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ink/ink1.xml" ContentType="application/inkml+xml"/>
  <Override PartName="/ppt/ink/ink2.xml" ContentType="application/inkml+xml"/>
  <Override PartName="/ppt/ink/ink3.xml" ContentType="application/inkml+xml"/>
  <Override PartName="/ppt/ink/ink4.xml" ContentType="application/inkml+xml"/>
  <Override PartName="/ppt/ink/ink5.xml" ContentType="application/inkml+xml"/>
  <Override PartName="/ppt/ink/ink6.xml" ContentType="application/inkml+xml"/>
  <Override PartName="/ppt/ink/ink7.xml" ContentType="application/inkml+xml"/>
  <Override PartName="/ppt/ink/ink8.xml" ContentType="application/inkml+xml"/>
  <Override PartName="/ppt/ink/ink9.xml" ContentType="application/inkml+xml"/>
  <Override PartName="/ppt/ink/ink10.xml" ContentType="application/inkml+xml"/>
  <Override PartName="/ppt/ink/ink11.xml" ContentType="application/inkml+xml"/>
  <Override PartName="/ppt/ink/ink12.xml" ContentType="application/inkml+xml"/>
  <Override PartName="/ppt/ink/ink13.xml" ContentType="application/inkml+xml"/>
  <Override PartName="/ppt/ink/ink14.xml" ContentType="application/inkml+xml"/>
  <Override PartName="/ppt/ink/ink15.xml" ContentType="application/inkml+xml"/>
  <Override PartName="/ppt/ink/ink16.xml" ContentType="application/inkml+xml"/>
  <Override PartName="/ppt/ink/ink17.xml" ContentType="application/inkml+xml"/>
  <Override PartName="/ppt/ink/ink18.xml" ContentType="application/inkml+xml"/>
  <Override PartName="/ppt/ink/ink19.xml" ContentType="application/inkml+xml"/>
  <Override PartName="/ppt/ink/ink20.xml" ContentType="application/inkml+xml"/>
  <Override PartName="/ppt/ink/ink21.xml" ContentType="application/inkml+xml"/>
  <Override PartName="/ppt/ink/ink22.xml" ContentType="application/inkml+xml"/>
  <Override PartName="/ppt/ink/ink23.xml" ContentType="application/inkml+xml"/>
  <Override PartName="/ppt/ink/ink24.xml" ContentType="application/inkml+xml"/>
  <Override PartName="/ppt/ink/ink25.xml" ContentType="application/inkml+xml"/>
  <Override PartName="/ppt/ink/ink26.xml" ContentType="application/inkml+xml"/>
  <Override PartName="/ppt/ink/ink27.xml" ContentType="application/inkml+xml"/>
  <Override PartName="/ppt/ink/ink28.xml" ContentType="application/inkml+xml"/>
  <Override PartName="/ppt/ink/ink29.xml" ContentType="application/inkml+xml"/>
  <Override PartName="/ppt/ink/ink30.xml" ContentType="application/inkml+xml"/>
  <Override PartName="/ppt/ink/ink31.xml" ContentType="application/inkml+xml"/>
  <Override PartName="/ppt/ink/ink32.xml" ContentType="application/inkml+xml"/>
  <Override PartName="/ppt/ink/ink33.xml" ContentType="application/inkml+xml"/>
  <Override PartName="/ppt/ink/ink34.xml" ContentType="application/inkml+xml"/>
  <Override PartName="/ppt/ink/ink35.xml" ContentType="application/inkml+xml"/>
  <Override PartName="/ppt/ink/ink36.xml" ContentType="application/inkml+xml"/>
  <Override PartName="/ppt/ink/ink37.xml" ContentType="application/inkml+xml"/>
  <Override PartName="/ppt/ink/ink38.xml" ContentType="application/inkml+xml"/>
  <Override PartName="/ppt/ink/ink39.xml" ContentType="application/inkml+xml"/>
  <Override PartName="/ppt/ink/ink40.xml" ContentType="application/inkml+xml"/>
  <Override PartName="/ppt/ink/ink41.xml" ContentType="application/inkml+xml"/>
  <Override PartName="/ppt/ink/ink42.xml" ContentType="application/inkml+xml"/>
  <Override PartName="/ppt/ink/ink43.xml" ContentType="application/inkml+xml"/>
  <Override PartName="/ppt/ink/ink44.xml" ContentType="application/inkml+xml"/>
  <Override PartName="/ppt/ink/ink45.xml" ContentType="application/inkml+xml"/>
  <Override PartName="/ppt/ink/ink46.xml" ContentType="application/inkml+xml"/>
  <Override PartName="/ppt/ink/ink47.xml" ContentType="application/inkml+xml"/>
  <Override PartName="/ppt/ink/ink48.xml" ContentType="application/inkml+xml"/>
  <Override PartName="/ppt/ink/ink49.xml" ContentType="application/inkml+xml"/>
  <Override PartName="/ppt/ink/ink50.xml" ContentType="application/inkml+xml"/>
  <Override PartName="/ppt/ink/ink51.xml" ContentType="application/inkml+xml"/>
  <Override PartName="/ppt/ink/ink52.xml" ContentType="application/inkml+xml"/>
  <Override PartName="/ppt/ink/ink53.xml" ContentType="application/inkml+xml"/>
  <Override PartName="/ppt/ink/ink54.xml" ContentType="application/inkml+xml"/>
  <Override PartName="/ppt/ink/ink55.xml" ContentType="application/inkml+xml"/>
  <Override PartName="/ppt/ink/ink56.xml" ContentType="application/inkml+xml"/>
  <Override PartName="/ppt/ink/ink57.xml" ContentType="application/inkml+xml"/>
  <Override PartName="/ppt/ink/ink58.xml" ContentType="application/inkml+xml"/>
  <Override PartName="/ppt/ink/ink59.xml" ContentType="application/inkml+xml"/>
  <Override PartName="/ppt/ink/ink60.xml" ContentType="application/inkml+xml"/>
  <Override PartName="/ppt/ink/ink61.xml" ContentType="application/inkml+xml"/>
  <Override PartName="/ppt/ink/ink62.xml" ContentType="application/inkml+xml"/>
  <Override PartName="/ppt/ink/ink63.xml" ContentType="application/inkml+xml"/>
  <Override PartName="/ppt/ink/ink64.xml" ContentType="application/inkml+xml"/>
  <Override PartName="/ppt/ink/ink65.xml" ContentType="application/inkml+xml"/>
  <Override PartName="/ppt/ink/ink66.xml" ContentType="application/inkml+xml"/>
  <Override PartName="/ppt/ink/ink67.xml" ContentType="application/inkml+xml"/>
  <Override PartName="/ppt/ink/ink68.xml" ContentType="application/inkml+xml"/>
  <Override PartName="/ppt/ink/ink69.xml" ContentType="application/inkml+xml"/>
  <Override PartName="/ppt/ink/ink70.xml" ContentType="application/inkml+xml"/>
  <Override PartName="/ppt/ink/ink71.xml" ContentType="application/inkml+xml"/>
  <Override PartName="/ppt/ink/ink72.xml" ContentType="application/inkml+xml"/>
  <Override PartName="/ppt/ink/ink73.xml" ContentType="application/inkml+xml"/>
  <Override PartName="/ppt/ink/ink74.xml" ContentType="application/inkml+xml"/>
  <Override PartName="/ppt/ink/ink75.xml" ContentType="application/inkml+xml"/>
  <Override PartName="/ppt/ink/ink76.xml" ContentType="application/inkml+xml"/>
  <Override PartName="/ppt/ink/ink77.xml" ContentType="application/inkml+xml"/>
  <Override PartName="/ppt/ink/ink78.xml" ContentType="application/inkml+xml"/>
  <Override PartName="/ppt/ink/ink79.xml" ContentType="application/inkml+xml"/>
  <Override PartName="/ppt/ink/ink80.xml" ContentType="application/inkml+xml"/>
  <Override PartName="/ppt/ink/ink81.xml" ContentType="application/inkml+xml"/>
  <Override PartName="/ppt/ink/ink82.xml" ContentType="application/inkml+xml"/>
  <Override PartName="/ppt/ink/ink83.xml" ContentType="application/inkml+xml"/>
  <Override PartName="/ppt/ink/ink84.xml" ContentType="application/inkml+xml"/>
  <Override PartName="/ppt/ink/ink85.xml" ContentType="application/inkml+xml"/>
  <Override PartName="/ppt/ink/ink86.xml" ContentType="application/inkml+xml"/>
  <Override PartName="/ppt/ink/ink87.xml" ContentType="application/inkml+xml"/>
  <Override PartName="/ppt/ink/ink88.xml" ContentType="application/inkml+xml"/>
  <Override PartName="/ppt/ink/ink89.xml" ContentType="application/inkml+xml"/>
  <Override PartName="/ppt/ink/ink90.xml" ContentType="application/inkml+xml"/>
  <Override PartName="/ppt/ink/ink91.xml" ContentType="application/inkml+xml"/>
  <Override PartName="/ppt/ink/ink92.xml" ContentType="application/inkml+xml"/>
  <Override PartName="/ppt/ink/ink93.xml" ContentType="application/inkml+xml"/>
  <Override PartName="/ppt/ink/ink94.xml" ContentType="application/inkml+xml"/>
  <Override PartName="/ppt/ink/ink95.xml" ContentType="application/inkml+xml"/>
  <Override PartName="/ppt/ink/ink96.xml" ContentType="application/inkml+xml"/>
  <Override PartName="/ppt/ink/ink97.xml" ContentType="application/inkml+xml"/>
  <Override PartName="/ppt/ink/ink98.xml" ContentType="application/inkml+xml"/>
  <Override PartName="/ppt/ink/ink99.xml" ContentType="application/inkml+xml"/>
  <Override PartName="/ppt/ink/ink100.xml" ContentType="application/inkml+xml"/>
  <Override PartName="/ppt/ink/ink101.xml" ContentType="application/inkml+xml"/>
  <Override PartName="/ppt/ink/ink102.xml" ContentType="application/inkml+xml"/>
  <Override PartName="/ppt/ink/ink103.xml" ContentType="application/inkml+xml"/>
  <Override PartName="/ppt/ink/ink104.xml" ContentType="application/inkml+xml"/>
  <Override PartName="/ppt/ink/ink105.xml" ContentType="application/inkml+xml"/>
  <Override PartName="/ppt/ink/ink106.xml" ContentType="application/inkml+xml"/>
  <Override PartName="/ppt/ink/ink107.xml" ContentType="application/inkml+xml"/>
  <Override PartName="/ppt/ink/ink108.xml" ContentType="application/inkml+xml"/>
  <Override PartName="/ppt/ink/ink109.xml" ContentType="application/inkml+xml"/>
  <Override PartName="/ppt/ink/ink110.xml" ContentType="application/inkml+xml"/>
  <Override PartName="/ppt/ink/ink111.xml" ContentType="application/inkml+xml"/>
  <Override PartName="/ppt/ink/ink112.xml" ContentType="application/inkml+xml"/>
  <Override PartName="/ppt/ink/ink113.xml" ContentType="application/inkml+xml"/>
  <Override PartName="/ppt/ink/ink114.xml" ContentType="application/inkml+xml"/>
  <Override PartName="/ppt/ink/ink115.xml" ContentType="application/inkml+xml"/>
  <Override PartName="/ppt/ink/ink116.xml" ContentType="application/inkml+xml"/>
  <Override PartName="/ppt/ink/ink117.xml" ContentType="application/inkml+xml"/>
  <Override PartName="/ppt/ink/ink118.xml" ContentType="application/inkml+xml"/>
  <Override PartName="/ppt/ink/ink119.xml" ContentType="application/inkml+xml"/>
  <Override PartName="/ppt/ink/ink120.xml" ContentType="application/inkml+xml"/>
  <Override PartName="/ppt/ink/ink121.xml" ContentType="application/inkml+xml"/>
  <Override PartName="/ppt/ink/ink122.xml" ContentType="application/inkml+xml"/>
  <Override PartName="/ppt/ink/ink123.xml" ContentType="application/inkml+xml"/>
  <Override PartName="/ppt/ink/ink124.xml" ContentType="application/inkml+xml"/>
  <Override PartName="/ppt/ink/ink125.xml" ContentType="application/inkml+xml"/>
  <Override PartName="/ppt/ink/ink126.xml" ContentType="application/inkml+xml"/>
  <Override PartName="/ppt/ink/ink127.xml" ContentType="application/inkml+xml"/>
  <Override PartName="/ppt/ink/ink128.xml" ContentType="application/inkml+xml"/>
  <Override PartName="/ppt/ink/ink129.xml" ContentType="application/inkml+xml"/>
  <Override PartName="/ppt/ink/ink130.xml" ContentType="application/inkml+xml"/>
  <Override PartName="/ppt/ink/ink131.xml" ContentType="application/inkml+xml"/>
  <Override PartName="/ppt/ink/ink132.xml" ContentType="application/inkml+xml"/>
  <Override PartName="/ppt/ink/ink133.xml" ContentType="application/inkml+xml"/>
  <Override PartName="/ppt/ink/ink134.xml" ContentType="application/inkml+xml"/>
  <Override PartName="/ppt/ink/ink135.xml" ContentType="application/inkml+xml"/>
  <Override PartName="/ppt/ink/ink136.xml" ContentType="application/inkml+xml"/>
  <Override PartName="/ppt/ink/ink137.xml" ContentType="application/inkml+xml"/>
  <Override PartName="/ppt/ink/ink138.xml" ContentType="application/inkml+xml"/>
  <Override PartName="/ppt/ink/ink139.xml" ContentType="application/inkml+xml"/>
  <Override PartName="/ppt/ink/ink140.xml" ContentType="application/inkml+xml"/>
  <Override PartName="/ppt/ink/ink141.xml" ContentType="application/inkml+xml"/>
  <Override PartName="/ppt/ink/ink142.xml" ContentType="application/inkml+xml"/>
  <Override PartName="/ppt/ink/ink143.xml" ContentType="application/inkml+xml"/>
  <Override PartName="/ppt/ink/ink144.xml" ContentType="application/inkml+xml"/>
  <Override PartName="/ppt/ink/ink145.xml" ContentType="application/inkml+xml"/>
  <Override PartName="/ppt/ink/ink146.xml" ContentType="application/inkml+xml"/>
  <Override PartName="/ppt/ink/ink147.xml" ContentType="application/inkml+xml"/>
  <Override PartName="/ppt/ink/ink148.xml" ContentType="application/inkml+xml"/>
  <Override PartName="/ppt/ink/ink149.xml" ContentType="application/inkml+xml"/>
  <Override PartName="/ppt/ink/ink150.xml" ContentType="application/inkml+xml"/>
  <Override PartName="/ppt/ink/ink151.xml" ContentType="application/inkml+xml"/>
  <Override PartName="/ppt/ink/ink152.xml" ContentType="application/inkml+xml"/>
  <Override PartName="/ppt/ink/ink153.xml" ContentType="application/inkml+xml"/>
  <Override PartName="/ppt/ink/ink154.xml" ContentType="application/inkml+xml"/>
  <Override PartName="/ppt/ink/ink155.xml" ContentType="application/inkml+xml"/>
  <Override PartName="/ppt/ink/ink156.xml" ContentType="application/inkml+xml"/>
  <Override PartName="/ppt/ink/ink157.xml" ContentType="application/inkml+xml"/>
  <Override PartName="/ppt/ink/ink158.xml" ContentType="application/inkml+xml"/>
  <Override PartName="/ppt/ink/ink159.xml" ContentType="application/inkml+xml"/>
  <Override PartName="/ppt/ink/ink160.xml" ContentType="application/inkml+xml"/>
  <Override PartName="/ppt/ink/ink161.xml" ContentType="application/inkml+xml"/>
  <Override PartName="/ppt/ink/ink162.xml" ContentType="application/inkml+xml"/>
  <Override PartName="/ppt/ink/ink163.xml" ContentType="application/inkml+xml"/>
  <Override PartName="/ppt/ink/ink164.xml" ContentType="application/inkml+xml"/>
  <Override PartName="/ppt/ink/ink165.xml" ContentType="application/inkml+xml"/>
  <Override PartName="/ppt/ink/ink166.xml" ContentType="application/inkml+xml"/>
  <Override PartName="/ppt/ink/ink167.xml" ContentType="application/inkml+xml"/>
  <Override PartName="/ppt/ink/ink168.xml" ContentType="application/inkml+xml"/>
  <Override PartName="/ppt/ink/ink169.xml" ContentType="application/inkml+xml"/>
  <Override PartName="/ppt/ink/ink170.xml" ContentType="application/inkml+xml"/>
  <Override PartName="/ppt/ink/ink171.xml" ContentType="application/inkml+xml"/>
  <Override PartName="/ppt/ink/ink172.xml" ContentType="application/inkml+xml"/>
  <Override PartName="/ppt/ink/ink173.xml" ContentType="application/inkml+xml"/>
  <Override PartName="/ppt/ink/ink174.xml" ContentType="application/inkml+xml"/>
  <Override PartName="/ppt/ink/ink175.xml" ContentType="application/inkml+xml"/>
  <Override PartName="/ppt/ink/ink176.xml" ContentType="application/inkml+xml"/>
  <Override PartName="/ppt/ink/ink177.xml" ContentType="application/inkml+xml"/>
  <Override PartName="/ppt/ink/ink178.xml" ContentType="application/inkml+xml"/>
  <Override PartName="/ppt/ink/ink179.xml" ContentType="application/inkml+xml"/>
  <Override PartName="/ppt/ink/ink180.xml" ContentType="application/inkml+xml"/>
  <Override PartName="/ppt/ink/ink181.xml" ContentType="application/inkml+xml"/>
  <Override PartName="/ppt/ink/ink182.xml" ContentType="application/inkml+xml"/>
  <Override PartName="/ppt/ink/ink183.xml" ContentType="application/inkml+xml"/>
  <Override PartName="/ppt/ink/ink184.xml" ContentType="application/inkml+xml"/>
  <Override PartName="/ppt/ink/ink185.xml" ContentType="application/inkml+xml"/>
  <Override PartName="/ppt/ink/ink186.xml" ContentType="application/inkml+xml"/>
  <Override PartName="/ppt/ink/ink187.xml" ContentType="application/inkml+xml"/>
  <Override PartName="/ppt/ink/ink188.xml" ContentType="application/inkml+xml"/>
  <Override PartName="/ppt/ink/ink189.xml" ContentType="application/inkml+xml"/>
  <Override PartName="/ppt/ink/ink190.xml" ContentType="application/inkml+xml"/>
  <Override PartName="/ppt/ink/ink191.xml" ContentType="application/inkml+xml"/>
  <Override PartName="/ppt/ink/ink192.xml" ContentType="application/inkml+xml"/>
  <Override PartName="/ppt/ink/ink193.xml" ContentType="application/inkml+xml"/>
  <Override PartName="/ppt/ink/ink194.xml" ContentType="application/inkml+xml"/>
  <Override PartName="/ppt/ink/ink195.xml" ContentType="application/inkml+xml"/>
  <Override PartName="/ppt/ink/ink196.xml" ContentType="application/inkml+xml"/>
  <Override PartName="/ppt/ink/ink197.xml" ContentType="application/inkml+xml"/>
  <Override PartName="/ppt/ink/ink198.xml" ContentType="application/inkml+xml"/>
  <Override PartName="/ppt/ink/ink199.xml" ContentType="application/inkml+xml"/>
  <Override PartName="/ppt/ink/ink200.xml" ContentType="application/inkml+xml"/>
  <Override PartName="/ppt/ink/ink201.xml" ContentType="application/inkml+xml"/>
  <Override PartName="/ppt/ink/ink202.xml" ContentType="application/inkml+xml"/>
  <Override PartName="/ppt/ink/ink203.xml" ContentType="application/inkml+xml"/>
  <Override PartName="/ppt/ink/ink204.xml" ContentType="application/inkml+xml"/>
  <Override PartName="/ppt/ink/ink205.xml" ContentType="application/inkml+xml"/>
  <Override PartName="/ppt/ink/ink206.xml" ContentType="application/inkml+xml"/>
  <Override PartName="/ppt/ink/ink207.xml" ContentType="application/inkml+xml"/>
  <Override PartName="/ppt/ink/ink208.xml" ContentType="application/inkml+xml"/>
  <Override PartName="/ppt/ink/ink209.xml" ContentType="application/inkml+xml"/>
  <Override PartName="/ppt/ink/ink210.xml" ContentType="application/inkml+xml"/>
  <Override PartName="/ppt/ink/ink211.xml" ContentType="application/inkml+xml"/>
  <Override PartName="/ppt/ink/ink212.xml" ContentType="application/inkml+xml"/>
  <Override PartName="/ppt/ink/ink213.xml" ContentType="application/inkml+xml"/>
  <Override PartName="/ppt/ink/ink214.xml" ContentType="application/inkml+xml"/>
  <Override PartName="/ppt/ink/ink215.xml" ContentType="application/inkml+xml"/>
  <Override PartName="/ppt/ink/ink216.xml" ContentType="application/inkml+xml"/>
  <Override PartName="/ppt/ink/ink217.xml" ContentType="application/inkml+xml"/>
  <Override PartName="/ppt/ink/ink218.xml" ContentType="application/inkml+xml"/>
  <Override PartName="/ppt/ink/ink219.xml" ContentType="application/inkml+xml"/>
  <Override PartName="/ppt/ink/ink220.xml" ContentType="application/inkml+xml"/>
  <Override PartName="/ppt/ink/ink221.xml" ContentType="application/inkml+xml"/>
  <Override PartName="/ppt/ink/ink222.xml" ContentType="application/inkml+xml"/>
  <Override PartName="/ppt/ink/ink223.xml" ContentType="application/inkml+xml"/>
  <Override PartName="/ppt/ink/ink224.xml" ContentType="application/inkml+xml"/>
  <Override PartName="/ppt/ink/ink225.xml" ContentType="application/inkml+xml"/>
  <Override PartName="/ppt/ink/ink226.xml" ContentType="application/inkml+xml"/>
  <Override PartName="/ppt/ink/ink227.xml" ContentType="application/inkml+xml"/>
  <Override PartName="/ppt/ink/ink228.xml" ContentType="application/inkml+xml"/>
  <Override PartName="/ppt/ink/ink229.xml" ContentType="application/inkml+xml"/>
  <Override PartName="/ppt/ink/ink230.xml" ContentType="application/inkml+xml"/>
  <Override PartName="/ppt/ink/ink231.xml" ContentType="application/inkml+xml"/>
  <Override PartName="/ppt/ink/ink232.xml" ContentType="application/inkml+xml"/>
  <Override PartName="/ppt/ink/ink233.xml" ContentType="application/inkml+xml"/>
  <Override PartName="/ppt/ink/ink234.xml" ContentType="application/inkml+xml"/>
  <Override PartName="/ppt/ink/ink235.xml" ContentType="application/inkml+xml"/>
  <Override PartName="/ppt/ink/ink236.xml" ContentType="application/inkml+xml"/>
  <Override PartName="/ppt/ink/ink237.xml" ContentType="application/inkml+xml"/>
  <Override PartName="/ppt/ink/ink238.xml" ContentType="application/inkml+xml"/>
  <Override PartName="/ppt/ink/ink239.xml" ContentType="application/inkml+xml"/>
  <Override PartName="/ppt/ink/ink240.xml" ContentType="application/inkml+xml"/>
  <Override PartName="/ppt/ink/ink241.xml" ContentType="application/inkml+xml"/>
  <Override PartName="/ppt/ink/ink242.xml" ContentType="application/inkml+xml"/>
  <Override PartName="/ppt/ink/ink243.xml" ContentType="application/inkml+xml"/>
  <Override PartName="/ppt/ink/ink244.xml" ContentType="application/inkml+xml"/>
  <Override PartName="/ppt/ink/ink245.xml" ContentType="application/inkml+xml"/>
  <Override PartName="/ppt/ink/ink246.xml" ContentType="application/inkml+xml"/>
  <Override PartName="/ppt/ink/ink247.xml" ContentType="application/inkml+xml"/>
  <Override PartName="/ppt/ink/ink248.xml" ContentType="application/inkml+xml"/>
  <Override PartName="/ppt/ink/ink249.xml" ContentType="application/inkml+xml"/>
  <Override PartName="/ppt/ink/ink250.xml" ContentType="application/inkml+xml"/>
  <Override PartName="/ppt/ink/ink251.xml" ContentType="application/inkml+xml"/>
  <Override PartName="/ppt/ink/ink252.xml" ContentType="application/inkml+xml"/>
  <Override PartName="/ppt/ink/ink253.xml" ContentType="application/inkml+xml"/>
  <Override PartName="/ppt/ink/ink254.xml" ContentType="application/inkml+xml"/>
  <Override PartName="/ppt/ink/ink255.xml" ContentType="application/inkml+xml"/>
  <Override PartName="/ppt/ink/ink256.xml" ContentType="application/inkml+xml"/>
  <Override PartName="/ppt/ink/ink257.xml" ContentType="application/inkml+xml"/>
  <Override PartName="/ppt/ink/ink258.xml" ContentType="application/inkml+xml"/>
  <Override PartName="/ppt/ink/ink259.xml" ContentType="application/inkml+xml"/>
  <Override PartName="/ppt/ink/ink260.xml" ContentType="application/inkml+xml"/>
  <Override PartName="/ppt/ink/ink261.xml" ContentType="application/inkml+xml"/>
  <Override PartName="/ppt/ink/ink262.xml" ContentType="application/inkml+xml"/>
  <Override PartName="/ppt/ink/ink263.xml" ContentType="application/inkml+xml"/>
  <Override PartName="/ppt/ink/ink264.xml" ContentType="application/inkml+xml"/>
  <Override PartName="/ppt/ink/ink265.xml" ContentType="application/inkml+xml"/>
  <Override PartName="/ppt/ink/ink266.xml" ContentType="application/inkml+xml"/>
  <Override PartName="/ppt/ink/ink267.xml" ContentType="application/inkml+xml"/>
  <Override PartName="/ppt/ink/ink268.xml" ContentType="application/inkml+xml"/>
  <Override PartName="/ppt/ink/ink269.xml" ContentType="application/inkml+xml"/>
  <Override PartName="/ppt/ink/ink270.xml" ContentType="application/inkml+xml"/>
  <Override PartName="/ppt/ink/ink271.xml" ContentType="application/inkml+xml"/>
  <Override PartName="/ppt/ink/ink272.xml" ContentType="application/inkml+xml"/>
  <Override PartName="/ppt/ink/ink273.xml" ContentType="application/inkml+xml"/>
  <Override PartName="/ppt/ink/ink274.xml" ContentType="application/inkml+xml"/>
  <Override PartName="/ppt/ink/ink275.xml" ContentType="application/inkml+xml"/>
  <Override PartName="/ppt/ink/ink276.xml" ContentType="application/inkml+xml"/>
  <Override PartName="/ppt/ink/ink277.xml" ContentType="application/inkml+xml"/>
  <Override PartName="/ppt/ink/ink278.xml" ContentType="application/inkml+xml"/>
  <Override PartName="/ppt/ink/ink279.xml" ContentType="application/inkml+xml"/>
  <Override PartName="/ppt/ink/ink280.xml" ContentType="application/inkml+xml"/>
  <Override PartName="/ppt/ink/ink281.xml" ContentType="application/inkml+xml"/>
  <Override PartName="/ppt/ink/ink282.xml" ContentType="application/inkml+xml"/>
  <Override PartName="/ppt/ink/ink283.xml" ContentType="application/inkml+xml"/>
  <Override PartName="/ppt/ink/ink284.xml" ContentType="application/inkml+xml"/>
  <Override PartName="/ppt/ink/ink285.xml" ContentType="application/inkml+xml"/>
  <Override PartName="/ppt/ink/ink286.xml" ContentType="application/inkml+xml"/>
  <Override PartName="/ppt/ink/ink287.xml" ContentType="application/inkml+xml"/>
  <Override PartName="/ppt/ink/ink288.xml" ContentType="application/inkml+xml"/>
  <Override PartName="/ppt/ink/ink289.xml" ContentType="application/inkml+xml"/>
  <Override PartName="/ppt/ink/ink290.xml" ContentType="application/inkml+xml"/>
  <Override PartName="/ppt/ink/ink291.xml" ContentType="application/inkml+xml"/>
  <Override PartName="/ppt/ink/ink292.xml" ContentType="application/inkml+xml"/>
  <Override PartName="/ppt/ink/ink293.xml" ContentType="application/inkml+xml"/>
  <Override PartName="/ppt/ink/ink294.xml" ContentType="application/inkml+xml"/>
  <Override PartName="/ppt/ink/ink295.xml" ContentType="application/inkml+xml"/>
  <Override PartName="/ppt/ink/ink296.xml" ContentType="application/inkml+xml"/>
  <Override PartName="/ppt/ink/ink297.xml" ContentType="application/inkml+xml"/>
  <Override PartName="/ppt/ink/ink298.xml" ContentType="application/inkml+xml"/>
  <Override PartName="/ppt/ink/ink299.xml" ContentType="application/inkml+xml"/>
  <Override PartName="/ppt/ink/ink300.xml" ContentType="application/inkml+xml"/>
  <Override PartName="/ppt/ink/ink301.xml" ContentType="application/inkml+xml"/>
  <Override PartName="/ppt/ink/ink302.xml" ContentType="application/inkml+xml"/>
  <Override PartName="/ppt/ink/ink303.xml" ContentType="application/inkml+xml"/>
  <Override PartName="/ppt/ink/ink304.xml" ContentType="application/inkml+xml"/>
  <Override PartName="/ppt/ink/ink305.xml" ContentType="application/inkml+xml"/>
  <Override PartName="/ppt/ink/ink306.xml" ContentType="application/inkml+xml"/>
  <Override PartName="/ppt/ink/ink307.xml" ContentType="application/inkml+xml"/>
  <Override PartName="/ppt/ink/ink308.xml" ContentType="application/inkml+xml"/>
  <Override PartName="/ppt/ink/ink309.xml" ContentType="application/inkml+xml"/>
  <Override PartName="/ppt/ink/ink310.xml" ContentType="application/inkml+xml"/>
  <Override PartName="/ppt/ink/ink311.xml" ContentType="application/inkml+xml"/>
  <Override PartName="/ppt/ink/ink312.xml" ContentType="application/inkml+xml"/>
  <Override PartName="/ppt/ink/ink313.xml" ContentType="application/inkml+xml"/>
  <Override PartName="/ppt/ink/ink314.xml" ContentType="application/inkml+xml"/>
  <Override PartName="/ppt/ink/ink315.xml" ContentType="application/inkml+xml"/>
  <Override PartName="/ppt/ink/ink316.xml" ContentType="application/inkml+xml"/>
  <Override PartName="/ppt/ink/ink317.xml" ContentType="application/inkml+xml"/>
  <Override PartName="/ppt/ink/ink318.xml" ContentType="application/inkml+xml"/>
  <Override PartName="/ppt/ink/ink319.xml" ContentType="application/inkml+xml"/>
  <Override PartName="/ppt/ink/ink320.xml" ContentType="application/inkml+xml"/>
  <Override PartName="/ppt/ink/ink321.xml" ContentType="application/inkml+xml"/>
  <Override PartName="/ppt/ink/ink322.xml" ContentType="application/inkml+xml"/>
  <Override PartName="/ppt/ink/ink323.xml" ContentType="application/inkml+xml"/>
  <Override PartName="/ppt/ink/ink324.xml" ContentType="application/inkml+xml"/>
  <Override PartName="/ppt/ink/ink325.xml" ContentType="application/inkml+xml"/>
  <Override PartName="/ppt/ink/ink326.xml" ContentType="application/inkml+xml"/>
  <Override PartName="/ppt/ink/ink327.xml" ContentType="application/inkml+xml"/>
  <Override PartName="/ppt/ink/ink328.xml" ContentType="application/inkml+xml"/>
  <Override PartName="/ppt/ink/ink329.xml" ContentType="application/inkml+xml"/>
  <Override PartName="/ppt/ink/ink330.xml" ContentType="application/inkml+xml"/>
  <Override PartName="/ppt/ink/ink331.xml" ContentType="application/inkml+xml"/>
  <Override PartName="/ppt/ink/ink332.xml" ContentType="application/inkml+xml"/>
  <Override PartName="/ppt/ink/ink333.xml" ContentType="application/inkml+xml"/>
  <Override PartName="/ppt/ink/ink334.xml" ContentType="application/inkml+xml"/>
  <Override PartName="/ppt/ink/ink335.xml" ContentType="application/inkml+xml"/>
  <Override PartName="/ppt/ink/ink336.xml" ContentType="application/inkml+xml"/>
  <Override PartName="/ppt/ink/ink337.xml" ContentType="application/inkml+xml"/>
  <Override PartName="/ppt/ink/ink338.xml" ContentType="application/inkml+xml"/>
  <Override PartName="/ppt/ink/ink339.xml" ContentType="application/inkml+xml"/>
  <Override PartName="/ppt/ink/ink340.xml" ContentType="application/inkml+xml"/>
  <Override PartName="/ppt/ink/ink341.xml" ContentType="application/inkml+xml"/>
  <Override PartName="/ppt/ink/ink342.xml" ContentType="application/inkml+xml"/>
  <Override PartName="/ppt/ink/ink343.xml" ContentType="application/inkml+xml"/>
  <Override PartName="/ppt/ink/ink344.xml" ContentType="application/inkml+xml"/>
  <Override PartName="/ppt/ink/ink345.xml" ContentType="application/inkml+xml"/>
  <Override PartName="/ppt/ink/ink346.xml" ContentType="application/inkml+xml"/>
  <Override PartName="/ppt/ink/ink347.xml" ContentType="application/inkml+xml"/>
  <Override PartName="/ppt/ink/ink348.xml" ContentType="application/inkml+xml"/>
  <Override PartName="/ppt/ink/ink349.xml" ContentType="application/inkml+xml"/>
  <Override PartName="/ppt/ink/ink350.xml" ContentType="application/inkml+xml"/>
  <Override PartName="/ppt/ink/ink351.xml" ContentType="application/inkml+xml"/>
  <Override PartName="/ppt/ink/ink352.xml" ContentType="application/inkml+xml"/>
  <Override PartName="/ppt/ink/ink353.xml" ContentType="application/inkml+xml"/>
  <Override PartName="/ppt/ink/ink354.xml" ContentType="application/inkml+xml"/>
  <Override PartName="/ppt/ink/ink355.xml" ContentType="application/inkml+xml"/>
  <Override PartName="/ppt/ink/ink356.xml" ContentType="application/inkml+xml"/>
  <Override PartName="/ppt/ink/ink357.xml" ContentType="application/inkml+xml"/>
  <Override PartName="/ppt/ink/ink358.xml" ContentType="application/inkml+xml"/>
  <Override PartName="/ppt/ink/ink359.xml" ContentType="application/inkml+xml"/>
  <Override PartName="/ppt/ink/ink360.xml" ContentType="application/inkml+xml"/>
  <Override PartName="/ppt/ink/ink361.xml" ContentType="application/inkml+xml"/>
  <Override PartName="/ppt/ink/ink362.xml" ContentType="application/inkml+xml"/>
  <Override PartName="/ppt/ink/ink363.xml" ContentType="application/inkml+xml"/>
  <Override PartName="/ppt/ink/ink364.xml" ContentType="application/inkml+xml"/>
  <Override PartName="/ppt/ink/ink365.xml" ContentType="application/inkml+xml"/>
  <Override PartName="/ppt/ink/ink366.xml" ContentType="application/inkml+xml"/>
  <Override PartName="/ppt/ink/ink367.xml" ContentType="application/inkml+xml"/>
  <Override PartName="/ppt/ink/ink368.xml" ContentType="application/inkml+xml"/>
  <Override PartName="/ppt/ink/ink369.xml" ContentType="application/inkml+xml"/>
  <Override PartName="/ppt/ink/ink370.xml" ContentType="application/inkml+xml"/>
  <Override PartName="/ppt/ink/ink371.xml" ContentType="application/inkml+xml"/>
  <Override PartName="/ppt/ink/ink372.xml" ContentType="application/inkml+xml"/>
  <Override PartName="/ppt/ink/ink373.xml" ContentType="application/inkml+xml"/>
  <Override PartName="/ppt/ink/ink374.xml" ContentType="application/inkml+xml"/>
  <Override PartName="/ppt/ink/ink375.xml" ContentType="application/inkml+xml"/>
  <Override PartName="/ppt/ink/ink376.xml" ContentType="application/inkml+xml"/>
  <Override PartName="/ppt/ink/ink377.xml" ContentType="application/inkml+xml"/>
  <Override PartName="/ppt/ink/ink378.xml" ContentType="application/inkml+xml"/>
  <Override PartName="/ppt/ink/ink379.xml" ContentType="application/inkml+xml"/>
  <Override PartName="/ppt/ink/ink380.xml" ContentType="application/inkml+xml"/>
  <Override PartName="/ppt/ink/ink381.xml" ContentType="application/inkml+xml"/>
  <Override PartName="/ppt/ink/ink382.xml" ContentType="application/inkml+xml"/>
  <Override PartName="/ppt/ink/ink383.xml" ContentType="application/inkml+xml"/>
  <Override PartName="/ppt/ink/ink384.xml" ContentType="application/inkml+xml"/>
  <Override PartName="/ppt/ink/ink385.xml" ContentType="application/inkml+xml"/>
  <Override PartName="/ppt/ink/ink386.xml" ContentType="application/inkml+xml"/>
  <Override PartName="/ppt/ink/ink387.xml" ContentType="application/inkml+xml"/>
  <Override PartName="/ppt/ink/ink388.xml" ContentType="application/inkml+xml"/>
  <Override PartName="/ppt/ink/ink389.xml" ContentType="application/inkml+xml"/>
  <Override PartName="/ppt/ink/ink390.xml" ContentType="application/inkml+xml"/>
  <Override PartName="/ppt/ink/ink391.xml" ContentType="application/inkml+xml"/>
  <Override PartName="/ppt/ink/ink392.xml" ContentType="application/inkml+xml"/>
  <Override PartName="/ppt/ink/ink393.xml" ContentType="application/inkml+xml"/>
  <Override PartName="/ppt/ink/ink394.xml" ContentType="application/inkml+xml"/>
  <Override PartName="/ppt/ink/ink395.xml" ContentType="application/inkml+xml"/>
  <Override PartName="/ppt/ink/ink396.xml" ContentType="application/inkml+xml"/>
  <Override PartName="/ppt/ink/ink397.xml" ContentType="application/inkml+xml"/>
  <Override PartName="/ppt/ink/ink398.xml" ContentType="application/inkml+xml"/>
  <Override PartName="/ppt/ink/ink399.xml" ContentType="application/inkml+xml"/>
  <Override PartName="/ppt/ink/ink400.xml" ContentType="application/inkml+xml"/>
  <Override PartName="/ppt/ink/ink401.xml" ContentType="application/inkml+xml"/>
  <Override PartName="/ppt/ink/ink402.xml" ContentType="application/inkml+xml"/>
  <Override PartName="/ppt/ink/ink403.xml" ContentType="application/inkml+xml"/>
  <Override PartName="/ppt/ink/ink404.xml" ContentType="application/inkml+xml"/>
  <Override PartName="/ppt/ink/ink405.xml" ContentType="application/inkml+xml"/>
  <Override PartName="/ppt/ink/ink406.xml" ContentType="application/inkml+xml"/>
  <Override PartName="/ppt/ink/ink407.xml" ContentType="application/inkml+xml"/>
  <Override PartName="/ppt/ink/ink408.xml" ContentType="application/inkml+xml"/>
  <Override PartName="/ppt/ink/ink409.xml" ContentType="application/inkml+xml"/>
  <Override PartName="/ppt/ink/ink410.xml" ContentType="application/inkml+xml"/>
  <Override PartName="/ppt/ink/ink411.xml" ContentType="application/inkml+xml"/>
  <Override PartName="/ppt/ink/ink412.xml" ContentType="application/inkml+xml"/>
  <Override PartName="/ppt/ink/ink413.xml" ContentType="application/inkml+xml"/>
  <Override PartName="/ppt/ink/ink414.xml" ContentType="application/inkml+xml"/>
  <Override PartName="/ppt/ink/ink415.xml" ContentType="application/inkml+xml"/>
  <Override PartName="/ppt/ink/ink416.xml" ContentType="application/inkml+xml"/>
  <Override PartName="/ppt/ink/ink417.xml" ContentType="application/inkml+xml"/>
  <Override PartName="/ppt/ink/ink418.xml" ContentType="application/inkml+xml"/>
  <Override PartName="/ppt/ink/ink419.xml" ContentType="application/inkml+xml"/>
  <Override PartName="/ppt/ink/ink420.xml" ContentType="application/inkml+xml"/>
  <Override PartName="/ppt/ink/ink421.xml" ContentType="application/inkml+xml"/>
  <Override PartName="/ppt/ink/ink422.xml" ContentType="application/inkml+xml"/>
  <Override PartName="/ppt/ink/ink423.xml" ContentType="application/inkml+xml"/>
  <Override PartName="/ppt/ink/ink424.xml" ContentType="application/inkml+xml"/>
  <Override PartName="/ppt/ink/ink425.xml" ContentType="application/inkml+xml"/>
  <Override PartName="/ppt/ink/ink426.xml" ContentType="application/inkml+xml"/>
  <Override PartName="/ppt/ink/ink427.xml" ContentType="application/inkml+xml"/>
  <Override PartName="/ppt/ink/ink428.xml" ContentType="application/inkml+xml"/>
  <Override PartName="/ppt/ink/ink429.xml" ContentType="application/inkml+xml"/>
  <Override PartName="/ppt/ink/ink430.xml" ContentType="application/inkml+xml"/>
  <Override PartName="/ppt/ink/ink431.xml" ContentType="application/inkml+xml"/>
  <Override PartName="/ppt/ink/ink432.xml" ContentType="application/inkml+xml"/>
  <Override PartName="/ppt/ink/ink433.xml" ContentType="application/inkml+xml"/>
  <Override PartName="/ppt/ink/ink434.xml" ContentType="application/inkml+xml"/>
  <Override PartName="/ppt/ink/ink435.xml" ContentType="application/inkml+xml"/>
  <Override PartName="/ppt/ink/ink436.xml" ContentType="application/inkml+xml"/>
  <Override PartName="/ppt/ink/ink437.xml" ContentType="application/inkml+xml"/>
  <Override PartName="/ppt/ink/ink438.xml" ContentType="application/inkml+xml"/>
  <Override PartName="/ppt/ink/ink439.xml" ContentType="application/inkml+xml"/>
  <Override PartName="/ppt/ink/ink440.xml" ContentType="application/inkml+xml"/>
  <Override PartName="/ppt/ink/ink441.xml" ContentType="application/inkml+xml"/>
  <Override PartName="/ppt/ink/ink442.xml" ContentType="application/inkml+xml"/>
  <Override PartName="/ppt/ink/ink443.xml" ContentType="application/inkml+xml"/>
  <Override PartName="/ppt/ink/ink444.xml" ContentType="application/inkml+xml"/>
  <Override PartName="/ppt/ink/ink445.xml" ContentType="application/inkml+xml"/>
  <Override PartName="/ppt/ink/ink446.xml" ContentType="application/inkml+xml"/>
  <Override PartName="/ppt/ink/ink447.xml" ContentType="application/inkml+xml"/>
  <Override PartName="/ppt/ink/ink448.xml" ContentType="application/inkml+xml"/>
  <Override PartName="/ppt/ink/ink449.xml" ContentType="application/inkml+xml"/>
  <Override PartName="/ppt/ink/ink450.xml" ContentType="application/inkml+xml"/>
  <Override PartName="/ppt/ink/ink451.xml" ContentType="application/inkml+xml"/>
  <Override PartName="/ppt/ink/ink452.xml" ContentType="application/inkml+xml"/>
  <Override PartName="/ppt/ink/ink453.xml" ContentType="application/inkml+xml"/>
  <Override PartName="/ppt/ink/ink454.xml" ContentType="application/inkml+xml"/>
  <Override PartName="/ppt/ink/ink455.xml" ContentType="application/inkml+xml"/>
  <Override PartName="/ppt/ink/ink456.xml" ContentType="application/inkml+xml"/>
  <Override PartName="/ppt/ink/ink457.xml" ContentType="application/inkml+xml"/>
  <Override PartName="/ppt/ink/ink458.xml" ContentType="application/inkml+xml"/>
  <Override PartName="/ppt/ink/ink459.xml" ContentType="application/inkml+xml"/>
  <Override PartName="/ppt/ink/ink460.xml" ContentType="application/inkml+xml"/>
  <Override PartName="/ppt/ink/ink461.xml" ContentType="application/inkml+xml"/>
  <Override PartName="/ppt/ink/ink462.xml" ContentType="application/inkml+xml"/>
  <Override PartName="/ppt/ink/ink463.xml" ContentType="application/inkml+xml"/>
  <Override PartName="/ppt/ink/ink464.xml" ContentType="application/inkml+xml"/>
  <Override PartName="/ppt/ink/ink465.xml" ContentType="application/inkml+xml"/>
  <Override PartName="/ppt/ink/ink466.xml" ContentType="application/inkml+xml"/>
  <Override PartName="/ppt/ink/ink467.xml" ContentType="application/inkml+xml"/>
  <Override PartName="/ppt/ink/ink468.xml" ContentType="application/inkml+xml"/>
  <Override PartName="/ppt/ink/ink469.xml" ContentType="application/inkml+xml"/>
  <Override PartName="/ppt/ink/ink470.xml" ContentType="application/inkml+xml"/>
  <Override PartName="/ppt/ink/ink471.xml" ContentType="application/inkml+xml"/>
  <Override PartName="/ppt/ink/ink472.xml" ContentType="application/inkml+xml"/>
  <Override PartName="/ppt/ink/ink473.xml" ContentType="application/inkml+xml"/>
  <Override PartName="/ppt/ink/ink474.xml" ContentType="application/inkml+xml"/>
  <Override PartName="/ppt/ink/ink475.xml" ContentType="application/inkml+xml"/>
  <Override PartName="/ppt/ink/ink476.xml" ContentType="application/inkml+xml"/>
  <Override PartName="/ppt/ink/ink477.xml" ContentType="application/inkml+xml"/>
  <Override PartName="/ppt/ink/ink478.xml" ContentType="application/inkml+xml"/>
  <Override PartName="/ppt/ink/ink479.xml" ContentType="application/inkml+xml"/>
  <Override PartName="/ppt/ink/ink480.xml" ContentType="application/inkml+xml"/>
  <Override PartName="/ppt/ink/ink481.xml" ContentType="application/inkml+xml"/>
  <Override PartName="/ppt/ink/ink482.xml" ContentType="application/inkml+xml"/>
  <Override PartName="/ppt/ink/ink483.xml" ContentType="application/inkml+xml"/>
  <Override PartName="/ppt/ink/ink484.xml" ContentType="application/inkml+xml"/>
  <Override PartName="/ppt/ink/ink485.xml" ContentType="application/inkml+xml"/>
  <Override PartName="/ppt/ink/ink486.xml" ContentType="application/inkml+xml"/>
  <Override PartName="/ppt/ink/ink487.xml" ContentType="application/inkml+xml"/>
  <Override PartName="/ppt/ink/ink488.xml" ContentType="application/inkml+xml"/>
  <Override PartName="/ppt/ink/ink489.xml" ContentType="application/inkml+xml"/>
  <Override PartName="/ppt/ink/ink490.xml" ContentType="application/inkml+xml"/>
  <Override PartName="/ppt/ink/ink491.xml" ContentType="application/inkml+xml"/>
  <Override PartName="/ppt/ink/ink492.xml" ContentType="application/inkml+xml"/>
  <Override PartName="/ppt/ink/ink493.xml" ContentType="application/inkml+xml"/>
  <Override PartName="/ppt/ink/ink494.xml" ContentType="application/inkml+xml"/>
  <Override PartName="/ppt/ink/ink495.xml" ContentType="application/inkml+xml"/>
  <Override PartName="/ppt/ink/ink496.xml" ContentType="application/inkml+xml"/>
  <Override PartName="/ppt/ink/ink497.xml" ContentType="application/inkml+xml"/>
  <Override PartName="/ppt/ink/ink498.xml" ContentType="application/inkml+xml"/>
  <Override PartName="/ppt/ink/ink499.xml" ContentType="application/inkml+xml"/>
  <Override PartName="/ppt/ink/ink500.xml" ContentType="application/inkml+xml"/>
  <Override PartName="/ppt/ink/ink501.xml" ContentType="application/inkml+xml"/>
  <Override PartName="/ppt/ink/ink502.xml" ContentType="application/inkml+xml"/>
  <Override PartName="/ppt/ink/ink503.xml" ContentType="application/inkml+xml"/>
  <Override PartName="/ppt/ink/ink504.xml" ContentType="application/inkml+xml"/>
  <Override PartName="/ppt/ink/ink505.xml" ContentType="application/inkml+xml"/>
  <Override PartName="/ppt/ink/ink506.xml" ContentType="application/inkml+xml"/>
  <Override PartName="/ppt/ink/ink507.xml" ContentType="application/inkml+xml"/>
  <Override PartName="/ppt/ink/ink508.xml" ContentType="application/inkml+xml"/>
  <Override PartName="/ppt/ink/ink509.xml" ContentType="application/inkml+xml"/>
  <Override PartName="/ppt/ink/ink510.xml" ContentType="application/inkml+xml"/>
  <Override PartName="/ppt/ink/ink511.xml" ContentType="application/inkml+xml"/>
  <Override PartName="/ppt/ink/ink512.xml" ContentType="application/inkml+xml"/>
  <Override PartName="/ppt/ink/ink513.xml" ContentType="application/inkml+xml"/>
  <Override PartName="/ppt/ink/ink514.xml" ContentType="application/inkml+xml"/>
  <Override PartName="/ppt/ink/ink515.xml" ContentType="application/inkml+xml"/>
  <Override PartName="/ppt/ink/ink516.xml" ContentType="application/inkml+xml"/>
  <Override PartName="/ppt/ink/ink517.xml" ContentType="application/inkml+xml"/>
  <Override PartName="/ppt/ink/ink518.xml" ContentType="application/inkml+xml"/>
  <Override PartName="/ppt/ink/ink519.xml" ContentType="application/inkml+xml"/>
  <Override PartName="/ppt/ink/ink520.xml" ContentType="application/inkml+xml"/>
  <Override PartName="/ppt/ink/ink521.xml" ContentType="application/inkml+xml"/>
  <Override PartName="/ppt/ink/ink522.xml" ContentType="application/inkml+xml"/>
  <Override PartName="/ppt/ink/ink523.xml" ContentType="application/inkml+xml"/>
  <Override PartName="/ppt/ink/ink524.xml" ContentType="application/inkml+xml"/>
  <Override PartName="/ppt/ink/ink525.xml" ContentType="application/inkml+xml"/>
  <Override PartName="/ppt/ink/ink526.xml" ContentType="application/inkml+xml"/>
  <Override PartName="/ppt/ink/ink527.xml" ContentType="application/inkml+xml"/>
  <Override PartName="/ppt/ink/ink528.xml" ContentType="application/inkml+xml"/>
  <Override PartName="/ppt/ink/ink529.xml" ContentType="application/inkml+xml"/>
  <Override PartName="/ppt/ink/ink530.xml" ContentType="application/inkml+xml"/>
  <Override PartName="/ppt/ink/ink531.xml" ContentType="application/inkml+xml"/>
  <Override PartName="/ppt/ink/ink532.xml" ContentType="application/inkml+xml"/>
  <Override PartName="/ppt/ink/ink533.xml" ContentType="application/inkml+xml"/>
  <Override PartName="/ppt/ink/ink534.xml" ContentType="application/inkml+xml"/>
  <Override PartName="/ppt/ink/ink535.xml" ContentType="application/inkml+xml"/>
  <Override PartName="/ppt/ink/ink536.xml" ContentType="application/inkml+xml"/>
  <Override PartName="/ppt/ink/ink537.xml" ContentType="application/inkml+xml"/>
  <Override PartName="/ppt/ink/ink538.xml" ContentType="application/inkml+xml"/>
  <Override PartName="/ppt/ink/ink539.xml" ContentType="application/inkml+xml"/>
  <Override PartName="/ppt/ink/ink540.xml" ContentType="application/inkml+xml"/>
  <Override PartName="/ppt/ink/ink541.xml" ContentType="application/inkml+xml"/>
  <Override PartName="/ppt/ink/ink542.xml" ContentType="application/inkml+xml"/>
  <Override PartName="/ppt/ink/ink543.xml" ContentType="application/inkml+xml"/>
  <Override PartName="/ppt/ink/ink544.xml" ContentType="application/inkml+xml"/>
  <Override PartName="/ppt/ink/ink545.xml" ContentType="application/inkml+xml"/>
  <Override PartName="/ppt/ink/ink546.xml" ContentType="application/inkml+xml"/>
  <Override PartName="/ppt/ink/ink547.xml" ContentType="application/inkml+xml"/>
  <Override PartName="/ppt/ink/ink548.xml" ContentType="application/inkml+xml"/>
  <Override PartName="/ppt/ink/ink549.xml" ContentType="application/inkml+xml"/>
  <Override PartName="/ppt/ink/ink550.xml" ContentType="application/inkml+xml"/>
  <Override PartName="/ppt/ink/ink551.xml" ContentType="application/inkml+xml"/>
  <Override PartName="/ppt/ink/ink552.xml" ContentType="application/inkml+xml"/>
  <Override PartName="/ppt/ink/ink553.xml" ContentType="application/inkml+xml"/>
  <Override PartName="/ppt/ink/ink554.xml" ContentType="application/inkml+xml"/>
  <Override PartName="/ppt/ink/ink555.xml" ContentType="application/inkml+xml"/>
  <Override PartName="/ppt/ink/ink556.xml" ContentType="application/inkml+xml"/>
  <Override PartName="/ppt/ink/ink557.xml" ContentType="application/inkml+xml"/>
  <Override PartName="/ppt/ink/ink558.xml" ContentType="application/inkml+xml"/>
  <Override PartName="/ppt/ink/ink559.xml" ContentType="application/inkml+xml"/>
  <Override PartName="/ppt/ink/ink560.xml" ContentType="application/inkml+xml"/>
  <Override PartName="/ppt/ink/ink561.xml" ContentType="application/inkml+xml"/>
  <Override PartName="/ppt/ink/ink562.xml" ContentType="application/inkml+xml"/>
  <Override PartName="/ppt/ink/ink563.xml" ContentType="application/inkml+xml"/>
  <Override PartName="/ppt/ink/ink564.xml" ContentType="application/inkml+xml"/>
  <Override PartName="/ppt/ink/ink565.xml" ContentType="application/inkml+xml"/>
  <Override PartName="/ppt/ink/ink566.xml" ContentType="application/inkml+xml"/>
  <Override PartName="/ppt/ink/ink567.xml" ContentType="application/inkml+xml"/>
  <Override PartName="/ppt/ink/ink568.xml" ContentType="application/inkml+xml"/>
  <Override PartName="/ppt/ink/ink569.xml" ContentType="application/inkml+xml"/>
  <Override PartName="/ppt/ink/ink570.xml" ContentType="application/inkml+xml"/>
  <Override PartName="/ppt/ink/ink571.xml" ContentType="application/inkml+xml"/>
  <Override PartName="/ppt/ink/ink572.xml" ContentType="application/inkml+xml"/>
  <Override PartName="/ppt/ink/ink573.xml" ContentType="application/inkml+xml"/>
  <Override PartName="/ppt/ink/ink574.xml" ContentType="application/inkml+xml"/>
  <Override PartName="/ppt/ink/ink575.xml" ContentType="application/inkml+xml"/>
  <Override PartName="/ppt/ink/ink576.xml" ContentType="application/inkml+xml"/>
  <Override PartName="/ppt/ink/ink577.xml" ContentType="application/inkml+xml"/>
  <Override PartName="/ppt/ink/ink578.xml" ContentType="application/inkml+xml"/>
  <Override PartName="/ppt/ink/ink579.xml" ContentType="application/inkml+xml"/>
  <Override PartName="/ppt/ink/ink580.xml" ContentType="application/inkml+xml"/>
  <Override PartName="/ppt/ink/ink581.xml" ContentType="application/inkml+xml"/>
  <Override PartName="/ppt/ink/ink582.xml" ContentType="application/inkml+xml"/>
  <Override PartName="/ppt/ink/ink583.xml" ContentType="application/inkml+xml"/>
  <Override PartName="/ppt/ink/ink584.xml" ContentType="application/inkml+xml"/>
  <Override PartName="/ppt/ink/ink585.xml" ContentType="application/inkml+xml"/>
  <Override PartName="/ppt/ink/ink586.xml" ContentType="application/inkml+xml"/>
  <Override PartName="/ppt/ink/ink587.xml" ContentType="application/inkml+xml"/>
  <Override PartName="/ppt/ink/ink588.xml" ContentType="application/inkml+xml"/>
  <Override PartName="/ppt/ink/ink589.xml" ContentType="application/inkml+xml"/>
  <Override PartName="/ppt/ink/ink590.xml" ContentType="application/inkml+xml"/>
  <Override PartName="/ppt/ink/ink591.xml" ContentType="application/inkml+xml"/>
  <Override PartName="/ppt/ink/ink592.xml" ContentType="application/inkml+xml"/>
  <Override PartName="/ppt/ink/ink593.xml" ContentType="application/inkml+xml"/>
  <Override PartName="/ppt/ink/ink594.xml" ContentType="application/inkml+xml"/>
  <Override PartName="/ppt/ink/ink595.xml" ContentType="application/inkml+xml"/>
  <Override PartName="/ppt/ink/ink596.xml" ContentType="application/inkml+xml"/>
  <Override PartName="/ppt/ink/ink597.xml" ContentType="application/inkml+xml"/>
  <Override PartName="/ppt/ink/ink598.xml" ContentType="application/inkml+xml"/>
  <Override PartName="/ppt/ink/ink599.xml" ContentType="application/inkml+xml"/>
  <Override PartName="/ppt/ink/ink600.xml" ContentType="application/inkml+xml"/>
  <Override PartName="/ppt/ink/ink601.xml" ContentType="application/inkml+xml"/>
  <Override PartName="/ppt/ink/ink602.xml" ContentType="application/inkml+xml"/>
  <Override PartName="/ppt/ink/ink603.xml" ContentType="application/inkml+xml"/>
  <Override PartName="/ppt/ink/ink604.xml" ContentType="application/inkml+xml"/>
  <Override PartName="/ppt/ink/ink605.xml" ContentType="application/inkml+xml"/>
  <Override PartName="/ppt/ink/ink606.xml" ContentType="application/inkml+xml"/>
  <Override PartName="/ppt/ink/ink607.xml" ContentType="application/inkml+xml"/>
  <Override PartName="/ppt/ink/ink608.xml" ContentType="application/inkml+xml"/>
  <Override PartName="/ppt/ink/ink609.xml" ContentType="application/inkml+xml"/>
  <Override PartName="/ppt/ink/ink610.xml" ContentType="application/inkml+xml"/>
  <Override PartName="/ppt/ink/ink611.xml" ContentType="application/inkml+xml"/>
  <Override PartName="/ppt/ink/ink612.xml" ContentType="application/inkml+xml"/>
  <Override PartName="/ppt/ink/ink613.xml" ContentType="application/inkml+xml"/>
  <Override PartName="/ppt/ink/ink614.xml" ContentType="application/inkml+xml"/>
  <Override PartName="/ppt/ink/ink615.xml" ContentType="application/inkml+xml"/>
  <Override PartName="/ppt/ink/ink616.xml" ContentType="application/inkml+xml"/>
  <Override PartName="/ppt/ink/ink617.xml" ContentType="application/inkml+xml"/>
  <Override PartName="/ppt/ink/ink618.xml" ContentType="application/inkml+xml"/>
  <Override PartName="/ppt/ink/ink619.xml" ContentType="application/inkml+xml"/>
  <Override PartName="/ppt/ink/ink620.xml" ContentType="application/inkml+xml"/>
  <Override PartName="/ppt/ink/ink621.xml" ContentType="application/inkml+xml"/>
  <Override PartName="/ppt/ink/ink622.xml" ContentType="application/inkml+xml"/>
  <Override PartName="/ppt/ink/ink623.xml" ContentType="application/inkml+xml"/>
  <Override PartName="/ppt/ink/ink624.xml" ContentType="application/inkml+xml"/>
  <Override PartName="/ppt/ink/ink625.xml" ContentType="application/inkml+xml"/>
  <Override PartName="/ppt/ink/ink626.xml" ContentType="application/inkml+xml"/>
  <Override PartName="/ppt/ink/ink627.xml" ContentType="application/inkml+xml"/>
  <Override PartName="/ppt/ink/ink628.xml" ContentType="application/inkml+xml"/>
  <Override PartName="/ppt/ink/ink629.xml" ContentType="application/inkml+xml"/>
  <Override PartName="/ppt/ink/ink630.xml" ContentType="application/inkml+xml"/>
  <Override PartName="/ppt/ink/ink631.xml" ContentType="application/inkml+xml"/>
  <Override PartName="/ppt/ink/ink632.xml" ContentType="application/inkml+xml"/>
  <Override PartName="/ppt/ink/ink633.xml" ContentType="application/inkml+xml"/>
  <Override PartName="/ppt/ink/ink634.xml" ContentType="application/inkml+xml"/>
  <Override PartName="/ppt/ink/ink635.xml" ContentType="application/inkml+xml"/>
  <Override PartName="/ppt/ink/ink636.xml" ContentType="application/inkml+xml"/>
  <Override PartName="/ppt/ink/ink637.xml" ContentType="application/inkml+xml"/>
  <Override PartName="/ppt/ink/ink638.xml" ContentType="application/inkml+xml"/>
  <Override PartName="/ppt/ink/ink639.xml" ContentType="application/inkml+xml"/>
  <Override PartName="/ppt/ink/ink640.xml" ContentType="application/inkml+xml"/>
  <Override PartName="/ppt/ink/ink641.xml" ContentType="application/inkml+xml"/>
  <Override PartName="/ppt/ink/ink642.xml" ContentType="application/inkml+xml"/>
  <Override PartName="/ppt/ink/ink643.xml" ContentType="application/inkml+xml"/>
  <Override PartName="/ppt/ink/ink644.xml" ContentType="application/inkml+xml"/>
  <Override PartName="/ppt/ink/ink645.xml" ContentType="application/inkml+xml"/>
  <Override PartName="/ppt/ink/ink646.xml" ContentType="application/inkml+xml"/>
  <Override PartName="/ppt/ink/ink647.xml" ContentType="application/inkml+xml"/>
  <Override PartName="/ppt/ink/ink648.xml" ContentType="application/inkml+xml"/>
  <Override PartName="/ppt/ink/ink649.xml" ContentType="application/inkml+xml"/>
  <Override PartName="/ppt/ink/ink650.xml" ContentType="application/inkml+xml"/>
  <Override PartName="/ppt/ink/ink651.xml" ContentType="application/inkml+xml"/>
  <Override PartName="/ppt/ink/ink652.xml" ContentType="application/inkml+xml"/>
  <Override PartName="/ppt/ink/ink653.xml" ContentType="application/inkml+xml"/>
  <Override PartName="/ppt/ink/ink654.xml" ContentType="application/inkml+xml"/>
  <Override PartName="/ppt/ink/ink655.xml" ContentType="application/inkml+xml"/>
  <Override PartName="/ppt/ink/ink656.xml" ContentType="application/inkml+xml"/>
  <Override PartName="/ppt/ink/ink657.xml" ContentType="application/inkml+xml"/>
  <Override PartName="/ppt/ink/ink658.xml" ContentType="application/inkml+xml"/>
  <Override PartName="/ppt/ink/ink659.xml" ContentType="application/inkml+xml"/>
  <Override PartName="/ppt/ink/ink660.xml" ContentType="application/inkml+xml"/>
  <Override PartName="/ppt/ink/ink661.xml" ContentType="application/inkml+xml"/>
  <Override PartName="/ppt/ink/ink662.xml" ContentType="application/inkml+xml"/>
  <Override PartName="/ppt/ink/ink663.xml" ContentType="application/inkml+xml"/>
  <Override PartName="/ppt/ink/ink664.xml" ContentType="application/inkml+xml"/>
  <Override PartName="/ppt/ink/ink665.xml" ContentType="application/inkml+xml"/>
  <Override PartName="/ppt/ink/ink666.xml" ContentType="application/inkml+xml"/>
  <Override PartName="/ppt/ink/ink667.xml" ContentType="application/inkml+xml"/>
  <Override PartName="/ppt/ink/ink668.xml" ContentType="application/inkml+xml"/>
  <Override PartName="/ppt/ink/ink669.xml" ContentType="application/inkml+xml"/>
  <Override PartName="/ppt/ink/ink670.xml" ContentType="application/inkml+xml"/>
  <Override PartName="/ppt/ink/ink671.xml" ContentType="application/inkml+xml"/>
  <Override PartName="/ppt/ink/ink672.xml" ContentType="application/inkml+xml"/>
  <Override PartName="/ppt/ink/ink673.xml" ContentType="application/inkml+xml"/>
  <Override PartName="/ppt/ink/ink674.xml" ContentType="application/inkml+xml"/>
  <Override PartName="/ppt/ink/ink675.xml" ContentType="application/inkml+xml"/>
  <Override PartName="/ppt/ink/ink676.xml" ContentType="application/inkml+xml"/>
  <Override PartName="/ppt/ink/ink677.xml" ContentType="application/inkml+xml"/>
  <Override PartName="/ppt/ink/ink678.xml" ContentType="application/inkml+xml"/>
  <Override PartName="/ppt/ink/ink679.xml" ContentType="application/inkml+xml"/>
  <Override PartName="/ppt/ink/ink680.xml" ContentType="application/inkml+xml"/>
  <Override PartName="/ppt/ink/ink681.xml" ContentType="application/inkml+xml"/>
  <Override PartName="/ppt/ink/ink682.xml" ContentType="application/inkml+xml"/>
  <Override PartName="/ppt/ink/ink683.xml" ContentType="application/inkml+xml"/>
  <Override PartName="/ppt/ink/ink684.xml" ContentType="application/inkml+xml"/>
  <Override PartName="/ppt/ink/ink685.xml" ContentType="application/inkml+xml"/>
  <Override PartName="/ppt/ink/ink686.xml" ContentType="application/inkml+xml"/>
  <Override PartName="/ppt/ink/ink687.xml" ContentType="application/inkml+xml"/>
  <Override PartName="/ppt/ink/ink688.xml" ContentType="application/inkml+xml"/>
  <Override PartName="/ppt/ink/ink689.xml" ContentType="application/inkml+xml"/>
  <Override PartName="/ppt/ink/ink690.xml" ContentType="application/inkml+xml"/>
  <Override PartName="/ppt/ink/ink691.xml" ContentType="application/inkml+xml"/>
  <Override PartName="/ppt/ink/ink692.xml" ContentType="application/inkml+xml"/>
  <Override PartName="/ppt/ink/ink693.xml" ContentType="application/inkml+xml"/>
  <Override PartName="/ppt/ink/ink694.xml" ContentType="application/inkml+xml"/>
  <Override PartName="/ppt/ink/ink695.xml" ContentType="application/inkml+xml"/>
  <Override PartName="/ppt/ink/ink696.xml" ContentType="application/inkml+xml"/>
  <Override PartName="/ppt/ink/ink697.xml" ContentType="application/inkml+xml"/>
  <Override PartName="/ppt/ink/ink698.xml" ContentType="application/inkml+xml"/>
  <Override PartName="/ppt/ink/ink699.xml" ContentType="application/inkml+xml"/>
  <Override PartName="/ppt/ink/ink700.xml" ContentType="application/inkml+xml"/>
  <Override PartName="/ppt/ink/ink701.xml" ContentType="application/inkml+xml"/>
  <Override PartName="/ppt/ink/ink702.xml" ContentType="application/inkml+xml"/>
  <Override PartName="/ppt/ink/ink703.xml" ContentType="application/inkml+xml"/>
  <Override PartName="/ppt/ink/ink704.xml" ContentType="application/inkml+xml"/>
  <Override PartName="/ppt/ink/ink705.xml" ContentType="application/inkml+xml"/>
  <Override PartName="/ppt/ink/ink706.xml" ContentType="application/inkml+xml"/>
  <Override PartName="/ppt/ink/ink707.xml" ContentType="application/inkml+xml"/>
  <Override PartName="/ppt/ink/ink708.xml" ContentType="application/inkml+xml"/>
  <Override PartName="/ppt/ink/ink709.xml" ContentType="application/inkml+xml"/>
  <Override PartName="/ppt/ink/ink710.xml" ContentType="application/inkml+xml"/>
  <Override PartName="/ppt/ink/ink711.xml" ContentType="application/inkml+xml"/>
  <Override PartName="/ppt/ink/ink712.xml" ContentType="application/inkml+xml"/>
  <Override PartName="/ppt/ink/ink713.xml" ContentType="application/inkml+xml"/>
  <Override PartName="/ppt/ink/ink714.xml" ContentType="application/inkml+xml"/>
  <Override PartName="/ppt/ink/ink715.xml" ContentType="application/inkml+xml"/>
  <Override PartName="/ppt/ink/ink716.xml" ContentType="application/inkml+xml"/>
  <Override PartName="/ppt/ink/ink717.xml" ContentType="application/inkml+xml"/>
  <Override PartName="/ppt/ink/ink718.xml" ContentType="application/inkml+xml"/>
  <Override PartName="/ppt/ink/ink719.xml" ContentType="application/inkml+xml"/>
  <Override PartName="/ppt/ink/ink720.xml" ContentType="application/inkml+xml"/>
  <Override PartName="/ppt/ink/ink721.xml" ContentType="application/inkml+xml"/>
  <Override PartName="/ppt/ink/ink722.xml" ContentType="application/inkml+xml"/>
  <Override PartName="/ppt/ink/ink723.xml" ContentType="application/inkml+xml"/>
  <Override PartName="/ppt/ink/ink724.xml" ContentType="application/inkml+xml"/>
  <Override PartName="/ppt/ink/ink725.xml" ContentType="application/inkml+xml"/>
  <Override PartName="/ppt/ink/ink726.xml" ContentType="application/inkml+xml"/>
  <Override PartName="/ppt/ink/ink727.xml" ContentType="application/inkml+xml"/>
  <Override PartName="/ppt/ink/ink728.xml" ContentType="application/inkml+xml"/>
  <Override PartName="/ppt/ink/ink729.xml" ContentType="application/inkml+xml"/>
  <Override PartName="/ppt/ink/ink730.xml" ContentType="application/inkml+xml"/>
  <Override PartName="/ppt/ink/ink731.xml" ContentType="application/inkml+xml"/>
  <Override PartName="/ppt/ink/ink732.xml" ContentType="application/inkml+xml"/>
  <Override PartName="/ppt/ink/ink733.xml" ContentType="application/inkml+xml"/>
  <Override PartName="/ppt/ink/ink734.xml" ContentType="application/inkml+xml"/>
  <Override PartName="/ppt/ink/ink735.xml" ContentType="application/inkml+xml"/>
  <Override PartName="/ppt/ink/ink736.xml" ContentType="application/inkml+xml"/>
  <Override PartName="/ppt/ink/ink737.xml" ContentType="application/inkml+xml"/>
  <Override PartName="/ppt/ink/ink738.xml" ContentType="application/inkml+xml"/>
  <Override PartName="/ppt/ink/ink739.xml" ContentType="application/inkml+xml"/>
  <Override PartName="/ppt/ink/ink740.xml" ContentType="application/inkml+xml"/>
  <Override PartName="/ppt/ink/ink741.xml" ContentType="application/inkml+xml"/>
  <Override PartName="/ppt/ink/ink742.xml" ContentType="application/inkml+xml"/>
  <Override PartName="/ppt/ink/ink743.xml" ContentType="application/inkml+xml"/>
  <Override PartName="/ppt/ink/ink744.xml" ContentType="application/inkml+xml"/>
  <Override PartName="/ppt/ink/ink745.xml" ContentType="application/inkml+xml"/>
  <Override PartName="/ppt/ink/ink746.xml" ContentType="application/inkml+xml"/>
  <Override PartName="/ppt/ink/ink747.xml" ContentType="application/inkml+xml"/>
  <Override PartName="/ppt/ink/ink748.xml" ContentType="application/inkml+xml"/>
  <Override PartName="/ppt/ink/ink749.xml" ContentType="application/inkml+xml"/>
  <Override PartName="/ppt/ink/ink750.xml" ContentType="application/inkml+xml"/>
  <Override PartName="/ppt/ink/ink751.xml" ContentType="application/inkml+xml"/>
  <Override PartName="/ppt/ink/ink752.xml" ContentType="application/inkml+xml"/>
  <Override PartName="/ppt/ink/ink753.xml" ContentType="application/inkml+xml"/>
  <Override PartName="/ppt/ink/ink754.xml" ContentType="application/inkml+xml"/>
  <Override PartName="/ppt/ink/ink755.xml" ContentType="application/inkml+xml"/>
  <Override PartName="/ppt/ink/ink756.xml" ContentType="application/inkml+xml"/>
  <Override PartName="/ppt/ink/ink757.xml" ContentType="application/inkml+xml"/>
  <Override PartName="/ppt/ink/ink758.xml" ContentType="application/inkml+xml"/>
  <Override PartName="/ppt/ink/ink759.xml" ContentType="application/inkml+xml"/>
  <Override PartName="/ppt/ink/ink760.xml" ContentType="application/inkml+xml"/>
  <Override PartName="/ppt/ink/ink761.xml" ContentType="application/inkml+xml"/>
  <Override PartName="/ppt/ink/ink762.xml" ContentType="application/inkml+xml"/>
  <Override PartName="/ppt/ink/ink763.xml" ContentType="application/inkml+xml"/>
  <Override PartName="/ppt/ink/ink764.xml" ContentType="application/inkml+xml"/>
  <Override PartName="/ppt/ink/ink765.xml" ContentType="application/inkml+xml"/>
  <Override PartName="/ppt/ink/ink766.xml" ContentType="application/inkml+xml"/>
  <Override PartName="/ppt/ink/ink767.xml" ContentType="application/inkml+xml"/>
  <Override PartName="/ppt/ink/ink768.xml" ContentType="application/inkml+xml"/>
  <Override PartName="/ppt/ink/ink769.xml" ContentType="application/inkml+xml"/>
  <Override PartName="/ppt/ink/ink770.xml" ContentType="application/inkml+xml"/>
  <Override PartName="/ppt/ink/ink771.xml" ContentType="application/inkml+xml"/>
  <Override PartName="/ppt/ink/ink772.xml" ContentType="application/inkml+xml"/>
  <Override PartName="/ppt/ink/ink773.xml" ContentType="application/inkml+xml"/>
  <Override PartName="/ppt/ink/ink774.xml" ContentType="application/inkml+xml"/>
  <Override PartName="/ppt/ink/ink775.xml" ContentType="application/inkml+xml"/>
  <Override PartName="/ppt/ink/ink776.xml" ContentType="application/inkml+xml"/>
  <Override PartName="/ppt/ink/ink777.xml" ContentType="application/inkml+xml"/>
  <Override PartName="/ppt/ink/ink778.xml" ContentType="application/inkml+xml"/>
  <Override PartName="/ppt/ink/ink779.xml" ContentType="application/inkml+xml"/>
  <Override PartName="/ppt/ink/ink780.xml" ContentType="application/inkml+xml"/>
  <Override PartName="/ppt/ink/ink781.xml" ContentType="application/inkml+xml"/>
  <Override PartName="/ppt/ink/ink782.xml" ContentType="application/inkml+xml"/>
  <Override PartName="/ppt/ink/ink783.xml" ContentType="application/inkml+xml"/>
  <Override PartName="/ppt/ink/ink784.xml" ContentType="application/inkml+xml"/>
  <Override PartName="/ppt/ink/ink785.xml" ContentType="application/inkml+xml"/>
  <Override PartName="/ppt/ink/ink786.xml" ContentType="application/inkml+xml"/>
  <Override PartName="/ppt/ink/ink787.xml" ContentType="application/inkml+xml"/>
  <Override PartName="/ppt/ink/ink788.xml" ContentType="application/inkml+xml"/>
  <Override PartName="/ppt/ink/ink789.xml" ContentType="application/inkml+xml"/>
  <Override PartName="/ppt/ink/ink790.xml" ContentType="application/inkml+xml"/>
  <Override PartName="/ppt/ink/ink791.xml" ContentType="application/inkml+xml"/>
  <Override PartName="/ppt/ink/ink792.xml" ContentType="application/inkml+xml"/>
  <Override PartName="/ppt/ink/ink793.xml" ContentType="application/inkml+xml"/>
  <Override PartName="/ppt/ink/ink794.xml" ContentType="application/inkml+xml"/>
  <Override PartName="/ppt/ink/ink795.xml" ContentType="application/inkml+xml"/>
  <Override PartName="/ppt/ink/ink796.xml" ContentType="application/inkml+xml"/>
  <Override PartName="/ppt/ink/ink797.xml" ContentType="application/inkml+xml"/>
  <Override PartName="/ppt/ink/ink798.xml" ContentType="application/inkml+xml"/>
  <Override PartName="/ppt/ink/ink799.xml" ContentType="application/inkml+xml"/>
  <Override PartName="/ppt/ink/ink800.xml" ContentType="application/inkml+xml"/>
  <Override PartName="/ppt/ink/ink801.xml" ContentType="application/inkml+xml"/>
  <Override PartName="/ppt/ink/ink802.xml" ContentType="application/inkml+xml"/>
  <Override PartName="/ppt/ink/ink803.xml" ContentType="application/inkml+xml"/>
  <Override PartName="/ppt/ink/ink804.xml" ContentType="application/inkml+xml"/>
  <Override PartName="/ppt/ink/ink805.xml" ContentType="application/inkml+xml"/>
  <Override PartName="/ppt/ink/ink806.xml" ContentType="application/inkml+xml"/>
  <Override PartName="/ppt/ink/ink807.xml" ContentType="application/inkml+xml"/>
  <Override PartName="/ppt/ink/ink808.xml" ContentType="application/inkml+xml"/>
  <Override PartName="/ppt/ink/ink809.xml" ContentType="application/inkml+xml"/>
  <Override PartName="/ppt/ink/ink810.xml" ContentType="application/inkml+xml"/>
  <Override PartName="/ppt/ink/ink811.xml" ContentType="application/inkml+xml"/>
  <Override PartName="/ppt/ink/ink812.xml" ContentType="application/inkml+xml"/>
  <Override PartName="/ppt/ink/ink813.xml" ContentType="application/inkml+xml"/>
  <Override PartName="/ppt/ink/ink814.xml" ContentType="application/inkml+xml"/>
  <Override PartName="/ppt/ink/ink815.xml" ContentType="application/inkml+xml"/>
  <Override PartName="/ppt/ink/ink816.xml" ContentType="application/inkml+xml"/>
  <Override PartName="/ppt/ink/ink817.xml" ContentType="application/inkml+xml"/>
  <Override PartName="/ppt/ink/ink818.xml" ContentType="application/inkml+xml"/>
  <Override PartName="/ppt/ink/ink819.xml" ContentType="application/inkml+xml"/>
  <Override PartName="/ppt/ink/ink820.xml" ContentType="application/inkml+xml"/>
  <Override PartName="/ppt/ink/ink821.xml" ContentType="application/inkml+xml"/>
  <Override PartName="/ppt/ink/ink822.xml" ContentType="application/inkml+xml"/>
  <Override PartName="/ppt/ink/ink823.xml" ContentType="application/inkml+xml"/>
  <Override PartName="/ppt/ink/ink824.xml" ContentType="application/inkml+xml"/>
  <Override PartName="/ppt/ink/ink825.xml" ContentType="application/inkml+xml"/>
  <Override PartName="/ppt/ink/ink826.xml" ContentType="application/inkml+xml"/>
  <Override PartName="/ppt/ink/ink827.xml" ContentType="application/inkml+xml"/>
  <Override PartName="/ppt/ink/ink828.xml" ContentType="application/inkml+xml"/>
  <Override PartName="/ppt/ink/ink829.xml" ContentType="application/inkml+xml"/>
  <Override PartName="/ppt/ink/ink830.xml" ContentType="application/inkml+xml"/>
  <Override PartName="/ppt/ink/ink831.xml" ContentType="application/inkml+xml"/>
  <Override PartName="/ppt/ink/ink832.xml" ContentType="application/inkml+xml"/>
  <Override PartName="/ppt/ink/ink833.xml" ContentType="application/inkml+xml"/>
  <Override PartName="/ppt/ink/ink834.xml" ContentType="application/inkml+xml"/>
  <Override PartName="/ppt/ink/ink835.xml" ContentType="application/inkml+xml"/>
  <Override PartName="/ppt/ink/ink836.xml" ContentType="application/inkml+xml"/>
  <Override PartName="/ppt/ink/ink837.xml" ContentType="application/inkml+xml"/>
  <Override PartName="/ppt/ink/ink838.xml" ContentType="application/inkml+xml"/>
  <Override PartName="/ppt/ink/ink839.xml" ContentType="application/inkml+xml"/>
  <Override PartName="/ppt/ink/ink840.xml" ContentType="application/inkml+xml"/>
  <Override PartName="/ppt/ink/ink841.xml" ContentType="application/inkml+xml"/>
  <Override PartName="/ppt/ink/ink842.xml" ContentType="application/inkml+xml"/>
  <Override PartName="/ppt/ink/ink843.xml" ContentType="application/inkml+xml"/>
  <Override PartName="/ppt/ink/ink844.xml" ContentType="application/inkml+xml"/>
  <Override PartName="/ppt/ink/ink845.xml" ContentType="application/inkml+xml"/>
  <Override PartName="/ppt/ink/ink846.xml" ContentType="application/inkml+xml"/>
  <Override PartName="/ppt/ink/ink847.xml" ContentType="application/inkml+xml"/>
  <Override PartName="/ppt/ink/ink848.xml" ContentType="application/inkml+xml"/>
  <Override PartName="/ppt/ink/ink849.xml" ContentType="application/inkml+xml"/>
  <Override PartName="/ppt/ink/ink850.xml" ContentType="application/inkml+xml"/>
  <Override PartName="/ppt/ink/ink851.xml" ContentType="application/inkml+xml"/>
  <Override PartName="/ppt/ink/ink852.xml" ContentType="application/inkml+xml"/>
  <Override PartName="/ppt/ink/ink853.xml" ContentType="application/inkml+xml"/>
  <Override PartName="/ppt/ink/ink854.xml" ContentType="application/inkml+xml"/>
  <Override PartName="/ppt/ink/ink855.xml" ContentType="application/inkml+xml"/>
  <Override PartName="/ppt/ink/ink856.xml" ContentType="application/inkml+xml"/>
  <Override PartName="/ppt/ink/ink857.xml" ContentType="application/inkml+xml"/>
  <Override PartName="/ppt/ink/ink858.xml" ContentType="application/inkml+xml"/>
  <Override PartName="/ppt/ink/ink859.xml" ContentType="application/inkml+xml"/>
  <Override PartName="/ppt/ink/ink860.xml" ContentType="application/inkml+xml"/>
  <Override PartName="/ppt/ink/ink861.xml" ContentType="application/inkml+xml"/>
  <Override PartName="/ppt/ink/ink862.xml" ContentType="application/inkml+xml"/>
  <Override PartName="/ppt/ink/ink863.xml" ContentType="application/inkml+xml"/>
  <Override PartName="/ppt/ink/ink864.xml" ContentType="application/inkml+xml"/>
  <Override PartName="/ppt/ink/ink865.xml" ContentType="application/inkml+xml"/>
  <Override PartName="/ppt/ink/ink866.xml" ContentType="application/inkml+xml"/>
  <Override PartName="/ppt/ink/ink867.xml" ContentType="application/inkml+xml"/>
  <Override PartName="/ppt/ink/ink868.xml" ContentType="application/inkml+xml"/>
  <Override PartName="/ppt/ink/ink869.xml" ContentType="application/inkml+xml"/>
  <Override PartName="/ppt/ink/ink870.xml" ContentType="application/inkml+xml"/>
  <Override PartName="/ppt/ink/ink871.xml" ContentType="application/inkml+xml"/>
  <Override PartName="/ppt/ink/ink872.xml" ContentType="application/inkml+xml"/>
  <Override PartName="/ppt/ink/ink873.xml" ContentType="application/inkml+xml"/>
  <Override PartName="/ppt/ink/ink874.xml" ContentType="application/inkml+xml"/>
  <Override PartName="/ppt/ink/ink875.xml" ContentType="application/inkml+xml"/>
  <Override PartName="/ppt/ink/ink876.xml" ContentType="application/inkml+xml"/>
  <Override PartName="/ppt/ink/ink877.xml" ContentType="application/inkml+xml"/>
  <Override PartName="/ppt/ink/ink878.xml" ContentType="application/inkml+xml"/>
  <Override PartName="/ppt/ink/ink879.xml" ContentType="application/inkml+xml"/>
  <Override PartName="/ppt/ink/ink880.xml" ContentType="application/inkml+xml"/>
  <Override PartName="/ppt/ink/ink881.xml" ContentType="application/inkml+xml"/>
  <Override PartName="/ppt/ink/ink882.xml" ContentType="application/inkml+xml"/>
  <Override PartName="/ppt/ink/ink883.xml" ContentType="application/inkml+xml"/>
  <Override PartName="/ppt/ink/ink884.xml" ContentType="application/inkml+xml"/>
  <Override PartName="/ppt/ink/ink885.xml" ContentType="application/inkml+xml"/>
  <Override PartName="/ppt/ink/ink886.xml" ContentType="application/inkml+xml"/>
  <Override PartName="/ppt/ink/ink887.xml" ContentType="application/inkml+xml"/>
  <Override PartName="/ppt/ink/ink888.xml" ContentType="application/inkml+xml"/>
  <Override PartName="/ppt/ink/ink889.xml" ContentType="application/inkml+xml"/>
  <Override PartName="/ppt/ink/ink890.xml" ContentType="application/inkml+xml"/>
  <Override PartName="/ppt/ink/ink891.xml" ContentType="application/inkml+xml"/>
  <Override PartName="/ppt/ink/ink892.xml" ContentType="application/inkml+xml"/>
  <Override PartName="/ppt/ink/ink893.xml" ContentType="application/inkml+xml"/>
  <Override PartName="/ppt/ink/ink894.xml" ContentType="application/inkml+xml"/>
  <Override PartName="/ppt/ink/ink895.xml" ContentType="application/inkml+xml"/>
  <Override PartName="/ppt/ink/ink896.xml" ContentType="application/inkml+xml"/>
  <Override PartName="/ppt/ink/ink897.xml" ContentType="application/inkml+xml"/>
  <Override PartName="/ppt/ink/ink898.xml" ContentType="application/inkml+xml"/>
  <Override PartName="/ppt/ink/ink899.xml" ContentType="application/inkml+xml"/>
  <Override PartName="/ppt/ink/ink900.xml" ContentType="application/inkml+xml"/>
  <Override PartName="/ppt/ink/ink901.xml" ContentType="application/inkml+xml"/>
  <Override PartName="/ppt/ink/ink902.xml" ContentType="application/inkml+xml"/>
  <Override PartName="/ppt/ink/ink903.xml" ContentType="application/inkml+xml"/>
  <Override PartName="/ppt/ink/ink904.xml" ContentType="application/inkml+xml"/>
  <Override PartName="/ppt/ink/ink905.xml" ContentType="application/inkml+xml"/>
  <Override PartName="/ppt/ink/ink906.xml" ContentType="application/inkml+xml"/>
  <Override PartName="/ppt/ink/ink907.xml" ContentType="application/inkml+xml"/>
  <Override PartName="/ppt/ink/ink908.xml" ContentType="application/inkml+xml"/>
  <Override PartName="/ppt/ink/ink909.xml" ContentType="application/inkml+xml"/>
  <Override PartName="/ppt/ink/ink910.xml" ContentType="application/inkml+xml"/>
  <Override PartName="/ppt/ink/ink911.xml" ContentType="application/inkml+xml"/>
  <Override PartName="/ppt/ink/ink912.xml" ContentType="application/inkml+xml"/>
  <Override PartName="/ppt/ink/ink913.xml" ContentType="application/inkml+xml"/>
  <Override PartName="/ppt/ink/ink914.xml" ContentType="application/inkml+xml"/>
  <Override PartName="/ppt/ink/ink915.xml" ContentType="application/inkml+xml"/>
  <Override PartName="/ppt/ink/ink916.xml" ContentType="application/inkml+xml"/>
  <Override PartName="/ppt/ink/ink917.xml" ContentType="application/inkml+xml"/>
  <Override PartName="/ppt/ink/ink918.xml" ContentType="application/inkml+xml"/>
  <Override PartName="/ppt/ink/ink919.xml" ContentType="application/inkml+xml"/>
  <Override PartName="/ppt/ink/ink920.xml" ContentType="application/inkml+xml"/>
  <Override PartName="/ppt/ink/ink921.xml" ContentType="application/inkml+xml"/>
  <Override PartName="/ppt/ink/ink922.xml" ContentType="application/inkml+xml"/>
  <Override PartName="/ppt/ink/ink923.xml" ContentType="application/inkml+xml"/>
  <Override PartName="/ppt/ink/ink924.xml" ContentType="application/inkml+xml"/>
  <Override PartName="/ppt/ink/ink925.xml" ContentType="application/inkml+xml"/>
  <Override PartName="/ppt/ink/ink926.xml" ContentType="application/inkml+xml"/>
  <Override PartName="/ppt/ink/ink927.xml" ContentType="application/inkml+xml"/>
  <Override PartName="/ppt/ink/ink928.xml" ContentType="application/inkml+xml"/>
  <Override PartName="/ppt/ink/ink929.xml" ContentType="application/inkml+xml"/>
  <Override PartName="/ppt/ink/ink930.xml" ContentType="application/inkml+xml"/>
  <Override PartName="/ppt/ink/ink931.xml" ContentType="application/inkml+xml"/>
  <Override PartName="/ppt/ink/ink932.xml" ContentType="application/inkml+xml"/>
  <Override PartName="/ppt/ink/ink933.xml" ContentType="application/inkml+xml"/>
  <Override PartName="/ppt/ink/ink934.xml" ContentType="application/inkml+xml"/>
  <Override PartName="/ppt/ink/ink935.xml" ContentType="application/inkml+xml"/>
  <Override PartName="/ppt/ink/ink936.xml" ContentType="application/inkml+xml"/>
  <Override PartName="/ppt/ink/ink937.xml" ContentType="application/inkml+xml"/>
  <Override PartName="/ppt/ink/ink938.xml" ContentType="application/inkml+xml"/>
  <Override PartName="/ppt/ink/ink939.xml" ContentType="application/inkml+xml"/>
  <Override PartName="/ppt/ink/ink940.xml" ContentType="application/inkml+xml"/>
  <Override PartName="/ppt/ink/ink941.xml" ContentType="application/inkml+xml"/>
  <Override PartName="/ppt/ink/ink942.xml" ContentType="application/inkml+xml"/>
  <Override PartName="/ppt/ink/ink943.xml" ContentType="application/inkml+xml"/>
  <Override PartName="/ppt/ink/ink944.xml" ContentType="application/inkml+xml"/>
  <Override PartName="/ppt/ink/ink945.xml" ContentType="application/inkml+xml"/>
  <Override PartName="/ppt/ink/ink946.xml" ContentType="application/inkml+xml"/>
  <Override PartName="/ppt/ink/ink947.xml" ContentType="application/inkml+xml"/>
  <Override PartName="/ppt/ink/ink948.xml" ContentType="application/inkml+xml"/>
  <Override PartName="/ppt/ink/ink949.xml" ContentType="application/inkml+xml"/>
  <Override PartName="/ppt/ink/ink950.xml" ContentType="application/inkml+xml"/>
  <Override PartName="/ppt/ink/ink951.xml" ContentType="application/inkml+xml"/>
  <Override PartName="/ppt/ink/ink952.xml" ContentType="application/inkml+xml"/>
  <Override PartName="/ppt/ink/ink953.xml" ContentType="application/inkml+xml"/>
  <Override PartName="/ppt/ink/ink954.xml" ContentType="application/inkml+xml"/>
  <Override PartName="/ppt/ink/ink955.xml" ContentType="application/inkml+xml"/>
  <Override PartName="/ppt/ink/ink956.xml" ContentType="application/inkml+xml"/>
  <Override PartName="/ppt/ink/ink957.xml" ContentType="application/inkml+xml"/>
  <Override PartName="/ppt/ink/ink958.xml" ContentType="application/inkml+xml"/>
  <Override PartName="/ppt/ink/ink959.xml" ContentType="application/inkml+xml"/>
  <Override PartName="/ppt/ink/ink960.xml" ContentType="application/inkml+xml"/>
  <Override PartName="/ppt/ink/ink961.xml" ContentType="application/inkml+xml"/>
  <Override PartName="/ppt/ink/ink962.xml" ContentType="application/inkml+xml"/>
  <Override PartName="/ppt/ink/ink963.xml" ContentType="application/inkml+xml"/>
  <Override PartName="/ppt/ink/ink964.xml" ContentType="application/inkml+xml"/>
  <Override PartName="/ppt/ink/ink965.xml" ContentType="application/inkml+xml"/>
  <Override PartName="/ppt/ink/ink966.xml" ContentType="application/inkml+xml"/>
  <Override PartName="/ppt/ink/ink967.xml" ContentType="application/inkml+xml"/>
  <Override PartName="/ppt/ink/ink968.xml" ContentType="application/inkml+xml"/>
  <Override PartName="/ppt/ink/ink969.xml" ContentType="application/inkml+xml"/>
  <Override PartName="/ppt/ink/ink970.xml" ContentType="application/inkml+xml"/>
  <Override PartName="/ppt/ink/ink971.xml" ContentType="application/inkml+xml"/>
  <Override PartName="/ppt/ink/ink972.xml" ContentType="application/inkml+xml"/>
  <Override PartName="/ppt/ink/ink973.xml" ContentType="application/inkml+xml"/>
  <Override PartName="/ppt/ink/ink974.xml" ContentType="application/inkml+xml"/>
  <Override PartName="/ppt/ink/ink975.xml" ContentType="application/inkml+xml"/>
  <Override PartName="/ppt/ink/ink976.xml" ContentType="application/inkml+xml"/>
  <Override PartName="/ppt/ink/ink977.xml" ContentType="application/inkml+xml"/>
  <Override PartName="/ppt/ink/ink978.xml" ContentType="application/inkml+xml"/>
  <Override PartName="/ppt/ink/ink979.xml" ContentType="application/inkml+xml"/>
  <Override PartName="/ppt/ink/ink980.xml" ContentType="application/inkml+xml"/>
  <Override PartName="/ppt/ink/ink981.xml" ContentType="application/inkml+xml"/>
  <Override PartName="/ppt/ink/ink982.xml" ContentType="application/inkml+xml"/>
  <Override PartName="/ppt/ink/ink983.xml" ContentType="application/inkml+xml"/>
  <Override PartName="/ppt/ink/ink984.xml" ContentType="application/inkml+xml"/>
  <Override PartName="/ppt/ink/ink985.xml" ContentType="application/inkml+xml"/>
  <Override PartName="/ppt/ink/ink986.xml" ContentType="application/inkml+xml"/>
  <Override PartName="/ppt/ink/ink987.xml" ContentType="application/inkml+xml"/>
  <Override PartName="/ppt/ink/ink988.xml" ContentType="application/inkml+xml"/>
  <Override PartName="/ppt/ink/ink989.xml" ContentType="application/inkml+xml"/>
  <Override PartName="/ppt/ink/ink990.xml" ContentType="application/inkml+xml"/>
  <Override PartName="/ppt/ink/ink991.xml" ContentType="application/inkml+xml"/>
  <Override PartName="/ppt/ink/ink992.xml" ContentType="application/inkml+xml"/>
  <Override PartName="/ppt/ink/ink993.xml" ContentType="application/inkml+xml"/>
  <Override PartName="/ppt/ink/ink994.xml" ContentType="application/inkml+xml"/>
  <Override PartName="/ppt/ink/ink995.xml" ContentType="application/inkml+xml"/>
  <Override PartName="/ppt/ink/ink996.xml" ContentType="application/inkml+xml"/>
  <Override PartName="/ppt/ink/ink997.xml" ContentType="application/inkml+xml"/>
  <Override PartName="/ppt/ink/ink998.xml" ContentType="application/inkml+xml"/>
  <Override PartName="/ppt/ink/ink999.xml" ContentType="application/inkml+xml"/>
  <Override PartName="/ppt/ink/ink1000.xml" ContentType="application/inkml+xml"/>
  <Override PartName="/ppt/ink/ink1001.xml" ContentType="application/inkml+xml"/>
  <Override PartName="/ppt/ink/ink1002.xml" ContentType="application/inkml+xml"/>
  <Override PartName="/ppt/ink/ink1003.xml" ContentType="application/inkml+xml"/>
  <Override PartName="/ppt/ink/ink1004.xml" ContentType="application/inkml+xml"/>
  <Override PartName="/ppt/ink/ink1005.xml" ContentType="application/inkml+xml"/>
  <Override PartName="/ppt/ink/ink1006.xml" ContentType="application/inkml+xml"/>
  <Override PartName="/ppt/ink/ink1007.xml" ContentType="application/inkml+xml"/>
  <Override PartName="/ppt/ink/ink1008.xml" ContentType="application/inkml+xml"/>
  <Override PartName="/ppt/ink/ink1009.xml" ContentType="application/inkml+xml"/>
  <Override PartName="/ppt/ink/ink1010.xml" ContentType="application/inkml+xml"/>
  <Override PartName="/ppt/ink/ink1011.xml" ContentType="application/inkml+xml"/>
  <Override PartName="/ppt/ink/ink1012.xml" ContentType="application/inkml+xml"/>
  <Override PartName="/ppt/ink/ink1013.xml" ContentType="application/inkml+xml"/>
  <Override PartName="/ppt/ink/ink1014.xml" ContentType="application/inkml+xml"/>
  <Override PartName="/ppt/ink/ink1015.xml" ContentType="application/inkml+xml"/>
  <Override PartName="/ppt/ink/ink1016.xml" ContentType="application/inkml+xml"/>
  <Override PartName="/ppt/ink/ink1017.xml" ContentType="application/inkml+xml"/>
  <Override PartName="/ppt/ink/ink1018.xml" ContentType="application/inkml+xml"/>
  <Override PartName="/ppt/ink/ink1019.xml" ContentType="application/inkml+xml"/>
  <Override PartName="/ppt/ink/ink1020.xml" ContentType="application/inkml+xml"/>
  <Override PartName="/ppt/ink/ink1021.xml" ContentType="application/inkml+xml"/>
  <Override PartName="/ppt/ink/ink1022.xml" ContentType="application/inkml+xml"/>
  <Override PartName="/ppt/ink/ink1023.xml" ContentType="application/inkml+xml"/>
  <Override PartName="/ppt/ink/ink1024.xml" ContentType="application/inkml+xml"/>
  <Override PartName="/ppt/ink/ink1025.xml" ContentType="application/inkml+xml"/>
  <Override PartName="/ppt/ink/ink1026.xml" ContentType="application/inkml+xml"/>
  <Override PartName="/ppt/ink/ink1027.xml" ContentType="application/inkml+xml"/>
  <Override PartName="/ppt/ink/ink1028.xml" ContentType="application/inkml+xml"/>
  <Override PartName="/ppt/ink/ink1029.xml" ContentType="application/inkml+xml"/>
  <Override PartName="/ppt/ink/ink1030.xml" ContentType="application/inkml+xml"/>
  <Override PartName="/ppt/ink/ink1031.xml" ContentType="application/inkml+xml"/>
  <Override PartName="/ppt/ink/ink1032.xml" ContentType="application/inkml+xml"/>
  <Override PartName="/ppt/ink/ink1033.xml" ContentType="application/inkml+xml"/>
  <Override PartName="/ppt/ink/ink1034.xml" ContentType="application/inkml+xml"/>
  <Override PartName="/ppt/ink/ink1035.xml" ContentType="application/inkml+xml"/>
  <Override PartName="/ppt/ink/ink1036.xml" ContentType="application/inkml+xml"/>
  <Override PartName="/ppt/ink/ink1037.xml" ContentType="application/inkml+xml"/>
  <Override PartName="/ppt/ink/ink1038.xml" ContentType="application/inkml+xml"/>
  <Override PartName="/ppt/ink/ink1039.xml" ContentType="application/inkml+xml"/>
  <Override PartName="/ppt/ink/ink1040.xml" ContentType="application/inkml+xml"/>
  <Override PartName="/ppt/ink/ink1041.xml" ContentType="application/inkml+xml"/>
  <Override PartName="/ppt/ink/ink1042.xml" ContentType="application/inkml+xml"/>
  <Override PartName="/ppt/ink/ink1043.xml" ContentType="application/inkml+xml"/>
  <Override PartName="/ppt/ink/ink1044.xml" ContentType="application/inkml+xml"/>
  <Override PartName="/ppt/ink/ink1045.xml" ContentType="application/inkml+xml"/>
  <Override PartName="/ppt/ink/ink1046.xml" ContentType="application/inkml+xml"/>
  <Override PartName="/ppt/ink/ink1047.xml" ContentType="application/inkml+xml"/>
  <Override PartName="/ppt/ink/ink1048.xml" ContentType="application/inkml+xml"/>
  <Override PartName="/ppt/ink/ink1049.xml" ContentType="application/inkml+xml"/>
  <Override PartName="/ppt/ink/ink1050.xml" ContentType="application/inkml+xml"/>
  <Override PartName="/ppt/ink/ink1051.xml" ContentType="application/inkml+xml"/>
  <Override PartName="/ppt/ink/ink1052.xml" ContentType="application/inkml+xml"/>
  <Override PartName="/ppt/ink/ink1053.xml" ContentType="application/inkml+xml"/>
  <Override PartName="/ppt/ink/ink1054.xml" ContentType="application/inkml+xml"/>
  <Override PartName="/ppt/ink/ink1055.xml" ContentType="application/inkml+xml"/>
  <Override PartName="/ppt/ink/ink1056.xml" ContentType="application/inkml+xml"/>
  <Override PartName="/ppt/ink/ink1057.xml" ContentType="application/inkml+xml"/>
  <Override PartName="/ppt/ink/ink1058.xml" ContentType="application/inkml+xml"/>
  <Override PartName="/ppt/ink/ink1059.xml" ContentType="application/inkml+xml"/>
  <Override PartName="/ppt/ink/ink1060.xml" ContentType="application/inkml+xml"/>
  <Override PartName="/ppt/ink/ink1061.xml" ContentType="application/inkml+xml"/>
  <Override PartName="/ppt/ink/ink1062.xml" ContentType="application/inkml+xml"/>
  <Override PartName="/ppt/ink/ink1063.xml" ContentType="application/inkml+xml"/>
  <Override PartName="/ppt/ink/ink1064.xml" ContentType="application/inkml+xml"/>
  <Override PartName="/ppt/ink/ink1065.xml" ContentType="application/inkml+xml"/>
  <Override PartName="/ppt/ink/ink1066.xml" ContentType="application/inkml+xml"/>
  <Override PartName="/ppt/ink/ink1067.xml" ContentType="application/inkml+xml"/>
  <Override PartName="/ppt/ink/ink1068.xml" ContentType="application/inkml+xml"/>
  <Override PartName="/ppt/ink/ink1069.xml" ContentType="application/inkml+xml"/>
  <Override PartName="/ppt/ink/ink1070.xml" ContentType="application/inkml+xml"/>
  <Override PartName="/ppt/ink/ink1071.xml" ContentType="application/inkml+xml"/>
  <Override PartName="/ppt/ink/ink1072.xml" ContentType="application/inkml+xml"/>
  <Override PartName="/ppt/ink/ink1073.xml" ContentType="application/inkml+xml"/>
  <Override PartName="/ppt/ink/ink1074.xml" ContentType="application/inkml+xml"/>
  <Override PartName="/ppt/ink/ink1075.xml" ContentType="application/inkml+xml"/>
  <Override PartName="/ppt/ink/ink1076.xml" ContentType="application/inkml+xml"/>
  <Override PartName="/ppt/ink/ink1077.xml" ContentType="application/inkml+xml"/>
  <Override PartName="/ppt/ink/ink1078.xml" ContentType="application/inkml+xml"/>
  <Override PartName="/ppt/ink/ink1079.xml" ContentType="application/inkml+xml"/>
  <Override PartName="/ppt/ink/ink1080.xml" ContentType="application/inkml+xml"/>
  <Override PartName="/ppt/ink/ink1081.xml" ContentType="application/inkml+xml"/>
  <Override PartName="/ppt/ink/ink1082.xml" ContentType="application/inkml+xml"/>
  <Override PartName="/ppt/ink/ink1083.xml" ContentType="application/inkml+xml"/>
  <Override PartName="/ppt/ink/ink1084.xml" ContentType="application/inkml+xml"/>
  <Override PartName="/ppt/ink/ink1085.xml" ContentType="application/inkml+xml"/>
  <Override PartName="/ppt/ink/ink1086.xml" ContentType="application/inkml+xml"/>
  <Override PartName="/ppt/ink/ink1087.xml" ContentType="application/inkml+xml"/>
  <Override PartName="/ppt/ink/ink1088.xml" ContentType="application/inkml+xml"/>
  <Override PartName="/ppt/ink/ink1089.xml" ContentType="application/inkml+xml"/>
  <Override PartName="/ppt/ink/ink1090.xml" ContentType="application/inkml+xml"/>
  <Override PartName="/ppt/ink/ink1091.xml" ContentType="application/inkml+xml"/>
  <Override PartName="/ppt/ink/ink1092.xml" ContentType="application/inkml+xml"/>
  <Override PartName="/ppt/ink/ink1093.xml" ContentType="application/inkml+xml"/>
  <Override PartName="/ppt/ink/ink1094.xml" ContentType="application/inkml+xml"/>
  <Override PartName="/ppt/ink/ink1095.xml" ContentType="application/inkml+xml"/>
  <Override PartName="/ppt/ink/ink1096.xml" ContentType="application/inkml+xml"/>
  <Override PartName="/ppt/ink/ink1097.xml" ContentType="application/inkml+xml"/>
  <Override PartName="/ppt/ink/ink1098.xml" ContentType="application/inkml+xml"/>
  <Override PartName="/ppt/ink/ink1099.xml" ContentType="application/inkml+xml"/>
  <Override PartName="/ppt/ink/ink1100.xml" ContentType="application/inkml+xml"/>
  <Override PartName="/ppt/ink/ink1101.xml" ContentType="application/inkml+xml"/>
  <Override PartName="/ppt/ink/ink1102.xml" ContentType="application/inkml+xml"/>
  <Override PartName="/ppt/ink/ink1103.xml" ContentType="application/inkml+xml"/>
  <Override PartName="/ppt/ink/ink1104.xml" ContentType="application/inkml+xml"/>
  <Override PartName="/ppt/ink/ink1105.xml" ContentType="application/inkml+xml"/>
  <Override PartName="/ppt/ink/ink1106.xml" ContentType="application/inkml+xml"/>
  <Override PartName="/ppt/ink/ink1107.xml" ContentType="application/inkml+xml"/>
  <Override PartName="/ppt/ink/ink1108.xml" ContentType="application/inkml+xml"/>
  <Override PartName="/ppt/ink/ink1109.xml" ContentType="application/inkml+xml"/>
  <Override PartName="/ppt/ink/ink1110.xml" ContentType="application/inkml+xml"/>
  <Override PartName="/ppt/ink/ink1111.xml" ContentType="application/inkml+xml"/>
  <Override PartName="/ppt/ink/ink1112.xml" ContentType="application/inkml+xml"/>
  <Override PartName="/ppt/ink/ink1113.xml" ContentType="application/inkml+xml"/>
  <Override PartName="/ppt/ink/ink1114.xml" ContentType="application/inkml+xml"/>
  <Override PartName="/ppt/ink/ink1115.xml" ContentType="application/inkml+xml"/>
  <Override PartName="/ppt/ink/ink1116.xml" ContentType="application/inkml+xml"/>
  <Override PartName="/ppt/ink/ink1117.xml" ContentType="application/inkml+xml"/>
  <Override PartName="/ppt/ink/ink1118.xml" ContentType="application/inkml+xml"/>
  <Override PartName="/ppt/ink/ink1119.xml" ContentType="application/inkml+xml"/>
  <Override PartName="/ppt/ink/ink1120.xml" ContentType="application/inkml+xml"/>
  <Override PartName="/ppt/ink/ink1121.xml" ContentType="application/inkml+xml"/>
  <Override PartName="/ppt/ink/ink1122.xml" ContentType="application/inkml+xml"/>
  <Override PartName="/ppt/ink/ink1123.xml" ContentType="application/inkml+xml"/>
  <Override PartName="/ppt/ink/ink1124.xml" ContentType="application/inkml+xml"/>
  <Override PartName="/ppt/ink/ink1125.xml" ContentType="application/inkml+xml"/>
  <Override PartName="/ppt/ink/ink1126.xml" ContentType="application/inkml+xml"/>
  <Override PartName="/ppt/ink/ink1127.xml" ContentType="application/inkml+xml"/>
  <Override PartName="/ppt/ink/ink1128.xml" ContentType="application/inkml+xml"/>
  <Override PartName="/ppt/ink/ink1129.xml" ContentType="application/inkml+xml"/>
  <Override PartName="/ppt/ink/ink1130.xml" ContentType="application/inkml+xml"/>
  <Override PartName="/ppt/ink/ink1131.xml" ContentType="application/inkml+xml"/>
  <Override PartName="/ppt/ink/ink1132.xml" ContentType="application/inkml+xml"/>
  <Override PartName="/ppt/ink/ink1133.xml" ContentType="application/inkml+xml"/>
  <Override PartName="/ppt/ink/ink1134.xml" ContentType="application/inkml+xml"/>
  <Override PartName="/ppt/ink/ink1135.xml" ContentType="application/inkml+xml"/>
  <Override PartName="/ppt/ink/ink1136.xml" ContentType="application/inkml+xml"/>
  <Override PartName="/ppt/ink/ink1137.xml" ContentType="application/inkml+xml"/>
  <Override PartName="/ppt/ink/ink1138.xml" ContentType="application/inkml+xml"/>
  <Override PartName="/ppt/ink/ink1139.xml" ContentType="application/inkml+xml"/>
  <Override PartName="/ppt/ink/ink1140.xml" ContentType="application/inkml+xml"/>
  <Override PartName="/ppt/ink/ink1141.xml" ContentType="application/inkml+xml"/>
  <Override PartName="/ppt/ink/ink1142.xml" ContentType="application/inkml+xml"/>
  <Override PartName="/ppt/ink/ink1143.xml" ContentType="application/inkml+xml"/>
  <Override PartName="/ppt/ink/ink1144.xml" ContentType="application/inkml+xml"/>
  <Override PartName="/ppt/ink/ink1145.xml" ContentType="application/inkml+xml"/>
  <Override PartName="/ppt/ink/ink1146.xml" ContentType="application/inkml+xml"/>
  <Override PartName="/ppt/ink/ink1147.xml" ContentType="application/inkml+xml"/>
  <Override PartName="/ppt/ink/ink1148.xml" ContentType="application/inkml+xml"/>
  <Override PartName="/ppt/ink/ink1149.xml" ContentType="application/inkml+xml"/>
  <Override PartName="/ppt/ink/ink1150.xml" ContentType="application/inkml+xml"/>
  <Override PartName="/ppt/ink/ink1151.xml" ContentType="application/inkml+xml"/>
  <Override PartName="/ppt/ink/ink1152.xml" ContentType="application/inkml+xml"/>
  <Override PartName="/ppt/ink/ink1153.xml" ContentType="application/inkml+xml"/>
  <Override PartName="/ppt/ink/ink1154.xml" ContentType="application/inkml+xml"/>
  <Override PartName="/ppt/ink/ink1155.xml" ContentType="application/inkml+xml"/>
  <Override PartName="/ppt/ink/ink1156.xml" ContentType="application/inkml+xml"/>
  <Override PartName="/ppt/ink/ink1157.xml" ContentType="application/inkml+xml"/>
  <Override PartName="/ppt/ink/ink1158.xml" ContentType="application/inkml+xml"/>
  <Override PartName="/ppt/ink/ink1159.xml" ContentType="application/inkml+xml"/>
  <Override PartName="/ppt/ink/ink1160.xml" ContentType="application/inkml+xml"/>
  <Override PartName="/ppt/ink/ink1161.xml" ContentType="application/inkml+xml"/>
  <Override PartName="/ppt/ink/ink1162.xml" ContentType="application/inkml+xml"/>
  <Override PartName="/ppt/ink/ink1163.xml" ContentType="application/inkml+xml"/>
  <Override PartName="/ppt/ink/ink1164.xml" ContentType="application/inkml+xml"/>
  <Override PartName="/ppt/ink/ink1165.xml" ContentType="application/inkml+xml"/>
  <Override PartName="/ppt/ink/ink1166.xml" ContentType="application/inkml+xml"/>
  <Override PartName="/ppt/ink/ink1167.xml" ContentType="application/inkml+xml"/>
  <Override PartName="/ppt/ink/ink1168.xml" ContentType="application/inkml+xml"/>
  <Override PartName="/ppt/ink/ink1169.xml" ContentType="application/inkml+xml"/>
  <Override PartName="/ppt/ink/ink1170.xml" ContentType="application/inkml+xml"/>
  <Override PartName="/ppt/ink/ink1171.xml" ContentType="application/inkml+xml"/>
  <Override PartName="/ppt/ink/ink1172.xml" ContentType="application/inkml+xml"/>
  <Override PartName="/ppt/ink/ink1173.xml" ContentType="application/inkml+xml"/>
  <Override PartName="/ppt/ink/ink1174.xml" ContentType="application/inkml+xml"/>
  <Override PartName="/ppt/ink/ink1175.xml" ContentType="application/inkml+xml"/>
  <Override PartName="/ppt/ink/ink1176.xml" ContentType="application/inkml+xml"/>
  <Override PartName="/ppt/ink/ink1177.xml" ContentType="application/inkml+xml"/>
  <Override PartName="/ppt/ink/ink1178.xml" ContentType="application/inkml+xml"/>
  <Override PartName="/ppt/ink/ink1179.xml" ContentType="application/inkml+xml"/>
  <Override PartName="/ppt/ink/ink1180.xml" ContentType="application/inkml+xml"/>
  <Override PartName="/ppt/ink/ink1181.xml" ContentType="application/inkml+xml"/>
  <Override PartName="/ppt/ink/ink1182.xml" ContentType="application/inkml+xml"/>
  <Override PartName="/ppt/ink/ink1183.xml" ContentType="application/inkml+xml"/>
  <Override PartName="/ppt/ink/ink1184.xml" ContentType="application/inkml+xml"/>
  <Override PartName="/ppt/ink/ink1185.xml" ContentType="application/inkml+xml"/>
  <Override PartName="/ppt/ink/ink1186.xml" ContentType="application/inkml+xml"/>
  <Override PartName="/ppt/ink/ink1187.xml" ContentType="application/inkml+xml"/>
  <Override PartName="/ppt/ink/ink1188.xml" ContentType="application/inkml+xml"/>
  <Override PartName="/ppt/ink/ink1189.xml" ContentType="application/inkml+xml"/>
  <Override PartName="/ppt/ink/ink1190.xml" ContentType="application/inkml+xml"/>
  <Override PartName="/ppt/ink/ink1191.xml" ContentType="application/inkml+xml"/>
  <Override PartName="/ppt/ink/ink1192.xml" ContentType="application/inkml+xml"/>
  <Override PartName="/ppt/ink/ink1193.xml" ContentType="application/inkml+xml"/>
  <Override PartName="/ppt/ink/ink1194.xml" ContentType="application/inkml+xml"/>
  <Override PartName="/ppt/ink/ink1195.xml" ContentType="application/inkml+xml"/>
  <Override PartName="/ppt/ink/ink1196.xml" ContentType="application/inkml+xml"/>
  <Override PartName="/ppt/ink/ink1197.xml" ContentType="application/inkml+xml"/>
  <Override PartName="/ppt/ink/ink1198.xml" ContentType="application/inkml+xml"/>
  <Override PartName="/ppt/ink/ink1199.xml" ContentType="application/inkml+xml"/>
  <Override PartName="/ppt/ink/ink1200.xml" ContentType="application/inkml+xml"/>
  <Override PartName="/ppt/ink/ink1201.xml" ContentType="application/inkml+xml"/>
  <Override PartName="/ppt/ink/ink1202.xml" ContentType="application/inkml+xml"/>
  <Override PartName="/ppt/ink/ink1203.xml" ContentType="application/inkml+xml"/>
  <Override PartName="/ppt/ink/ink1204.xml" ContentType="application/inkml+xml"/>
  <Override PartName="/ppt/ink/ink1205.xml" ContentType="application/inkml+xml"/>
  <Override PartName="/ppt/ink/ink1206.xml" ContentType="application/inkml+xml"/>
  <Override PartName="/ppt/ink/ink1207.xml" ContentType="application/inkml+xml"/>
  <Override PartName="/ppt/ink/ink1208.xml" ContentType="application/inkml+xml"/>
  <Override PartName="/ppt/ink/ink1209.xml" ContentType="application/inkml+xml"/>
  <Override PartName="/ppt/ink/ink1210.xml" ContentType="application/inkml+xml"/>
  <Override PartName="/ppt/ink/ink1211.xml" ContentType="application/inkml+xml"/>
  <Override PartName="/ppt/ink/ink1212.xml" ContentType="application/inkml+xml"/>
  <Override PartName="/ppt/ink/ink1213.xml" ContentType="application/inkml+xml"/>
  <Override PartName="/ppt/ink/ink1214.xml" ContentType="application/inkml+xml"/>
  <Override PartName="/ppt/ink/ink1215.xml" ContentType="application/inkml+xml"/>
  <Override PartName="/ppt/ink/ink1216.xml" ContentType="application/inkml+xml"/>
  <Override PartName="/ppt/ink/ink1217.xml" ContentType="application/inkml+xml"/>
  <Override PartName="/ppt/ink/ink1218.xml" ContentType="application/inkml+xml"/>
  <Override PartName="/ppt/ink/ink1219.xml" ContentType="application/inkml+xml"/>
  <Override PartName="/ppt/ink/ink1220.xml" ContentType="application/inkml+xml"/>
  <Override PartName="/ppt/ink/ink1221.xml" ContentType="application/inkml+xml"/>
  <Override PartName="/ppt/ink/ink1222.xml" ContentType="application/inkml+xml"/>
  <Override PartName="/ppt/ink/ink1223.xml" ContentType="application/inkml+xml"/>
  <Override PartName="/ppt/ink/ink1224.xml" ContentType="application/inkml+xml"/>
  <Override PartName="/ppt/ink/ink1225.xml" ContentType="application/inkml+xml"/>
  <Override PartName="/ppt/ink/ink1226.xml" ContentType="application/inkml+xml"/>
  <Override PartName="/ppt/ink/ink1227.xml" ContentType="application/inkml+xml"/>
  <Override PartName="/ppt/ink/ink1228.xml" ContentType="application/inkml+xml"/>
  <Override PartName="/ppt/ink/ink1229.xml" ContentType="application/inkml+xml"/>
  <Override PartName="/ppt/ink/ink1230.xml" ContentType="application/inkml+xml"/>
  <Override PartName="/ppt/ink/ink1231.xml" ContentType="application/inkml+xml"/>
  <Override PartName="/ppt/ink/ink1232.xml" ContentType="application/inkml+xml"/>
  <Override PartName="/ppt/ink/ink1233.xml" ContentType="application/inkml+xml"/>
  <Override PartName="/ppt/ink/ink1234.xml" ContentType="application/inkml+xml"/>
  <Override PartName="/ppt/ink/ink1235.xml" ContentType="application/inkml+xml"/>
  <Override PartName="/ppt/ink/ink1236.xml" ContentType="application/inkml+xml"/>
  <Override PartName="/ppt/ink/ink1237.xml" ContentType="application/inkml+xml"/>
  <Override PartName="/ppt/ink/ink1238.xml" ContentType="application/inkml+xml"/>
  <Override PartName="/ppt/ink/ink1239.xml" ContentType="application/inkml+xml"/>
  <Override PartName="/ppt/ink/ink1240.xml" ContentType="application/inkml+xml"/>
  <Override PartName="/ppt/ink/ink1241.xml" ContentType="application/inkml+xml"/>
  <Override PartName="/ppt/ink/ink1242.xml" ContentType="application/inkml+xml"/>
  <Override PartName="/ppt/ink/ink1243.xml" ContentType="application/inkml+xml"/>
  <Override PartName="/ppt/ink/ink1244.xml" ContentType="application/inkml+xml"/>
  <Override PartName="/ppt/ink/ink1245.xml" ContentType="application/inkml+xml"/>
  <Override PartName="/ppt/ink/ink1246.xml" ContentType="application/inkml+xml"/>
  <Override PartName="/ppt/ink/ink1247.xml" ContentType="application/inkml+xml"/>
  <Override PartName="/ppt/ink/ink1248.xml" ContentType="application/inkml+xml"/>
  <Override PartName="/ppt/ink/ink1249.xml" ContentType="application/inkml+xml"/>
  <Override PartName="/ppt/ink/ink1250.xml" ContentType="application/inkml+xml"/>
  <Override PartName="/ppt/ink/ink1251.xml" ContentType="application/inkml+xml"/>
  <Override PartName="/ppt/ink/ink1252.xml" ContentType="application/inkml+xml"/>
  <Override PartName="/ppt/ink/ink1253.xml" ContentType="application/inkml+xml"/>
  <Override PartName="/ppt/ink/ink1254.xml" ContentType="application/inkml+xml"/>
  <Override PartName="/ppt/ink/ink1255.xml" ContentType="application/inkml+xml"/>
  <Override PartName="/ppt/ink/ink1256.xml" ContentType="application/inkml+xml"/>
  <Override PartName="/ppt/ink/ink1257.xml" ContentType="application/inkml+xml"/>
  <Override PartName="/ppt/ink/ink1258.xml" ContentType="application/inkml+xml"/>
  <Override PartName="/ppt/ink/ink1259.xml" ContentType="application/inkml+xml"/>
  <Override PartName="/ppt/ink/ink1260.xml" ContentType="application/inkml+xml"/>
  <Override PartName="/ppt/ink/ink1261.xml" ContentType="application/inkml+xml"/>
  <Override PartName="/ppt/ink/ink1262.xml" ContentType="application/inkml+xml"/>
  <Override PartName="/ppt/ink/ink1263.xml" ContentType="application/inkml+xml"/>
  <Override PartName="/ppt/ink/ink1264.xml" ContentType="application/inkml+xml"/>
  <Override PartName="/ppt/ink/ink1265.xml" ContentType="application/inkml+xml"/>
  <Override PartName="/ppt/ink/ink1266.xml" ContentType="application/inkml+xml"/>
  <Override PartName="/ppt/ink/ink1267.xml" ContentType="application/inkml+xml"/>
  <Override PartName="/ppt/ink/ink1268.xml" ContentType="application/inkml+xml"/>
  <Override PartName="/ppt/ink/ink1269.xml" ContentType="application/inkml+xml"/>
  <Override PartName="/ppt/ink/ink1270.xml" ContentType="application/inkml+xml"/>
  <Override PartName="/ppt/ink/ink1271.xml" ContentType="application/inkml+xml"/>
  <Override PartName="/ppt/ink/ink1272.xml" ContentType="application/inkml+xml"/>
  <Override PartName="/ppt/ink/ink1273.xml" ContentType="application/inkml+xml"/>
  <Override PartName="/ppt/ink/ink1274.xml" ContentType="application/inkml+xml"/>
  <Override PartName="/ppt/ink/ink1275.xml" ContentType="application/inkml+xml"/>
  <Override PartName="/ppt/ink/ink1276.xml" ContentType="application/inkml+xml"/>
  <Override PartName="/ppt/ink/ink1277.xml" ContentType="application/inkml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353" r:id="rId11"/>
    <p:sldId id="266" r:id="rId12"/>
    <p:sldId id="267" r:id="rId13"/>
    <p:sldId id="268" r:id="rId14"/>
    <p:sldId id="269" r:id="rId15"/>
    <p:sldId id="265" r:id="rId16"/>
    <p:sldId id="270" r:id="rId17"/>
    <p:sldId id="271" r:id="rId18"/>
    <p:sldId id="272" r:id="rId19"/>
    <p:sldId id="273" r:id="rId20"/>
    <p:sldId id="274" r:id="rId21"/>
    <p:sldId id="276" r:id="rId22"/>
    <p:sldId id="354" r:id="rId23"/>
    <p:sldId id="275" r:id="rId24"/>
    <p:sldId id="277" r:id="rId25"/>
    <p:sldId id="278" r:id="rId26"/>
    <p:sldId id="279" r:id="rId27"/>
    <p:sldId id="355" r:id="rId28"/>
    <p:sldId id="280" r:id="rId29"/>
    <p:sldId id="281" r:id="rId30"/>
    <p:sldId id="284" r:id="rId31"/>
    <p:sldId id="285" r:id="rId32"/>
    <p:sldId id="350" r:id="rId33"/>
    <p:sldId id="352" r:id="rId3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78" d="100"/>
          <a:sy n="78" d="100"/>
        </p:scale>
        <p:origin x="850" y="6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presProps" Target="presProps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0-12T14:29:28.352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90 24575,'127'-35'0,"52"-11"0,-169 42 0,-9 4 0,0-1 0,0 0 0,0 1 0,0-1 0,1 1 0,-1 0 0,0-1 0,0 1 0,0 0 0,0 0 0,1 0 0,-1-1 0,0 1 0,0 1 0,1-1 0,-1 0 0,0 0 0,0 0 0,0 1 0,0-1 0,1 0 0,-1 1 0,0-1 0,0 1 0,0-1 0,0 1 0,0 0 0,0-1 0,1 2 0,4 6 0,-1 1 0,0-1 0,-1 1 0,1 0 0,4 17 0,15 61 0,-15-53 0,90 425-2257,-26 9 1640,-62-388 771,7 37-154,47 351 0,-61-414 1416,-6 89-1,0-45-1526,2 137 111,0-234 0,0-1 0,0 0 0,0 0 0,0 0 0,0 1 0,0-1 0,0 0 0,0 0 0,0 0 0,0 0 0,0 1 0,0-1 0,-1 0 0,1 0 0,0 0 0,0 0 0,0 1 0,0-1 0,0 0 0,0 0 0,0 0 0,0 0 0,-1 0 0,1 0 0,0 1 0,0-1 0,0 0 0,0 0 0,-1 0 0,1 0 0,0 0 0,0 0 0,0 0 0,0 0 0,-1 0 0,1 0 0,0 0 0,0 0 0,0 0 0,0 0 0,-1 0 0,1 0 0,0 0 0,0 0 0,0 0 0,-1 0 0,1 0 0,-13-6 0,-11-13 0,17 14 0,1-1 0,1 1 0,-1-1 0,1-1 0,0 1 0,0-1 0,1 1 0,0-1 0,0-1 0,0 1 0,1-1 0,1 1 0,-1-1 0,1 0 0,0 0 0,1 0 0,0 0 0,0 0 0,1 0 0,0-11 0,1-29 0,1 1 0,15-79 0,-15 116 0,0 0 0,0 0 0,-1 0 0,-1-1 0,1 1 0,-2 0 0,1 0 0,-1 0 0,-1 0 0,0 0 0,0 0 0,-1 0 0,0 0 0,-7-13 0,-20-34 0,-35-77 0,49 94 0,-2 2 0,-39-62 0,33 52-438,20 39-489,-1-1-5899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0-12T14:29:29.063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560 29 24575,'0'0'0,"0"-1"0,-1 1 0,1-1 0,-1 1 0,1-1 0,-1 1 0,1-1 0,-1 1 0,1 0 0,-1-1 0,0 1 0,1 0 0,-1-1 0,1 1 0,-1 0 0,0 0 0,1 0 0,-1 0 0,0 0 0,1-1 0,-1 1 0,0 0 0,1 0 0,-1 1 0,0-1 0,1 0 0,-1 0 0,0 0 0,1 0 0,-1 1 0,1-1 0,-1 0 0,0 0 0,1 1 0,-1-1 0,0 1 0,-29 10 0,28-11 0,-108 48 0,30-12 0,-91 27 0,138-52 0,26-8 0,0 0 0,-1 0 0,1-1 0,-1 0 0,1-1 0,-1 1 0,-14-1 0,22-1 0,0 1 0,-1-1 0,1 0 0,0 0 0,0 0 0,-1 0 0,1 0 0,0 0 0,0 0 0,-1 0 0,1 0 0,0 0 0,-1 0 0,1-1 0,0 1 0,0 0 0,-1 0 0,1 0 0,0 0 0,0 0 0,-1 0 0,1-1 0,0 1 0,0 0 0,0 0 0,-1 0 0,1-1 0,0 1 0,0 0 0,0 0 0,0 0 0,-1-1 0,1 1 0,0 0 0,0 0 0,0-1 0,0 1 0,0 0 0,0-1 0,0 1 0,0 0 0,0-1 0,9-10 0,20-8 0,16-5 0,2 2 0,84-27 0,103-14 0,-231 62 0,12-3 0,1 0 0,0 1 0,0 0 0,1 1 0,-1 1 0,23 2 0,-39-1 0,0 0 0,1 0 0,-1 0 0,0 0 0,0 0 0,0 0 0,0 0 0,1 0 0,-1 0 0,0 0 0,0 0 0,0 0 0,1 0 0,-1 0 0,0 0 0,0 0 0,0 1 0,0-1 0,0 0 0,1 0 0,-1 0 0,0 0 0,0 0 0,0 0 0,0 1 0,0-1 0,0 0 0,1 0 0,-1 0 0,0 0 0,0 1 0,0-1 0,0 0 0,0 0 0,0 0 0,0 1 0,0-1 0,0 0 0,0 0 0,0 0 0,0 0 0,0 1 0,0-1 0,-7 9 0,-13 5 0,-10 1 0,0-1 0,-1-2 0,-36 10 0,-103 20 0,99-26 0,55-12 0,-17 4 0,-36 3 0,182-50 0,-32 15 0,164-26 0,-241 49 0,-1 0 0,0 1 0,1-1 0,-1 1 0,1-1 0,-1 1 0,0 0 0,1 0 0,-1 1 0,0-1 0,1 1 0,-1-1 0,0 1 0,1 0 0,-1 0 0,5 3 0,-8-3 0,0-1 0,0 1 0,0-1 0,0 1 0,0-1 0,0 1 0,0-1 0,0 1 0,0-1 0,0 1 0,0-1 0,-1 1 0,1-1 0,0 1 0,0-1 0,-1 1 0,1-1 0,0 1 0,0-1 0,-1 0 0,1 1 0,-1-1 0,1 1 0,0-1 0,-1 0 0,1 0 0,-1 1 0,1-1 0,-1 0 0,1 0 0,0 1 0,-2-1 0,-18 12 0,18-11 0,-62 27 0,-1-2 0,-1-3 0,-81 16 0,23-5 0,99-26 0,17-5 0,-1 0 0,0 0 0,1-1 0,-1 0 0,0-1 0,0 0 0,-16 0 0,25-1-30,-1 0 0,0 0-1,1 0 1,-1 0 0,0 0-1,1 0 1,-1 0 0,0-1-1,1 1 1,-1 0 0,0 0-1,1-1 1,-1 1 0,1 0-1,-1-1 1,0 1-1,1-1 1,-1 1 0,1 0-1,0-1 1,-1 1 0,1-1-1,-1 0 1,1 1 0,0-1-1,-1 1 1,1-1 0,0 1-1,-1-1 1,1 0 0,0 1-1,0-1 1,0 0 0,0 1-1,-1-1 1,1 0 0,0 1-1,0-1 1,0 0 0,1 1-1,-1-1 1,0 0 0,0 1-1,0-2 1,6-14-6796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0-12T14:29:29.856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953 99 24575,'-56'2'0,"-1"2"0,-88 18 0,-108 41 0,113-26 0,-138 36 0,258-71 0,20-2 0,0 0 0,0 0 0,0 0 0,0 0 0,-1 0 0,1 0 0,0 0 0,0 0 0,0 0 0,0 0 0,-1 0 0,1-1 0,0 1 0,0 0 0,0 0 0,0 0 0,-1 0 0,1 0 0,0 0 0,0 0 0,0-1 0,0 1 0,0 0 0,0 0 0,0 0 0,-1 0 0,1 0 0,0-1 0,0 1 0,0 0 0,0 0 0,0 0 0,0-1 0,0 1 0,0 0 0,0 0 0,0 0 0,0 0 0,0-1 0,0 1 0,0 0 0,0 0 0,0-1 0,2-1 0,-1 0 0,1 0 0,-1 0 0,1 1 0,0-1 0,0 0 0,0 1 0,0-1 0,0 1 0,0-1 0,2 0 0,63-32 0,0 4 0,117-36 0,-50 19 0,-78 26 0,0 3 0,1 2 0,66-10 0,-119 26 0,0-1 0,0 1 0,0 0 0,0 0 0,0 0 0,0 1 0,-1-1 0,1 1 0,0 0 0,0 0 0,5 3 0,-8-4 0,-1 0 0,1 1 0,-1-1 0,1 1 0,-1-1 0,1 0 0,-1 1 0,1-1 0,-1 1 0,0-1 0,1 1 0,-1-1 0,0 1 0,1-1 0,-1 1 0,0 0 0,1-1 0,-1 1 0,0 0 0,0-1 0,0 1 0,0-1 0,0 1 0,0 0 0,0-1 0,0 2 0,0 0 0,-1 0 0,0 0 0,0-1 0,1 1 0,-1 0 0,0 0 0,-1-1 0,1 1 0,0-1 0,0 1 0,-1-1 0,1 0 0,-3 3 0,-25 17 0,-1-1 0,0-1 0,-2-2 0,-45 19 0,12-6 0,35-15 0,-28 15 0,-1-4 0,-96 31 0,149-55 0,0-1 0,1 0 0,-1 0 0,0-1 0,0 0 0,0 0 0,0 0 0,-7-2 0,12 2 0,0 0 0,0 0 0,0-1 0,0 1 0,0-1 0,0 1 0,0-1 0,0 1 0,0-1 0,0 1 0,0-1 0,0 0 0,0 0 0,0 1 0,1-1 0,-1 0 0,0 0 0,1 0 0,-2-1 0,2 0 0,0 1 0,-1-1 0,1 1 0,0-1 0,0 0 0,0 1 0,0-1 0,0 1 0,0-1 0,0 0 0,1 1 0,-1-1 0,1 1 0,-1-1 0,1 1 0,-1-1 0,1 1 0,1-2 0,2-4 0,0 1 0,1-1 0,0 1 0,0 0 0,1 0 0,-1 1 0,1-1 0,8-4 0,57-36 0,-53 35 0,68-37 0,164-66 0,-241 110 0,0 1 0,0 0 0,14-2 0,-23 5 0,0 0 0,0 0 0,0 0 0,-1 0 0,1 0 0,0 0 0,0 0 0,0 0 0,0 0 0,0 0 0,0 0 0,0 1 0,0-1 0,0 0 0,0 0 0,0 0 0,0 0 0,0 0 0,0 0 0,0 0 0,0 0 0,0 0 0,0 0 0,0 0 0,0 0 0,0 1 0,0-1 0,0 0 0,0 0 0,0 0 0,0 0 0,0 0 0,0 0 0,0 0 0,0 0 0,0 0 0,0 0 0,0 0 0,0 1 0,0-1 0,0 0 0,0 0 0,0 0 0,0 0 0,0 0 0,0 0 0,0 0 0,0 0 0,0 0 0,0 0 0,0 0 0,1 0 0,-1 0 0,0 0 0,0 0 0,0 0 0,0 0 0,0 0 0,0 0 0,-11 10 0,-17 9 0,-129 81 0,-10 6 0,161-102-1365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0-12T14:29:32.401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53 1 24575,'11'214'0,"-1"-72"0,-3 227 0,-7-356 0,0 1 0,2-1 0,-1 0 0,2 1 0,-1-1 0,2 0 0,5 13 0,-3-25 0,-6-1 0,0 0 0,0 0 0,1 0 0,-1 0 0,0 0 0,1 0 0,-1 0 0,0 0 0,0 0 0,1 0 0,-1 0 0,0 0 0,1 0 0,-1 0 0,0 0 0,1 0 0,-1 0 0,0 0 0,0 0 0,1 0 0,-1 1 0,0-1 0,0 0 0,1 0 0,-1 0 0,0 0 0,0 1 0,0-1 0,1 0 0,-1 0 0,0 1 0,0-1 0,0 0 0,1 0 0,-1 1 0,0-1 0,0 0 0,0 0 0,0 1 0,0-1 0,0 0 0,0 0 0,0 1 0,3 8 0,-1 0 0,0 0 0,-1 0 0,0 1 0,-1-1 0,0 0 0,-1 16 0,0-8 0,-34 426-1995,15-223 1410,-40 383-490,52-540-3461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0-12T14:29:34.323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922 192 24575,'-4'1'0,"0"0"0,-1 0 0,1 1 0,0-1 0,0 1 0,-5 2 0,-14 6 0,-14 0 0,0-2 0,-1-2 0,0-1 0,-73 0 0,70-4 0,-64 12 0,61-7 0,-51 2 0,61-7 0,16 0 0,0-1 0,0 0 0,0-2 0,-26-4 0,43 6 0,0 0 0,0 0 0,0 0 0,1-1 0,-1 1 0,0 0 0,0 0 0,0-1 0,1 1 0,-1-1 0,0 1 0,0 0 0,1-1 0,-1 1 0,0-1 0,1 0 0,-1 1 0,1-1 0,-1 0 0,0 0 0,1 0 0,0 1 0,0-1 0,1 1 0,-1-1 0,0 1 0,0-1 0,0 1 0,1-1 0,-1 1 0,0-1 0,1 1 0,-1 0 0,0-1 0,1 1 0,-1 0 0,0-1 0,1 1 0,-1 0 0,1-1 0,-1 1 0,1 0 0,-1 0 0,1-1 0,38-13 0,-36 13 0,47-11 0,0 1 0,0 3 0,62-3 0,155 8 0,-161 4 0,-116-2 0,1 0 0,-1-1 0,-17-5 0,-16-3 0,8 7 0,1 1 0,-1 1 0,-64 8 0,-103 28 0,141-22 0,-1-2 0,0-2 0,-86-1 0,209-27 0,311-47 0,-194 35 0,184-19 0,-498 55 0,-47 19 0,-215 57 0,385-77 0,6-2 0,0 0 0,0 0 0,0-1 0,0 0 0,-7 0 0,14-1 0,0 0 0,1-1 0,-1 1 0,0 0 0,0 0 0,1 0 0,-1 0 0,0-1 0,0 1 0,0 0 0,1 0 0,-1-1 0,0 1 0,0 0 0,0 0 0,0 0 0,0-1 0,0 1 0,1 0 0,-1-1 0,0 1 0,0 0 0,0 0 0,0-1 0,0 1 0,0 0 0,0-1 0,0 1 0,0 0 0,0 0 0,0-1 0,0 1 0,-1 0 0,1 0 0,0-1 0,0 1 0,0 0 0,0 0 0,0-1 0,0 1 0,-1 0 0,1 0 0,0-1 0,0 1 0,0 0 0,-1 0 0,1 0 0,0-1 0,0 1 0,-1 0 0,1 0 0,0 0 0,0 0 0,-1 0 0,1 0 0,0 0 0,0 0 0,-1-1 0,1 1 0,0 0 0,-1 0 0,1 0 0,0 0 0,-1 1 0,21-15 0,27-8 0,2 3 0,0 1 0,1 3 0,53-8 0,-18 2 0,83-13 0,-138 25 0,-23 3 0,-20-1 0,-6 5-1365,-1 0-5461</inkml:trace>
</inkml:ink>
</file>

<file path=ppt/ink/ink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0-12T14:29:36.280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796 16 24575,'0'-1'0,"0"1"0,0-1 0,0 0 0,0 1 0,0-1 0,0 0 0,-1 1 0,1-1 0,0 1 0,0-1 0,-1 0 0,1 1 0,0-1 0,0 1 0,-1-1 0,1 1 0,-1-1 0,1 1 0,-1-1 0,1 1 0,0 0 0,-1-1 0,0 1 0,1-1 0,-1 1 0,1 0 0,-1 0 0,1-1 0,-1 1 0,0 0 0,-25-1 0,-22 15 0,48-14 0,-95 38 0,29-12 0,-70 19 0,65-28 0,-125 14 0,180-30 0,0-1 0,0-1 0,1 0 0,-1-1 0,0-1 0,0 0 0,-20-7 0,122 29 0,10 9-214,-3 4 0,0 5-1,-2 3 1,-3 4 0,109 72 0,-193-113 157,48 28 222,-48-29-270,0 0 0,0-1 0,0 1 0,0-1 0,0 0 0,1 0 0,-1-1 0,1 1 0,-1-1 1,0 0-1,5 0 0,9-5-5650</inkml:trace>
</inkml:ink>
</file>

<file path=ppt/ink/ink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0-12T14:30:48.383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3828 31 24575,'2'-11'0,"-2"3"0,-14 2 0,-7 4 0,0 0 0,1 1 0,-1 1 0,-29 3 0,-85 19 0,96-15 0,-202 35 0,-366 71 0,472-91 0,-156 6 0,248-25 0,-592 4 0,424-20 0,-71-1 0,-261 15 0,532 0 0,1 0 0,-1 0 0,1 2 0,-1-1 0,1 1 0,0 1 0,0 0 0,1 0 0,-1 1 0,1 0 0,0 1 0,0 0 0,0 0 0,1 1 0,0 0 0,1 0 0,-12 15 0,-3 5 0,1 1 0,2 2 0,1 0 0,-16 35 0,22-34 0,1 1 0,2 0 0,1 0 0,1 1 0,2 0 0,-2 59 0,4 162 0,-1 20 0,0-212 0,-3-1 0,-22 88 0,-10-7 0,-29 125 0,62-225 0,1 0 0,2-1 0,5 69 0,-1-36 0,-1-69 0,0 0 0,1 0 0,-1 0 0,1 0 0,0-1 0,0 1 0,0 0 0,1 0 0,1 4 0,-1-7 0,-1 1 0,1-1 0,-1 0 0,1-1 0,0 1 0,0 0 0,0 0 0,-1-1 0,2 1 0,-1-1 0,0 1 0,0-1 0,0 0 0,1 0 0,-1 0 0,0 0 0,1-1 0,-1 1 0,1-1 0,2 1 0,50 8 0,92 27 0,-96-20 0,0-3 0,1-3 0,0-1 0,81 2 0,212-22 0,-234 1-455,1 5 0,133 11 0,-198 1-6371</inkml:trace>
</inkml:ink>
</file>

<file path=ppt/ink/ink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0-12T14:30:49.360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99 212 24575,'1'-8'0,"0"1"0,0 0 0,0-1 0,1 1 0,1 0 0,-1 0 0,1 0 0,0 0 0,1 1 0,-1-1 0,1 1 0,1 0 0,8-10 0,-1 3 0,0 0 0,1 1 0,1 1 0,25-17 0,-33 24 0,0 0 0,0 1 0,1-1 0,-1 2 0,1-1 0,0 1 0,0 0 0,0 0 0,12 0 0,-17 1 0,1 1 0,-1 0 0,0 1 0,1-1 0,-1 0 0,0 1 0,1-1 0,-1 1 0,0 0 0,0 0 0,1 0 0,-1 0 0,0 0 0,0 0 0,0 0 0,0 1 0,0-1 0,-1 1 0,1 0 0,0-1 0,-1 1 0,1 0 0,-1 0 0,0 0 0,1 0 0,-1 0 0,0 0 0,0 0 0,0 1 0,-1-1 0,1 0 0,0 4 0,1 5 0,0 0 0,0 0 0,-2 0 0,1 0 0,-1 0 0,-1 1 0,0-1 0,-1 0 0,0 0 0,0 0 0,-1-1 0,-1 1 0,0-1 0,0 1 0,-11 17 0,-7 6 0,-1-2 0,-2 0 0,-31 31 0,9-11 0,-100 110 0,144-160 0,1 1 0,0-1 0,0 1 0,1-1 0,-1 1 0,1 0 0,-1 0 0,1 0 0,0 0 0,-1 4 0,1-6 0,1 0 0,0 0 0,0 0 0,1 0 0,-1 0 0,0 0 0,0 0 0,0 0 0,1 0 0,-1 0 0,0 0 0,1 0 0,-1-1 0,1 1 0,-1 0 0,1 0 0,0 0 0,-1-1 0,1 1 0,0 0 0,-1 0 0,1-1 0,0 1 0,0-1 0,0 1 0,0-1 0,-1 1 0,1-1 0,0 1 0,0-1 0,0 0 0,0 0 0,0 1 0,0-1 0,2 0 0,6 2 0,1-1 0,0 0 0,0-1 0,0 0 0,0 0 0,0-1 0,-1-1 0,18-3 0,77-29 0,-91 29 0,198-90 0,-104 43 0,-101 49-195,0 0 0,0 1 0,1 0 0,-1 0 0,1 0 0,8 0 0,3 2-6631</inkml:trace>
</inkml:ink>
</file>

<file path=ppt/ink/ink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0-12T14:30:49.887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717 1 24575,'-38'1'0,"-1"1"0,1 3 0,0 1 0,0 2 0,1 1 0,-63 25 0,71-22 0,1 1 0,1 1 0,0 2 0,1 0 0,1 2 0,1 1 0,0 1 0,-40 43 0,51-47 0,1 1 0,1 0 0,0 0 0,1 1 0,1 1 0,1 0 0,1 0 0,-8 27 0,9-19 0,1 1 0,1 0 0,2 0 0,0 0 0,5 44 0,2-27 0,2 0 0,2 0 0,2-1 0,2 0 0,2-1 0,2-1 0,31 57 0,-31-68 0,2-1 0,1-1 0,1-1 0,1 0 0,2-2 0,0-1 0,2-1 0,40 30 0,-46-40 0,0-1 0,1-1 0,1-1 0,0-1 0,1 0 0,0-2 0,0-1 0,0-1 0,1 0 0,0-2 0,0-1 0,1-1 0,26-1 0,-14-4 0,-1-1 0,0-3 0,-1 0 0,1-2 0,-1-2 0,-1-2 0,0 0 0,-1-2 0,0-2 0,50-34 0,-48 26 0,0-2 0,-2-1 0,-1-2 0,-1 0 0,-2-3 0,-1 0 0,-2-2 0,37-61 0,-53 76 0,0 1 0,-1-1 0,-1 0 0,-1-1 0,-1 0 0,-1 0 0,-1-1 0,0 1 0,-2-1 0,0 0 0,-2 0 0,0 0 0,-2 1 0,0-1 0,-1 0 0,-2 1 0,0 0 0,-1 0 0,-1 0 0,-1 1 0,0-1 0,-2 2 0,-1 0 0,0 0 0,-1 1 0,-1 0 0,-17-17 0,6 10 0,-1 2 0,-1 0 0,-1 2 0,-1 1 0,-1 1 0,-1 2 0,0 1 0,-1 1 0,-1 2 0,0 1 0,-58-14 0,55 19 0,-1 1 0,0 1 0,-1 3 0,1 0 0,-1 3 0,1 1 0,0 1 0,-1 3 0,2 0 0,-68 23 0,68-17-124,0 3 0,0 0 0,1 3 0,1 0 0,1 2 0,1 2-1,1 1 1,1 1 0,0 1 0,-46 55 0,40-32-6702</inkml:trace>
</inkml:ink>
</file>

<file path=ppt/ink/ink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0-12T14:30:50.908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688 1 24575,'-56'3'0,"0"2"0,-72 17 0,17-3 0,-144 15 0,252-33 0,-1-1 0,0 1 0,1 0 0,-1 0 0,1 0 0,-1 1 0,1-1 0,0 1 0,0 0 0,0 0 0,0 0 0,0 0 0,0 0 0,0 1 0,0 0 0,1-1 0,0 1 0,-1 0 0,1 0 0,0 0 0,0 0 0,1 0 0,-1 1 0,1-1 0,-1 1 0,1-1 0,0 1 0,0 6 0,-2 9 0,0 1 0,2 0 0,1 0 0,2 23 0,-1-11 0,14 203 0,-1 6 0,-11-169 0,2-2 0,25 125 0,-29-190 0,0 0 0,0 0 0,1-1 0,-1 1 0,1 0 0,0-1 0,1 0 0,-1 1 0,1-1 0,0 0 0,0 0 0,3 4 0,-3-6 0,-1-1 0,1 1 0,0-1 0,-1 0 0,1 1 0,0-1 0,0 0 0,0-1 0,0 1 0,0 0 0,0-1 0,0 0 0,0 1 0,0-1 0,0 0 0,0-1 0,0 1 0,0-1 0,0 1 0,0-1 0,3-1 0,29-9 0,-1-2 0,39-21 0,-20 9 0,-3 2-1365,-4 2-5461</inkml:trace>
</inkml:ink>
</file>

<file path=ppt/ink/ink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0-12T14:30:52.017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0 202 24575,'1'-4'0,"0"-1"0,0 1 0,1 0 0,-1-1 0,1 1 0,3-4 0,4-15 0,-5 8 0,19-55 0,-21 65 0,0 0 0,0 1 0,1-1 0,-1 0 0,1 1 0,0 0 0,0 0 0,1 0 0,-1 0 0,9-7 0,-11 11 0,0-1 0,-1 1 0,1-1 0,0 1 0,0-1 0,0 1 0,0 0 0,0-1 0,0 1 0,0 0 0,0 0 0,0 0 0,0 0 0,0 0 0,0 0 0,0 0 0,0 0 0,0 0 0,0 0 0,0 0 0,0 1 0,0-1 0,0 0 0,0 1 0,1 0 0,0 0 0,0 1 0,0 0 0,0 0 0,0-1 0,0 1 0,-1 0 0,1 0 0,-1 1 0,3 3 0,1 4 0,-1 1 0,0-1 0,4 19 0,18 146 0,-22-133 0,1-1 0,2 0 0,24 79 0,-29-115 0,-1-1 0,1 1 0,0-1 0,1 0 0,-1 0 0,1 0 0,0 0 0,0 0 0,0 0 0,0-1 0,1 1 0,-1-1 0,1 0 0,0 0 0,0 0 0,0-1 0,7 4 0,-6-5 0,0 1 0,0-1 0,1 0 0,-1-1 0,0 1 0,1-1 0,-1 0 0,1 0 0,-1-1 0,0 1 0,1-1 0,-1 0 0,0-1 0,0 0 0,8-3 0,-4 2 0,-1 0 0,1-1 0,-1 0 0,0-1 0,0 0 0,-1 0 0,1-1 0,11-11 0,-18 17 0,-1 0 0,0-1 0,0 1 0,0 0 0,0 0 0,1-1 0,-1 1 0,0 0 0,0 0 0,0-1 0,0 1 0,0 0 0,0 0 0,0-1 0,1 1 0,-1 0 0,0 0 0,0-1 0,0 1 0,0 0 0,0 0 0,0-1 0,0 1 0,0 0 0,-1-1 0,1 1 0,0 0 0,0 0 0,0-1 0,0 1 0,0 0 0,0 0 0,0-1 0,-1 1 0,1 0 0,0 0 0,0 0 0,0-1 0,-1 1 0,1 0 0,0 0 0,-15-4 0,-18 6 0,-10 5 0,20-3 0,0 0 0,-1 1 0,1 1 0,-36 16 0,70-22 0,12-5 0,71-18 0,-111 25-1365,-2-1-5461</inkml:trace>
</inkml:ink>
</file>

<file path=ppt/ink/ink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0-12T14:30:52.531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0 295 24575,'2'-6'0,"0"1"0,0-1 0,0 1 0,1 0 0,0 0 0,0 0 0,0 0 0,0 0 0,1 1 0,0-1 0,0 1 0,5-5 0,1-1 0,109-138 0,-84 101 0,-33 45 0,0 0 0,0 0 0,0 0 0,0 0 0,0 0 0,0 0 0,1 0 0,-1 1 0,3-2 0,5 4 0,-5 16 0,-6-1 0,-1 1 0,0 0 0,-7 24 0,-4 33 0,12-57-136,0 0-1,1 0 1,1 0-1,1 0 1,0 0-1,1 0 1,1 0-1,1-1 0,10 26 1,-5-19-6690</inkml:trace>
</inkml:ink>
</file>

<file path=ppt/ink/ink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0-12T14:30:52.940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483 79 24575,'-22'1'0,"1"1"0,0 0 0,0 2 0,-40 13 0,-81 37 0,89-31 0,-89 39 0,254-114 0,-40 20 0,31-15 0,198-59 0,-277 100 0,-81 32 0,45-22-59,-39 15-268,-1-2 1,0-2-1,-72 10 1,97-22-6500</inkml:trace>
</inkml:ink>
</file>

<file path=ppt/ink/ink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0-12T14:30:53.324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569 1 24575,'-42'22'0,"0"1"0,2 3 0,0 1 0,2 2 0,1 1 0,2 2 0,1 2 0,1 1 0,2 1 0,2 2 0,2 1 0,1 1 0,-31 64 0,46-78 0,1 0 0,1 1 0,2 0 0,0 0 0,2 0 0,1 1 0,1 0 0,1 0 0,2-1 0,5 47 0,-2-54 0,0 0 0,2 0 0,0 0 0,1-1 0,2 1 0,0-2 0,0 1 0,2-1 0,0-1 0,1 1 0,1-2 0,0 0 0,2 0 0,0-1 0,19 16 0,-9-13-14,0-2 0,1 0 0,0-2 0,1-1 0,1 0 0,0-3 0,1 0 0,0-1-1,0-2 1,1-1 0,0-1 0,33 1 0,7-4-377,1-2-1,-1-4 1,0-2-1,68-16 1,13-11 325,-2-7 1,-3-6-1,206-95 1,-110 22-79,-207 99 91,1-2 0,-2-1-1,-1-2 1,45-44 0,-68 60 42,-1 0 0,-1-1 1,1 1-1,-1-2 0,-1 1 1,0-1-1,0 0 0,-1 0 1,6-18-1,-10 22 43,0 1 0,0 0 1,0 0-1,-1-1 0,0 1 0,0 0 0,0-1 1,-1 1-1,0 0 0,0 0 0,-1 0 0,0 0 1,0 0-1,0 0 0,-1 0 0,0 0 0,0 1 1,0 0-1,-8-11 0,-3 0-13,-2 1-1,1 0 1,-2 1 0,0 0 0,0 1-1,-1 2 1,-34-18 0,-13-1 224,-69-21 0,-15 2-226,-3 7 1,-2 7-1,0 6 0,-2 7 0,-236-3 0,331 26-572,-119 17 1,86 1-4992</inkml:trace>
</inkml:ink>
</file>

<file path=ppt/ink/ink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0-12T14:32:24.471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233 0 24575,'-5'8'0,"0"-1"0,0 1 0,1 0 0,0 0 0,1 1 0,0-1 0,0 1 0,-3 15 0,2-8 0,-17 67 0,10-32 0,-36 92 0,47-142 0,0 1 0,-1-1 0,1 0 0,-1 1 0,0-1 0,1 0 0,-1 1 0,0-1 0,0 0 0,0 0 0,0 0 0,0 1 0,0-1 0,0 0 0,0 0 0,0-1 0,-1 1 0,1 0 0,0 0 0,-3 0 0,3-1 0,0 0 0,1 0 0,-1 0 0,0-1 0,0 1 0,0 0 0,0-1 0,0 1 0,0-1 0,0 1 0,1-1 0,-1 1 0,0-1 0,0 1 0,1-1 0,-1 0 0,0 0 0,1 1 0,-1-1 0,1 0 0,-1 0 0,0-1 0,-4-8 0,1 1 0,0-1 0,0 0 0,-2-11 0,-3-13 0,0 1 0,3-1 0,0-1 0,3 1 0,0-49 0,3 80 0,0 1 0,0 0 0,0-1 0,1 1 0,-1 0 0,1-1 0,-1 1 0,1 0 0,0 0 0,0-1 0,0 1 0,0 0 0,1 0 0,-1 0 0,0 0 0,1 0 0,0 1 0,-1-1 0,1 0 0,0 1 0,0-1 0,2-1 0,-1 2 0,1 0 0,-1 0 0,1 0 0,0 0 0,-1 0 0,1 1 0,-1-1 0,1 1 0,0 0 0,0 0 0,-1 1 0,8 0 0,4 3 0,1 1 0,-1 0 0,0 1 0,-1 0 0,22 13 0,92 67 0,-128-86 0,0 0 0,0 0 0,1 0 0,-1 0 0,0 0 0,0 0 0,0 0 0,0 0 0,1 0 0,-1 0 0,0 0 0,0 0 0,0 0 0,0 0 0,1 0 0,-1 1 0,0-1 0,0 0 0,0 0 0,0 0 0,0 0 0,0 0 0,1 0 0,-1 1 0,0-1 0,0 0 0,0 0 0,0 0 0,0 0 0,0 1 0,0-1 0,0 0 0,0 0 0,0 0 0,0 0 0,0 1 0,0-1 0,0 0 0,0 0 0,0 0 0,0 1 0,0-1 0,0 0 0,0 0 0,0 0 0,0 0 0,0 1 0,0-1 0,0 0 0,-12 0 0,-18-7 0,20 3-63,-29-10 158,-54-13 1,82 24-245,-1 1 0,0 0-1,1 1 1,-1 1 0,0 0-1,0 0 1,0 1 0,0 1-1,-17 4 1,12 0-6677</inkml:trace>
</inkml:ink>
</file>

<file path=ppt/ink/ink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0-12T14:32:25.149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390 0 24575,'-4'2'0,"0"0"0,0 1 0,0-1 0,1 0 0,-1 1 0,1 0 0,-1 0 0,1 0 0,0 1 0,0-1 0,1 1 0,-4 3 0,-5 6 0,-80 91 0,47-51 0,-60 55 0,99-104 0,1 0 0,-1-1 0,0 1 0,0-1 0,0 0 0,-9 4 0,12-7 0,1 1 0,0-1 0,0 1 0,0-1 0,0 0 0,0 0 0,-1 0 0,1 0 0,0 0 0,0 0 0,0 0 0,-1 0 0,1 0 0,0 0 0,0-1 0,0 1 0,0 0 0,0-1 0,-1 1 0,1-1 0,0 1 0,0-1 0,0 0 0,0 1 0,0-1 0,1 0 0,-1 0 0,0 0 0,0 1 0,0-1 0,1 0 0,-1 0 0,0 0 0,1 0 0,-1 0 0,1-1 0,-1 1 0,1 0 0,-1-2 0,-2-8 0,1 0 0,0 0 0,0 0 0,1 0 0,1-1 0,0 1 0,0 0 0,4-20 0,-1 16 0,0 1 0,0-1 0,2 1 0,0 0 0,0 0 0,10-15 0,-15 27 0,1 1 0,0-1 0,0 1 0,0 0 0,0-1 0,0 1 0,0 0 0,0-1 0,0 1 0,0 0 0,1 0 0,-1 0 0,0 0 0,1 0 0,-1 0 0,1 1 0,-1-1 0,1 0 0,-1 1 0,1-1 0,0 1 0,-1 0 0,1-1 0,1 1 0,0 0 0,-1 1 0,1 0 0,-1-1 0,1 1 0,-1 0 0,1 0 0,-1 0 0,0 1 0,0-1 0,1 0 0,-1 1 0,0 0 0,3 3 0,4 5 0,0 0 0,-1 1 0,0 0 0,11 21 0,-10-15-105,0-2 0,1 1 0,0-1 0,2 0 0,0-1 0,0-1 0,1 0 0,1 0 0,0-2 0,1 1 0,0-2 0,19 11 0,-15-14-6721</inkml:trace>
</inkml:ink>
</file>

<file path=ppt/ink/ink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0-12T14:32:28.631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28 1 24575,'-4'0'0,"-7"0"0,-1 0-8191</inkml:trace>
</inkml:ink>
</file>

<file path=ppt/ink/ink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0-12T14:32:29.778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39 0 24575,'-4'0'0,"-7"0"0,-1 5 0,1 1-8191</inkml:trace>
</inkml:ink>
</file>

<file path=ppt/ink/ink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0-12T14:32:30.585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85 0 24575,'-14'175'0,"1"-24"0,12 191 0,2-190 0,-1-143 0,-1-6 0,1 1 0,0-1 0,-1 1 0,2 0 0,-1-1 0,0 1 0,1-1 0,0 1 0,0-1 0,0 1 0,0-1 0,0 0 0,1 1 0,1 3 0,-2-7 0,-1 0 0,0 0 0,0 0 0,0 0 0,0 0 0,0 0 0,1 0 0,-1 0 0,0 0 0,0 0 0,0 0 0,0 0 0,0 0 0,1 0 0,-1 0 0,0 0 0,0 0 0,0 0 0,0 0 0,0 0 0,1 0 0,-1 0 0,0 0 0,0 0 0,0 0 0,0 0 0,0 0 0,0 0 0,1 0 0,-1-1 0,0 1 0,0 0 0,0 0 0,0 0 0,0 0 0,0 0 0,0 0 0,0-1 0,0 1 0,0 0 0,1 0 0,-1 0 0,0 0 0,0 0 0,0-1 0,0 1 0,0 0 0,4-14 0,-1-12 0,-14-136 0,0 31 0,9-156 0,3 183 0,-1 98 0,-1 3 0,1 0 0,0-1 0,0 1 0,0 0 0,0 0 0,1 0 0,-1 0 0,1-1 0,0 1 0,0 0 0,0 0 0,0 0 0,0 0 0,3-4 0,-3 7 0,-1 0 0,1 0 0,-1 0 0,0 0 0,1 0 0,-1 0 0,0 0 0,1 0 0,-1 0 0,0 0 0,1 0 0,-1 0 0,0 1 0,1-1 0,-1 0 0,0 0 0,1 0 0,-1 1 0,0-1 0,1 0 0,-1 0 0,0 0 0,0 1 0,1-1 0,-1 0 0,0 1 0,0-1 0,0 0 0,1 1 0,-1-1 0,0 0 0,0 1 0,0-1 0,0 0 0,0 1 0,0-1 0,0 0 0,0 1 0,0-1 0,0 0 0,0 1 0,0-1 0,0 1 0,0-1 0,4 21 0,-1 22 0,-1 0 0,-9 84 0,-26 85 0,17-119 0,16-90 0,-1 0 0,1 1 0,-1-1 0,0 1 0,0-1 0,-1 0 0,1 0 0,-1 0 0,-2 4 0,4-7 0,0 1 0,0-1 0,0 0 0,-1 0 0,1 0 0,0 0 0,0 0 0,0 0 0,0 1 0,-1-1 0,1 0 0,0 0 0,0 0 0,0 0 0,0 0 0,-1 0 0,1 0 0,0 0 0,0 0 0,0 0 0,0 0 0,-1 0 0,1 0 0,0 0 0,0 0 0,0 0 0,-1 0 0,1 0 0,0 0 0,0 0 0,0 0 0,-1 0 0,1 0 0,0 0 0,0 0 0,0-1 0,0 1 0,0 0 0,-1 0 0,1 0 0,0 0 0,0 0 0,0 0 0,0-1 0,0 1 0,0 0 0,-1 0 0,-4-23 0,2-25 0,2 0 0,2 1 0,9-60 0,34-137 0,-41 339 0,-4-65-1365,1-4-5461</inkml:trace>
</inkml:ink>
</file>

<file path=ppt/ink/ink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0-12T14:32:31.424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43 420 24575,'-36'0'0,"30"0"0,22 0 0,317 2 0,362-4 0,-467-11 0,213 3 0,536 34-6784,-260-25 13568,-695 0-6784,-1-1 0,42-11 0,-10 2 0,-50 10 0,0 1 0,0-1 0,0 0 0,0 0 0,0-1 0,0 1 0,0-1 0,-1 1 0,1-1 0,0 0 0,-1 0 0,1 0 0,-1 0 0,0 0 0,3-4 0,-1 0 0,-1 1 0,1-1 0,-1 0 0,0 0 0,-1 0 0,0 0 0,2-8 0,0-3 0,-1 0 0,-1-1 0,0 1 0,-2-32 0,-2 27 0,0-1 0,-1 1 0,-1 1 0,-2-1 0,-8-24 0,14 44 0,-1 0 0,0 0 0,0 1 0,0-1 0,0 0 0,0 0 0,0 0 0,0 0 0,-1 1 0,1-1 0,0 1 0,-1-1 0,0 1 0,1 0 0,-1-1 0,0 1 0,0 0 0,1 0 0,-1 0 0,0 0 0,0 0 0,0 1 0,0-1 0,0 1 0,-3-1 0,2 1 0,1 1 0,0-1 0,0 1 0,-1 0 0,1-1 0,0 1 0,0 0 0,0 0 0,0 1 0,0-1 0,0 0 0,0 1 0,0-1 0,1 1 0,-1-1 0,0 1 0,1 0 0,0 0 0,-1 0 0,1 0 0,0 0 0,0 0 0,-1 3 0,-5 11 0,0 1 0,2-1 0,0 1 0,-3 24 0,-6 71 0,13-86 0,1-1 0,0 1 0,3 0 0,0 0 0,8 31 0,44 125 0,-3-10 0,-15-9 0,-35-157-1365</inkml:trace>
</inkml:ink>
</file>

<file path=ppt/ink/ink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0-12T14:32:34.882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372 58 24575,'-1'-2'0,"1"-1"0,0 1 0,-1 0 0,1-1 0,-1 1 0,0 0 0,0 0 0,0-1 0,0 1 0,0 0 0,0 0 0,-1 0 0,1 0 0,0 0 0,-1 1 0,0-1 0,0 0 0,1 1 0,-1-1 0,0 1 0,0-1 0,0 1 0,0 0 0,0 0 0,-1 0 0,1 0 0,0 0 0,-1 1 0,1-1 0,0 1 0,-5-1 0,-9-1 0,-1 0 0,1 1 0,-27 1 0,26 1 0,-34-1 0,-65 3 0,114-3 0,0 0 0,0 1 0,0-1 0,0 1 0,0-1 0,0 1 0,1 0 0,-1-1 0,0 1 0,0 0 0,1 0 0,-1 0 0,1 1 0,-1-1 0,1 0 0,-1 1 0,1-1 0,0 1 0,0-1 0,-1 1 0,1-1 0,0 1 0,0 0 0,1 0 0,-1 0 0,0-1 0,1 1 0,-1 0 0,1 0 0,-1 0 0,1 0 0,0 0 0,0 0 0,0 0 0,0 0 0,0 0 0,0 0 0,2 3 0,0 10 0,1 0 0,0 0 0,12 28 0,-10-28 0,12 39 0,18 48 0,-35-101 0,0 0 0,1-1 0,-1 1 0,1 0 0,-1 0 0,1 0 0,-1-1 0,1 1 0,-1 0 0,1 0 0,0-1 0,-1 1 0,1-1 0,0 1 0,0-1 0,-1 1 0,1-1 0,0 1 0,0-1 0,0 0 0,0 1 0,0-1 0,0 0 0,-1 0 0,1 1 0,0-1 0,0 0 0,0 0 0,1 0 0,30-11 0,-28 9 0,0 1 0,0-1 0,-1 1 0,1 0 0,0 0 0,0 0 0,8-1 0,-3 3 0,0 1 0,1-1 0,-1 2 0,0-1 0,-1 1 0,1 1 0,15 7 0,-20-9 0,1 1 0,-1 0 0,1 0 0,-1 0 0,0 0 0,0 0 0,-1 1 0,1 0 0,-1 0 0,0 0 0,0 0 0,0 0 0,0 1 0,-1-1 0,3 7 0,-4-8 0,-1-1 0,0 1 0,0-1 0,0 0 0,0 1 0,0-1 0,-1 0 0,1 1 0,-1-1 0,1 0 0,-1 1 0,0-1 0,0 0 0,0 0 0,0 0 0,0 0 0,-1 0 0,1 0 0,-1 0 0,1 0 0,-1 0 0,0-1 0,1 1 0,-1 0 0,0-1 0,0 0 0,0 1 0,0-1 0,-4 1 0,-3 3 0,-1 0 0,0-1 0,1 0 0,-1-1 0,-16 3 0,-3-2-1365,4-2-5461</inkml:trace>
</inkml:ink>
</file>

<file path=ppt/ink/ink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0-12T14:32:35.410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56 51 24575,'-2'0'0,"-1"1"0,1-1 0,0 1 0,0 0 0,0-1 0,0 1 0,0 0 0,0 0 0,0 1 0,0-1 0,1 0 0,-1 0 0,0 1 0,1-1 0,-1 1 0,1 0 0,-1 0 0,1-1 0,0 1 0,0 0 0,0 0 0,0 0 0,0 0 0,0 0 0,0 0 0,1 0 0,-1 3 0,-3 6 0,2 0 0,0 0 0,-2 20 0,4-23 0,-1 1 0,2-1 0,-1 0 0,1 0 0,1 1 0,0-1 0,0 0 0,0 0 0,1-1 0,0 1 0,0 0 0,1-1 0,0 0 0,1 0 0,-1 0 0,1 0 0,1-1 0,6 7 0,-7-8 0,1-1 0,-1 1 0,1-1 0,0 0 0,0-1 0,1 1 0,-1-1 0,1-1 0,0 1 0,0-1 0,0 0 0,0-1 0,0 0 0,0 0 0,0 0 0,0-1 0,0 0 0,0 0 0,1-1 0,-1 0 0,10-2 0,-13 2 0,1-1 0,-1 1 0,0-1 0,0 0 0,0 0 0,0 0 0,0-1 0,0 1 0,-1-1 0,1 0 0,-1 0 0,0 0 0,0-1 0,5-5 0,-4 2 0,0 0 0,-1 1 0,1-2 0,-1 1 0,-1 0 0,1-1 0,-1 1 0,1-9 0,-1 2 0,-1 0 0,0-1 0,-1 1 0,0-1 0,-1 1 0,-1 0 0,0-1 0,-9-26 0,10 37 0,-1-1 0,0 1 0,1 0 0,-2 0 0,1 0 0,0 0 0,-1 0 0,0 0 0,0 1 0,0-1 0,0 1 0,0 0 0,-1 0 0,0 0 0,1 0 0,-1 1 0,0 0 0,0-1 0,-1 1 0,1 1 0,0-1 0,-1 1 0,1-1 0,0 1 0,-1 1 0,0-1 0,1 1 0,-1-1 0,1 1 0,-1 0 0,0 1 0,1-1 0,-1 1 0,1 0 0,-1 0 0,1 1 0,-1-1 0,1 1 0,0 0 0,0 0 0,-7 5 0,-35 33 78,24-18-1521,8-10-5383</inkml:trace>
</inkml:ink>
</file>

<file path=ppt/ink/ink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0-12T14:32:35.796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19 128 24575,'0'23'0,"0"11"0,7 64 0,-6-89 0,1-1 0,-1 1 0,2-1 0,-1 1 0,1-1 0,1 0 0,0 0 0,0-1 0,0 1 0,1-1 0,0 0 0,10 11 0,-14-16 0,1 0 0,0 0 0,0 0 0,-1-1 0,1 1 0,0-1 0,0 1 0,0-1 0,1 0 0,-1 0 0,0 0 0,0 0 0,1 0 0,-1 0 0,1 0 0,-1-1 0,0 0 0,1 1 0,-1-1 0,1 0 0,-1 0 0,1 0 0,-1 0 0,1-1 0,-1 1 0,1-1 0,-1 1 0,0-1 0,1 0 0,-1 0 0,0 0 0,1 0 0,-1-1 0,0 1 0,0 0 0,0-1 0,0 0 0,-1 1 0,1-1 0,2-3 0,1-1 0,0-1 0,0 0 0,-1 0 0,0 0 0,-1-1 0,1 1 0,-1-1 0,-1 0 0,0 0 0,0 0 0,1-10 0,-1-5 0,-1 0 0,-1 1 0,-1-1 0,-6-32 0,5 44 0,0 0 0,-1 0 0,0 1 0,-1 0 0,0-1 0,-1 2 0,0-1 0,0 0 0,-1 1 0,0 0 0,-10-10 0,15 17 3,-1 0 1,0 0-1,1 1 0,-1-1 0,0 1 1,0-1-1,0 1 0,0 0 0,0 0 1,0 0-1,0 0 0,-1 0 0,1 0 1,0 0-1,0 1 0,-1-1 0,1 1 1,0 0-1,-1 0 0,1 0 0,0 0 0,-1 0 1,1 0-1,0 0 0,-1 1 0,1 0 1,0-1-1,-1 1 0,1 0 0,0 0 1,0 0-1,0 0 0,0 0 0,0 1 1,0-1-1,-3 3 0,-2 3-189,0 0 1,1 1-1,0-1 0,0 1 1,1 0-1,0 1 1,-7 14-1,1 2-6640</inkml:trace>
</inkml:ink>
</file>

<file path=ppt/ink/ink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0-12T14:32:36.219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0 24575,'1'1'0,"1"-1"0,-1 0 0,0 1 0,1-1 0,-1 1 0,0-1 0,1 1 0,-1 0 0,0-1 0,0 1 0,0 0 0,0 0 0,0 0 0,0 0 0,0 0 0,0 0 0,1 2 0,16 24 0,-10-15 0,16 24 0,-2 0 0,-1 2 0,-2 0 0,28 79 0,-35-66 0,11 95 0,-22-138-273,-1 0 0,0-1 0,0 1 0,-2 15 0,-3-4-6553</inkml:trace>
</inkml:ink>
</file>

<file path=ppt/ink/ink2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0-12T14:32:36.596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4 215 24575,'-1'-43'0,"0"29"0,0 0 0,1 0 0,0-1 0,1 1 0,1 0 0,0 0 0,8-23 0,-9 35 0,-1 0 0,1 0 0,0 0 0,1 0 0,-1 0 0,0 0 0,1 0 0,-1 0 0,1 1 0,-1-1 0,1 0 0,0 1 0,0 0 0,-1-1 0,1 1 0,0 0 0,1 0 0,-1 0 0,0 0 0,0 0 0,0 0 0,0 1 0,1-1 0,-1 1 0,0 0 0,0-1 0,5 1 0,-5 1 0,0-1 0,0 1 0,0-1 0,0 1 0,0 0 0,0 0 0,0-1 0,0 1 0,-1 1 0,1-1 0,0 0 0,-1 0 0,1 1 0,-1-1 0,1 1 0,-1-1 0,1 1 0,-1 0 0,0-1 0,0 1 0,0 0 0,0 0 0,0 0 0,0 0 0,-1 0 0,1 0 0,-1 0 0,1 0 0,-1 0 0,0 3 0,1 4 0,-2-1 0,1 0 0,-1 1 0,-1-1 0,0 0 0,0 0 0,0 1 0,-1-2 0,0 1 0,-8 13 0,5-9 0,1 1 0,-7 22 0,12-34 0,0 1 0,0 0 0,0 0 0,0 0 0,1-1 0,-1 1 0,0 0 0,1 0 0,-1-1 0,1 1 0,-1 0 0,1-1 0,0 1 0,0-1 0,0 1 0,0-1 0,0 1 0,0-1 0,0 1 0,0-1 0,1 0 0,-1 0 0,1 0 0,-1 0 0,0 0 0,1 0 0,0 0 0,-1 0 0,1 0 0,0-1 0,-1 1 0,1-1 0,3 1 0,7 3 0,0-1 0,0-1 0,17 2 0,-2-1-73,-9-2-358,-1 1 1,25 6-1,-24-3-6395</inkml:trace>
</inkml:ink>
</file>

<file path=ppt/ink/ink2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0-12T14:32:37.143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1 155 24575,'1'0'0,"11"0"0,1 0 0,-1 1 0,0 0 0,17 4 0,-26-4 0,0 0 0,1 0 0,-1 0 0,0 1 0,0-1 0,0 1 0,-1 0 0,1 0 0,0 0 0,-1 0 0,1 0 0,-1 1 0,0-1 0,1 1 0,-1-1 0,-1 1 0,1 0 0,0 0 0,-1 0 0,3 5 0,-2-3 0,-2-11 0,-7-25 0,-9-43 0,15 65 0,-1-38 0,2 44 0,0 0 0,0 0 0,1 0 0,-1 1 0,1-1 0,-1 0 0,1 1 0,0-1 0,0 1 0,1-1 0,-1 1 0,0-1 0,1 1 0,1-3 0,-2 4 0,0 1 0,0-1 0,0 1 0,-1-1 0,1 0 0,0 1 0,0 0 0,0-1 0,0 1 0,0-1 0,0 1 0,0 0 0,0 0 0,0 0 0,0-1 0,0 1 0,0 0 0,0 0 0,0 0 0,0 1 0,0-1 0,0 0 0,0 0 0,0 0 0,0 1 0,-1-1 0,1 0 0,0 1 0,0-1 0,0 1 0,0-1 0,0 1 0,-1 0 0,1-1 0,0 1 0,0 0 0,-1-1 0,1 1 0,0 0 0,0 1 0,26 40 0,-24-36 0,1 0 0,-1 0 0,1-1 0,0 1 0,0-1 0,8 8 0,-12-13 0,0 1 0,1-1 0,-1 0 0,1 1 0,-1-1 0,0 0 0,1 1 0,-1-1 0,1 0 0,-1 0 0,1 0 0,-1 1 0,1-1 0,-1 0 0,1 0 0,-1 0 0,1 0 0,-1 0 0,1 0 0,-1 0 0,1 0 0,-1 0 0,1 0 0,-1 0 0,1 0 0,-1 0 0,1-1 0,-1 1 0,2-1 0,-1 0 0,0 0 0,0-1 0,0 1 0,0-1 0,0 1 0,-1-1 0,1 0 0,0 1 0,-1-1 0,1 0 0,-1 0 0,0 1 0,1-1 0,-1-2 0,1-8 0,-1 8 0,0 0 0,1 0 0,-1 0 0,1 0 0,0 0 0,0 0 0,1 0 0,-1 0 0,4-6 0,-5 10 0,1 0 0,-1-1 0,0 1 0,1 0 0,-1 0 0,0 0 0,1 0 0,-1 0 0,0-1 0,1 1 0,-1 0 0,0 0 0,1 0 0,-1 0 0,0 0 0,1 0 0,-1 0 0,1 0 0,-1 0 0,0 0 0,1 1 0,-1-1 0,0 0 0,1 0 0,-1 0 0,0 0 0,1 0 0,-1 1 0,0-1 0,1 0 0,-1 0 0,0 1 0,0-1 0,1 0 0,-1 0 0,0 1 0,0-1 0,0 0 0,1 1 0,-1-1 0,0 0 0,0 1 0,0-1 0,0 0 0,0 1 0,1 0 0,8 17 0,-4 0 0,0-1 0,-1 1 0,-1 1 0,2 31 0,-6 80 0,-1-69 0,1-38-103,1-16-11,-1 0-1,1-1 0,0 1 0,0 0 1,0 0-1,1 0 0,0 0 0,1 0 1,0-1-1,4 12 0</inkml:trace>
</inkml:ink>
</file>

<file path=ppt/ink/ink2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0-12T14:32:39.112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265 0 24575,'-1'5'0,"-1"0"0,0 0 0,0 0 0,0 0 0,0 0 0,-1-1 0,0 1 0,0-1 0,0 0 0,0 1 0,-5 3 0,-7 11 0,-134 182 0,147-198 0,0 0 0,-1 0 0,1-1 0,-1 1 0,0-1 0,0 0 0,0 0 0,0 0 0,0 0 0,0-1 0,-7 3 0,10-4 0,-1 0 0,0 1 0,0-1 0,0 0 0,0 0 0,1 0 0,-1 0 0,0 0 0,0 0 0,0 0 0,0 0 0,0 0 0,0-1 0,1 1 0,-1 0 0,0 0 0,0-1 0,0 1 0,1-1 0,-1 1 0,-1-1 0,2 0 0,-1 0 0,0 0 0,0-1 0,0 1 0,1 0 0,-1-1 0,1 1 0,-1 0 0,1-1 0,-1 1 0,1 0 0,0-1 0,0 1 0,0-1 0,0 1 0,0-1 0,0-1 0,0 0 0,1 0 0,-1 0 0,1 1 0,-1-1 0,1 0 0,0 1 0,0-1 0,0 0 0,1 1 0,-1 0 0,1-1 0,-1 1 0,1 0 0,0-1 0,0 1 0,0 0 0,0 0 0,0 1 0,0-1 0,0 0 0,1 1 0,-1-1 0,1 1 0,-1 0 0,1 0 0,0 0 0,-1 0 0,1 0 0,0 1 0,0-1 0,3 1 0,12-3 0,0 1 0,0 1 0,31 2 0,-32-1 0,25 3 0,-29-1 0,0-1 0,0 0 0,-1-1 0,1-1 0,0 0 0,0-1 0,16-3 0,-12-5-1365,-6-2-5461</inkml:trace>
</inkml:ink>
</file>

<file path=ppt/ink/ink2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0-12T14:32:43.319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144 856 24575,'-1'0'0,"0"0"0,1 0 0,-1 0 0,0 1 0,0-1 0,1 0 0,-1 0 0,0 1 0,1-1 0,-1 1 0,0-1 0,1 1 0,-1-1 0,1 1 0,-1-1 0,1 1 0,-1-1 0,1 1 0,-1 0 0,1-1 0,-1 1 0,1 0 0,0-1 0,-1 1 0,1 0 0,0-1 0,0 1 0,-1 0 0,1 0 0,0 0 0,0-1 0,0 1 0,0 1 0,0-1 0,0-1 0,0 1 0,0-1 0,0 1 0,1 0 0,-1-1 0,0 1 0,0-1 0,0 1 0,0-1 0,1 1 0,-1-1 0,0 1 0,1-1 0,-1 1 0,0-1 0,1 0 0,-1 1 0,1-1 0,-1 0 0,0 1 0,1-1 0,-1 0 0,1 1 0,-1-1 0,1 0 0,-1 0 0,1 1 0,-1-1 0,1 0 0,-1 0 0,1 0 0,0 0 0,-1 0 0,1 0 0,-1 0 0,1 0 0,-1 0 0,1 0 0,-1 0 0,1 0 0,0 0 0,-1 0 0,1-1 0,-1 1 0,1 0 0,-1 0 0,1-1 0,-1 1 0,0 0 0,2-1 0,5-4 0,1-1 0,-1 0 0,0 0 0,0-1 0,0 1 0,-1-2 0,0 1 0,-1-1 0,9-13 0,10-13 0,-2 5 0,27-43 0,-43 61 0,0 1 0,-1-1 0,0-1 0,-1 1 0,0-1 0,-1 1 0,4-25 0,-7 33 0,0 0 0,0 0 0,-1 0 0,1 0 0,-1 0 0,1 0 0,-1 0 0,0 1 0,0-1 0,0 0 0,-1 1 0,1-1 0,0 0 0,-1 1 0,0 0 0,-3-5 0,-4-2 0,-1 1 0,-18-14 0,-4-5 0,-15-22 0,33 32 0,-2 0 0,0 2 0,-25-21 0,39 36 0,1-1 0,0 0 0,-1 0 0,1 0 0,-1 1 0,1-1 0,-1 1 0,1-1 0,-1 1 0,1 0 0,-1-1 0,1 1 0,-1 0 0,0 0 0,1 0 0,-1 0 0,0 0 0,1 1 0,-1-1 0,1 0 0,-1 1 0,1-1 0,-1 1 0,1 0 0,-1-1 0,1 1 0,0 0 0,-2 1 0,1-1 0,0 0 0,-1 0 0,1 0 0,0 0 0,-1 0 0,1 0 0,-1-1 0,1 1 0,-4 0 0,6-2 0,-1 1 0,0 0 0,0 0 0,0-1 0,0 1 0,0 0 0,0-1 0,1 1 0,-1 0 0,0-1 0,0 0 0,1 1 0,-1-1 0,0 1 0,1-1 0,-1 0 0,1 1 0,-1-1 0,1 0 0,-1 0 0,1 1 0,-1-1 0,1 0 0,0 0 0,-1 0 0,1 0 0,0 0 0,0 1 0,-1-3 0,-2-30 0,2 30 0,1-5 0,0 0 0,0 0 0,0-1 0,1 1 0,0 1 0,0-1 0,3-9 0,-2 13 0,0 0 0,0 0 0,0 1 0,1-1 0,-1 0 0,1 1 0,0-1 0,0 1 0,0 0 0,1 0 0,-1 0 0,0 0 0,1 1 0,6-4 0,22-10 0,0 1 0,61-18 0,-40 15 0,-36 14 0,-1 0 0,0 1 0,26-2 0,-28 4 0,0 0 0,-1-1 0,0-1 0,0 0 0,0-1 0,18-7 0,-1 1 0,-20 11 0,-10 0 0,0 0 0,0-1 0,0 1 0,0 0 0,-1-1 0,1 1 0,0 0 0,0-1 0,-1 1 0,1-1 0,0 1 0,-1-1 0,1 1 0,0 0 0,-1-1 0,1 1 0,-1-1 0,1 1 0,-1-1 0,1 0 0,-1 1 0,-10 9 0,0-1 0,-1 0 0,0-1 0,0 0 0,-1-1 0,0-1 0,-21 8 0,12-6 0,0-1 0,0-1 0,0-1 0,-26 2 0,-40-8 0,69 0 0,0 0 0,-1 1 0,1 1 0,-30 6 0,45-6 0,1 0 0,0 0 0,-1 1 0,1-1 0,0 1 0,0-1 0,0 1 0,0 0 0,0 1 0,1-1 0,-1 0 0,0 1 0,1 0 0,0-1 0,0 1 0,0 0 0,0 0 0,0 0 0,0 0 0,1 1 0,0-1 0,-1 0 0,1 1 0,0-1 0,0 7 0,-2 7 0,2 1 0,0 0 0,2-1 0,1 21 0,1-2 0,-4 61 0,4 52 0,-3-149 0,0 1 0,0 0 0,0 0 0,0-1 0,0 1 0,0 0 0,0 0 0,0-1 0,0 1 0,0 0 0,0 0 0,0-1 0,1 1 0,-1 0 0,0-1 0,1 1 0,-1 0 0,0-1 0,1 1 0,-1 0 0,1-1 0,-1 1 0,1-1 0,-1 1 0,1-1 0,0 1 0,-1-1 0,1 1 0,0-1 0,-1 0 0,1 1 0,0-1 0,-1 0 0,1 0 0,0 1 0,0-1 0,-1 0 0,1 0 0,0 0 0,0 0 0,-1 0 0,1 0 0,0 0 0,0 0 0,-1 0 0,1 0 0,0 0 0,0-1 0,-1 1 0,1 0 0,0-1 0,0 1 0,6-4 0,0-1 0,0 1 0,-1-1 0,8-7 0,0 1 0,5-2 0,1 1 0,1 1 0,0 1 0,1 0 0,39-10 0,-55 18 0,-1 1 0,1 0 0,0 0 0,-1 0 0,12 1 0,-16 0 0,0 0 0,0 0 0,0 0 0,0 0 0,0 0 0,0 0 0,0 1 0,0-1 0,0 0 0,-1 1 0,1-1 0,0 1 0,0-1 0,0 1 0,0-1 0,-1 1 0,1 0 0,0-1 0,-1 1 0,1 0 0,0-1 0,-1 1 0,1 0 0,-1 0 0,1 0 0,-1 0 0,1 0 0,-1-1 0,0 1 0,0 0 0,1 0 0,-1 0 0,0 0 0,0 0 0,0 0 0,0 0 0,0 0 0,0 0 0,0 0 0,0 0 0,0 0 0,-1 0 0,1 1 0,-8 27 0,0 0 0,-2-1 0,-23 46 0,-12 32 0,43-97-96,0-3 5,1 1 1,-1-1-1,-1 1 0,1-1 1,-1 0-1,0 0 1,-1 0-1,1 0 0,-1-1 1,0 1-1,-1-1 0,1 0 1,-10 8-1,-2-5-6735</inkml:trace>
</inkml:ink>
</file>

<file path=ppt/ink/ink2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0-12T14:32:44.024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1 266 24575,'0'-2'0,"1"1"0,-1-1 0,1 1 0,0-1 0,0 1 0,0-1 0,0 1 0,0 0 0,0-1 0,1 1 0,-1 0 0,0 0 0,0 0 0,1 0 0,2-2 0,30-17 0,-25 15 0,78-44 0,3 3 0,104-36 0,-67 42 0,-89 39 0,-38 1 0,1 0 0,0 0 0,-1 0 0,1 0 0,-1 0 0,1 0 0,-1 0 0,1 0 0,-1 0 0,1 1 0,0-1 0,-1 0 0,1 0 0,-1 0 0,1 1 0,-1-1 0,1 0 0,-1 0 0,0 1 0,1-1 0,-1 0 0,1 1 0,-1-1 0,0 1 0,1-1 0,-1 1 0,0-1 0,1 0 0,-1 1 0,0-1 0,1 1 0,-1 0 0,0-1 0,0 1 0,0-1 0,0 1 0,0-1 0,0 1 0,1-1 0,-1 1 0,0-1 0,-1 1 0,1 0 0,0-1 0,0 1 0,0-1 0,0 1 0,0-1 0,0 1 0,-1-1 0,1 1 0,0-1 0,0 1 0,-1-1 0,1 1 0,0-1 0,-1 1 0,1-1 0,-1 0 0,1 1 0,0-1 0,-1 0 0,1 1 0,-1-1 0,0 1 0,-41 30-1365,17-14-5461</inkml:trace>
</inkml:ink>
</file>

<file path=ppt/ink/ink3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0-12T14:32:44.392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1 324 24575,'0'-2'0,"1"0"0,-1 0 0,1 0 0,-1 0 0,1 1 0,0-1 0,0 0 0,0 0 0,0 0 0,0 1 0,0-1 0,0 0 0,1 1 0,-1 0 0,4-3 0,26-21 0,-23 20 0,62-41 0,86-41 0,-27 16 0,-121 67 0,67-36 0,-69 37 0,-1 1 0,1-1 0,-1 2 0,1-1 0,-1 1 0,1-1 0,0 1 0,0 1 0,0-1 0,0 1 0,8 1 0,-4 3-1365</inkml:trace>
</inkml:ink>
</file>

<file path=ppt/ink/ink3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0-12T14:31:12.209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1 173 24575,'513'-16'0,"3"-36"0,368-18 0,-283 71 0,-580-1-195,0 0 0,0-2 0,0-1 0,0 0 0,-1-2 0,24-8 0,-22 4-6631</inkml:trace>
</inkml:ink>
</file>

<file path=ppt/ink/ink3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0-12T14:31:12.840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1 24575,'1'30'0,"2"1"0,8 35 0,1 4 0,43 689-1160,-52 3-496,-4-487 1466,1-232 186,8 452-396,0-382 360,5 0 0,37 148-1,-42-231 324,21 52 0,-10-44-5509</inkml:trace>
</inkml:ink>
</file>

<file path=ppt/ink/ink3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0-12T14:31:13.309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18 85 24575,'-1'-2'0,"1"0"0,0 0 0,-1 0 0,0 0 0,1 0 0,-1-1 0,0 1 0,0 0 0,-2-2 0,2 3 0,0 0 0,0 0 0,1 0 0,-1 0 0,0-1 0,1 1 0,-1 0 0,1 0 0,-1 0 0,1-1 0,0 1 0,-1 0 0,1 0 0,0-1 0,0 1 0,0 0 0,0 0 0,0-1 0,0 1 0,0 0 0,0-1 0,1 1 0,-1 0 0,0 0 0,1 0 0,-1-1 0,1 1 0,0 0 0,-1 0 0,1 0 0,0 0 0,-1 0 0,2-2 0,0 2 0,0 0 0,0-1 0,0 1 0,0 0 0,1 0 0,-1 0 0,0 0 0,0 1 0,1-1 0,-1 0 0,0 1 0,1 0 0,-1-1 0,0 1 0,1 0 0,2 1 0,43 5 0,-35-4 0,95 16 0,132 6 0,-112-24 0,0-5 0,139-23 0,-177 16-682,135-1-1,-195 13-6143</inkml:trace>
</inkml:ink>
</file>

<file path=ppt/ink/ink3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0-12T14:31:14.131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51 1 24575,'-6'6'0,"1"0"0,0 1 0,1-1 0,-1 1 0,1 0 0,1 1 0,-1-1 0,1 1 0,0-1 0,1 1 0,0 0 0,0 0 0,1 0 0,0 0 0,0 0 0,1 0 0,1 11 0,2 14 0,1 0 0,2-1 0,11 33 0,-5-16 0,11 67 0,-5 0 0,3 143 0,-18 240 0,-6-280 0,-8 79 0,-1 27 0,14-252 0,2 0 0,21 104 0,24 113 0,-38-206 0,-4-41 0,2 63 0,-9-57 0,-1 7 0,10 83 0,-8-135-195,0 0 0,-1 0 0,0 0 0,0 0 0,0 0 0,-1 6 0</inkml:trace>
</inkml:ink>
</file>

<file path=ppt/ink/ink3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0-12T14:31:16.583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29 730 24575,'-22'13'0,"15"-14"0,11-12 0,338-505 0,-301 464-682,82-84-1,-103 120-6143</inkml:trace>
</inkml:ink>
</file>

<file path=ppt/ink/ink3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0-12T14:31:16.908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1331 140 24575,'-15'0'0,"-1"0"0,0-1 0,1 0 0,-1-1 0,0-1 0,1-1 0,0 0 0,-23-9 0,-5-7 0,-2 1 0,1 3 0,-2 2 0,0 2 0,-1 1 0,-63-5 0,55 13 0,0 2 0,1 3 0,-1 2 0,1 2 0,0 3 0,1 2 0,-65 22 0,-109 34 0,224-66 0,-1 0 0,0-1 0,1 1 0,-1-1 0,0 0 0,0 0 0,0 0 0,1-1 0,-1 1 0,-6-3 0,9 3 0,0-1 0,0 1 0,0-1 0,0 1 0,1-1 0,-1 0 0,0 1 0,0-1 0,0 0 0,1 0 0,-1 1 0,0-1 0,1 0 0,-1 0 0,1 0 0,-1 0 0,1 0 0,-1 0 0,1 0 0,0 0 0,-1 0 0,1 0 0,0 0 0,0 0 0,0 0 0,0-1 0,0 1 0,0 0 0,0 0 0,0 0 0,0 0 0,0 0 0,1 0 0,-1 0 0,0 0 0,1 0 0,-1 0 0,1 0 0,-1 0 0,2-2 0,8-15-1365,0 1-5461</inkml:trace>
</inkml:ink>
</file>

<file path=ppt/ink/ink3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0-12T14:31:17.279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610 0 24575,'-6'2'0,"0"0"0,0 0 0,0 1 0,0 0 0,1 0 0,-1 0 0,1 1 0,0 0 0,0 0 0,0 0 0,-4 5 0,-5 3 0,-39 34 0,-76 84 0,-34 64 0,119-140 0,21-26-273,0 2 0,2 0 0,1 2 0,-22 46 0,35-57-6553</inkml:trace>
</inkml:ink>
</file>

<file path=ppt/ink/ink3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0-12T14:31:18.041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0 24575,'3'40'0,"1"0"0,17 70 0,-4-24 0,2 46 0,2 254 0,-23 760 0,16-948 0,0-5 0,-28-7 0,-1 3 0,14-161 0,-1 0 0,-11 52 0,11-72 0,2-1 0,-1 1 0,1 0 0,0 0 0,0-1 0,1 1 0,0 0 0,4 12 0,2 2 0,15 34 0,-14-41 0,-2 0 0,0 0 0,-1 1 0,0 0 0,2 22 0,-6-31 0,4 70 0,-4-69 0,-2 1 0,1-1 0,-1 1 0,0-1 0,-1 1 0,-4 12 0,-4-4-1365,-2-6-5461</inkml:trace>
</inkml:ink>
</file>

<file path=ppt/ink/ink3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0-12T14:31:18.400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574 1 24575,'-1'6'0,"1"0"0,-2 0 0,1 0 0,-1 0 0,0-1 0,0 1 0,-1 0 0,1-1 0,-1 1 0,0-1 0,-1 0 0,1 0 0,-1 0 0,-6 5 0,-10 11 0,-39 30 0,42-37 0,-99 93 0,-114 133 0,225-234 0,1-1 0,0 1 0,1 0 0,-1 0 0,1 1 0,-3 7 0,-6 12 0,12-25-2,0-1-1,0 1 1,-1 0-1,1-1 0,0 1 1,-1-1-1,1 1 1,0-1-1,-1 1 1,1-1-1,0 1 1,-1-1-1,1 0 0,-1 1 1,1-1-1,-1 1 1,1-1-1,-1 0 1,1 0-1,-1 1 1,0-1-1,1 0 0,-1 0 1,1 0-1,-1 1 1,0-1-1,1 0 1,-1 0-1,1 0 0,-2 0 1,1-1 15,0 1 0,0-1 0,0 0 1,0 1-1,0-1 0,0 0 0,0 0 0,0 0 0,1 0 1,-1 0-1,0 0 0,0 0 0,1 0 0,-1-1 0,-15-38-1496,12 17-5343</inkml:trace>
</inkml:ink>
</file>

<file path=ppt/ink/ink4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0-12T14:31:18.755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80 0 24575,'-5'0'0,"-6"0"0,-1 5 0,-3 1 0,-4 0 0,2-1-8191</inkml:trace>
</inkml:ink>
</file>

<file path=ppt/ink/ink4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0-12T14:31:19.127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29 1 24575,'0'4'0,"0"7"0,0 5 0,0 6 0,-5 3 0,-1 2 0,0 6 0,1 1 0,2 1 0,1-2 0,1-2 0,0-6-8191</inkml:trace>
</inkml:ink>
</file>

<file path=ppt/ink/ink4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0-12T14:31:21.907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430 157 24575,'-7'-1'0,"0"1"0,1 0 0,-1 0 0,0 1 0,0 0 0,1 0 0,-1 0 0,0 1 0,1 0 0,0 0 0,-1 0 0,1 1 0,0 0 0,0 1 0,1-1 0,-1 1 0,1 0 0,-1 0 0,1 1 0,-6 7 0,-10 10 0,-21 31 0,43-53 0,-1 0 0,0 0 0,0 0 0,0 0 0,0 0 0,0 0 0,0 0 0,0 0 0,1 0 0,-1 0 0,0 0 0,0 0 0,0 0 0,0 0 0,0 0 0,0 0 0,0 0 0,0 1 0,0-1 0,1 0 0,-1 0 0,0 0 0,0 0 0,0 0 0,0 0 0,0 0 0,0 0 0,0 1 0,0-1 0,0 0 0,0 0 0,0 0 0,0 0 0,0 0 0,0 0 0,0 0 0,0 1 0,0-1 0,0 0 0,0 0 0,0 0 0,0 0 0,0 0 0,0 0 0,0 0 0,0 1 0,0-1 0,0 0 0,-1 0 0,1 0 0,0 0 0,0 0 0,0 0 0,0 0 0,0 0 0,16-8 0,22-18 0,54-45 0,66-45 0,-140 105 0,-14 7 0,1 1 0,0 0 0,0 0 0,1 0 0,-1 1 0,11-4 0,-16 6 0,0 0 0,1 0 0,-1 0 0,0 0 0,0-1 0,0 1 0,1 0 0,-1 0 0,0 0 0,0 0 0,1 0 0,-1 0 0,0 0 0,0 0 0,1 0 0,-1 0 0,0 0 0,0 0 0,1 0 0,-1 0 0,0 0 0,0 0 0,1 1 0,-1-1 0,0 0 0,0 0 0,0 0 0,1 0 0,-1 0 0,0 0 0,0 1 0,0-1 0,0 0 0,1 0 0,-1 0 0,0 1 0,0-1 0,-4 10 0,-13 8 0,-78 64 0,-52 50 0,118-111 0,24-20 0,18-14 0,75-54 0,-54 43 0,54-50 0,-86 71 0,-7 5 0,-17 9 0,-30 20 0,-38 17 0,-140 52 0,199-89 0,0 0 0,-44 7 0,92-21 0,84-17 0,-58 8 0,20-5 0,0-4 0,83-38 0,-115 39 0,-20 12 0,-16 12 0,-3 1 0,-1 1 0,0-2 0,0 1 0,0-1 0,-1 0 0,1-1 0,-14 3 0,17-5 0,-1-1 0,1 1 0,0-1 0,0 0 0,-1-1 0,1 0 0,0 0 0,0 0 0,0-1 0,0 0 0,0 0 0,0 0 0,-7-5 0,-17-2 0,24 10 0,20 8 0,-2-3 0,1-2 0,0 1 0,0-2 0,0 0 0,0 0 0,1-1 0,-1-1 0,27-1 0,-10-1 0,-1-2 0,0-1 0,31-8 0,-49 10 0,-1-1 0,0 0 0,0 0 0,0-1 0,0 0 0,0-1 0,-1 0 0,0 0 0,0-1 0,14-12 0,-23 18 0,1-1 0,-1 1 0,1-1 0,-1 1 0,1-1 0,-1 0 0,1 1 0,-1-1 0,0 1 0,1-1 0,-1 0 0,0 0 0,1 1 0,-1-1 0,0 0 0,0 1 0,0-1 0,0 0 0,0 0 0,0 1 0,0-1 0,0 0 0,0 0 0,0 1 0,0-1 0,0 0 0,0 1 0,-1-2 0,0 1 0,0 0 0,0 0 0,0 0 0,0 0 0,0 0 0,0 1 0,0-1 0,-1 0 0,1 1 0,0-1 0,0 1 0,-1-1 0,1 1 0,-2-1 0,-50-5 0,49 6 0,-22 0 0,0 1 0,-1 1 0,1 1 0,0 2 0,-38 11 0,-121 53 0,133-48 0,43-16 0,-1-2 0,0 1 0,0-1 0,0-1 0,-13 2 0,23-4 0,0 0 0,-1 0 0,1 0 0,0 0 0,0 0 0,-1 0 0,1 0 0,0 0 0,0 0 0,-1 0 0,1 0 0,0 0 0,0 0 0,-1-1 0,1 1 0,0 0 0,0 0 0,0 0 0,-1 0 0,1 0 0,0-1 0,0 1 0,0 0 0,0 0 0,0 0 0,-1-1 0,1 1 0,0 0 0,0 0 0,0-1 0,0 1 0,0 0 0,0 0 0,0-1 0,0 1 0,0 0 0,0 0 0,0-1 0,0 1 0,0 0 0,0 0 0,0-1 0,0 1 0,0 0 0,0 0 0,0-1 0,0 1 0,0 0 0,0 0 0,1 0 0,-1-1 0,0 1 0,0 0 0,0 0 0,0 0 0,0-1 0,1 1 0,-1 0 0,0 0 0,1 0 0,9-15 0,8-2 0,2 0 0,0 1 0,0 1 0,27-14 0,94-44 0,-115 61 0,65-29 0,-81 37 0,1 0 0,-1 1 0,1 1 0,0 0 0,0 0 0,16 0 0,-27 2 0,1 0 0,0-1 0,0 1 0,0 0 0,-1 0 0,1 0 0,0 1 0,0-1 0,-1 0 0,1 0 0,0 0 0,0 0 0,-1 1 0,1-1 0,0 0 0,-1 1 0,1-1 0,0 1 0,-1-1 0,1 1 0,-1-1 0,1 1 0,0-1 0,0 2 0,-1-1 0,0-1 0,0 1 0,0 0 0,0 0 0,0 0 0,0-1 0,-1 1 0,1 0 0,0 0 0,0-1 0,-1 1 0,1 0 0,0-1 0,-1 1 0,1 0 0,-1-1 0,1 1 0,-1 0 0,0 0 0,-30 26 0,-1-9-227,-1-1-1,-1-2 1,0-1-1,0-2 1,-49 10-1,58-16-6598</inkml:trace>
</inkml:ink>
</file>

<file path=ppt/ink/ink4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0-12T14:31:23.301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119 0 24575,'-13'49'0,"15"-34"0,-1 0 0,2-1 0,0 1 0,7 21 0,-4-19 0,-2 1 0,4 26 0,23 478 0,-33-408 0,3 153 0,12-133 0,2 47 0,-15-177 0,0 49 0,2 0 0,11 65 0,-6-66 0,-2 1 0,-5 93 0,-1-71 0,-1-48 0,0 1 0,-8 30 0,5-29 0,-4 47 0,9-34 0,1 1 0,2-1 0,10 50 0,-5-33 0,-3 1 0,-2-1 0,-6 63 0,1-12 0,3-41 0,-3 79 0,-10-79 0,8-53 0,0-1 0,2 1 0,-2 25 0,5-35 0,-1-1 0,1 1 0,0 0 0,0-1 0,0 1 0,1-1 0,-1 0 0,1 1 0,1-1 0,-1 0 0,1 0 0,0-1 0,0 1 0,5 5 0,-3-3 0,2-1 0,-1 1 0,1-1 0,12 9 0,-16-13 0,0 0 0,0-1 0,0 1 0,0-1 0,0 0 0,0 0 0,0 0 0,0 0 0,0 0 0,0-1 0,1 1 0,-1-1 0,0 0 0,1 0 0,4-1 0,2-2 0,-11 0 0,-16 2 0,-23 7 0,0-1 0,-1-3 0,-71-4 0,105 2 0,0-1 0,0-1 0,1 1 0,-1-1 0,-11-5 0,16 6 0,-1 0 0,0-1 0,1 1 0,-1-1 0,1 1 0,0-1 0,-1 0 0,1 0 0,0 0 0,0 0 0,0-1 0,1 1 0,-1 0 0,0-1 0,-1-3 0,3 5 0,-1 0 0,1 1 0,0-1 0,0 0 0,0 0 0,-1 1 0,1-1 0,0 0 0,0 0 0,0 1 0,0-1 0,0 0 0,0 0 0,1 1 0,-1-1 0,0 0 0,0 1 0,0-1 0,1 0 0,-1 1 0,0-1 0,1 0 0,-1 1 0,1-1 0,-1 0 0,2 0 0,20-10 0,30 6 0,-50 5 0,247 0 0,-89 3 0,-160-3 0,0 0 0,0 0 0,0 0 0,0 0 0,0 0 0,0 0 0,0 0 0,0 0 0,0 0 0,0 0 0,0 0 0,0 0 0,0 0 0,0 0 0,0 0 0,0 0 0,0 0 0,0 0 0,0 1 0,0-1 0,0 0 0,0 0 0,0 0 0,0 0 0,0 0 0,0 0 0,0 0 0,0 0 0,0 0 0,0 0 0,0 0 0,0 0 0,0 0 0,0 0 0,0 0 0,0 0 0,0 0 0,0 1 0,0-1 0,0 0 0,0 0 0,0 0 0,0 0 0,-12 5 0,-17 5 0,-43 9 0,17-4 0,-94 14 0,129-30 0,19 1 0,1-1 0,0 1 0,0 0 0,0 0 0,0-1 0,0 1 0,0 0 0,0 0 0,0-1 0,0 1 0,0 0 0,0 0 0,0-1 0,0 1 0,0 0 0,0 0 0,0 0 0,0-1 0,0 1 0,0 0 0,0 0 0,0-1 0,0 1 0,1 0 0,-1 0 0,0 0 0,0-1 0,0 1 0,0 0 0,1 0 0,-1 0 0,0 0 0,0-1 0,0 1 0,0 0 0,1 0 0,-1 0 0,0 0 0,1 0 0,33-22 0,44-24 0,-57 32 0,1 1 0,1 1 0,0 0 0,38-12 0,-60 23 0,-1 1 0,1-1 0,0 1 0,0 0 0,0 0 0,0-1 0,-1 1 0,1 0 0,0 0 0,0 0 0,0 0 0,0 0 0,0 0 0,0 0 0,0 0 0,-1 0 0,1 0 0,0 1 0,0-1 0,0 0 0,0 1 0,0-1 0,0 1 0,-1 0 0,0-1 0,0 1 0,0 0 0,0 0 0,0-1 0,0 1 0,0 0 0,-1 0 0,1-1 0,0 1 0,-1 0 0,1-1 0,0 1 0,-1 0 0,1-1 0,-1 1 0,1 0 0,-1-1 0,0 2 0,-35 31 0,16-19-114,0-1 1,-2-1-1,1-1 0,-1 0 0,-1-2 1,0 0-1,-1-2 0,1-1 0,-1 0 1,0-2-1,-40 2 0,41-6-6712</inkml:trace>
</inkml:ink>
</file>

<file path=ppt/ink/ink4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0-12T14:31:25.940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36 190 24575,'-5'0'0,"-6"0"0,-1-5 0,6-6 0,4-5 0,7-6 0,3-3 0,4 3 0,6 5 0,3 5 0,4 5 0,-3-1 0,-6-4 0,-4-5 0,-5 1-8191</inkml:trace>
</inkml:ink>
</file>

<file path=ppt/ink/ink4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0-12T14:31:26.730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259 14 24575,'23'-11'0,"-19"8"0,-16 12 0,-101 66 0,24-18 0,65-42 0,19-12 0,1-1 0,-1 1 0,0 1 0,1-1 0,0 1 0,-7 7 0,10-9 0,-1 0 0,1 0 0,0 0 0,1 0 0,-1 0 0,0 0 0,0 0 0,1 0 0,0 0 0,-1 1 0,1-1 0,0 0 0,0 0 0,0 1 0,0-1 0,0 0 0,1 0 0,-1 1 0,1-1 0,1 4 0,7 20 0,-1 1 0,-2-1 0,-1 1 0,2 29 0,-6-54 0,5 44 0,-6-45 0,0-1 0,0 1 0,0 0 0,1 0 0,-1-1 0,0 1 0,1 0 0,-1 0 0,0-1 0,1 1 0,-1 0 0,1-1 0,0 1 0,-1-1 0,1 1 0,-1-1 0,1 1 0,0-1 0,0 1 0,0-1 0,0 0 0,0 0 0,0 0 0,0 0 0,0 0 0,-1-1 0,1 1 0,0 0 0,0-1 0,0 1 0,-1 0 0,1-1 0,0 1 0,-1-1 0,1 1 0,0-1 0,-1 1 0,1-1 0,0 0 0,-1 1 0,1-1 0,-1 0 0,1-1 0,33-47 0,-26 35 0,2-1 0,-1 2 0,2-1 0,21-20 0,-29 31 0,0 0 0,1 1 0,-1-1 0,1 1 0,0 0 0,-1 0 0,1 0 0,0 1 0,0-1 0,1 1 0,-1 0 0,0 0 0,0 0 0,0 1 0,1 0 0,-1-1 0,0 2 0,1-1 0,-1 0 0,0 1 0,0 0 0,0 0 0,8 2 0,-5 0 0,0 1 0,0-1 0,-1 1 0,1 0 0,-1 1 0,0-1 0,0 1 0,-1 1 0,1-1 0,-1 1 0,-1 0 0,1 0 0,-1 0 0,0 1 0,5 9 0,-6-10 0,0 1 0,0-1 0,-1 1 0,0-1 0,-1 1 0,1 0 0,-1 0 0,0-1 0,-1 1 0,0 0 0,0 0 0,0 0 0,-1 0 0,0 0 0,0 0 0,-1-1 0,-2 8 0,-2 0-59,-1 0 0,-1 0-1,0 0 1,-1-1-1,0-1 1,-1 1 0,-1-2-1,0 1 1,0-1 0,-1-1-1,-1 0 1,0-1 0,0 0-1,0-1 1,-1-1 0,0 0-1,-1 0 1,0-2-1,0 0 1,0 0 0,0-2-1,-18 3 1,10-5-6767</inkml:trace>
</inkml:ink>
</file>

<file path=ppt/ink/ink4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0-12T14:31:27.150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28 167 24575,'-1'78'0,"3"88"0,-2-162 0,0 0 0,1 0 0,0 0 0,-1 0 0,1 0 0,1 0 0,-1-1 0,0 1 0,1 0 0,0-1 0,0 1 0,0-1 0,0 0 0,0 1 0,1-1 0,0 0 0,-1-1 0,1 1 0,0 0 0,1-1 0,-1 0 0,0 1 0,0-1 0,1-1 0,0 1 0,-1 0 0,1-1 0,0 0 0,0 0 0,-1 0 0,1 0 0,0 0 0,0-1 0,0 0 0,0 0 0,0 0 0,0 0 0,0-1 0,0 1 0,0-1 0,0 0 0,-1 0 0,7-3 0,-4 1 0,0 0 0,0-1 0,0 0 0,0 0 0,0 0 0,-1-1 0,0 0 0,0 0 0,0 0 0,-1-1 0,8-11 0,4-8 0,17-40 0,-27 52 0,2-4 0,-1 0 0,0 0 0,-1-1 0,-2 1 0,1-1 0,-2 0 0,-1-1 0,1-26 0,-3 39 0,0 1 0,0-1 0,0 0 0,-1 1 0,0-1 0,-1 1 0,1-1 0,-1 1 0,0-1 0,0 1 0,-1 0 0,1 0 0,-1 0 0,0 0 0,0 1 0,-1-1 0,0 1 0,0 0 0,0 0 0,0 0 0,0 1 0,-1-1 0,1 1 0,-1 0 0,0 0 0,0 1 0,0-1 0,-1 1 0,1 0 0,0 1 0,-7-2 0,7 2 0,0 0 0,0 0 0,0 1 0,0-1 0,0 1 0,0 0 0,0 1 0,0-1 0,0 1 0,0 0 0,0 0 0,1 1 0,-1 0 0,-8 4 0,6-3 0,2 1 0,-1 1 0,0-1 0,1 1 0,0 0 0,0 0 0,0 0 0,1 1 0,-6 8 0,-3 10 0,1 0 0,2 1 0,0 0 0,-9 36 0,4 8-1365,10-41-5461</inkml:trace>
</inkml:ink>
</file>

<file path=ppt/ink/ink4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0-12T14:31:28.097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11 358 24575,'0'0'0,"-1"0"0,1 0 0,0 0 0,-1 0 0,1 0 0,-1 0 0,1 0 0,-1 0 0,1 0 0,0 0 0,-1-1 0,1 1 0,-1 0 0,1 0 0,0 0 0,-1-1 0,1 1 0,0 0 0,-1 0 0,1-1 0,0 1 0,-1 0 0,1 0 0,0-1 0,0 1 0,-1 0 0,1-1 0,0 1 0,0-1 0,0 1 0,-1-1 0,4-15 0,14-14 0,-8 20 0,0 0 0,1 0 0,1 1 0,0 1 0,0 0 0,0 0 0,1 1 0,14-6 0,12-4 0,55-16 0,51-9 0,-46 14 0,121-50 0,-218 77-50,18-9 227,-19 10-199,0 0 0,0 0 0,1 0 0,-1 0 0,0 0 0,0 0 0,0 0 0,1 0 0,-1 0 0,0 0 0,0 0 0,0 0 0,1-1 0,-1 1 0,0 0 1,0 0-1,0 0 0,0 0 0,1 0 0,-1-1 0,0 1 0,0 0 0,0 0 0,0 0 0,0-1 0,0 1 0,1 0 0,-1 0 0,0 0 0,0-1 1,0 1-1,0 0 0,0 0 0,0-1 0,0 1 0,0 0 0,0 0 0,0 0 0,0-1 0,0 1 0,0 0 0,0 0 0,0-1 0,-1 1 0,1 0 1,0 0-1,0 0 0,0-1 0,0 1 0,0 0 0,0 0 0,-1 0 0,1 0 0,0-1 0,0 1 0,0 0 0,0 0 0,-1 0 0,1 0 0,0 0 0,0-1 1,0 1-1,-1 0 0,1 0 0,0 0 0,0 0 0,-1 0 0,-10-2-6804</inkml:trace>
</inkml:ink>
</file>

<file path=ppt/ink/ink4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0-12T14:31:28.458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1 411 24575,'2'-4'0,"0"-1"0,1 0 0,0 1 0,0 0 0,0-1 0,0 1 0,1 0 0,-1 1 0,1-1 0,6-4 0,-2 1 0,203-169 0,-136 119 0,26-17 0,-91 68 0,2-1 0,-1 1 0,0 1 0,1 0 0,0 1 0,0 0 0,22-4 0,-33 8-37,1-1 0,-1 1 1,1 0-1,-1 0 0,1 0 0,-1 0 0,1 0 0,-1 0 0,1 0 0,-1 0 0,1 0 0,-1 1 1,1-1-1,-1 1 0,0-1 0,1 1 0,-1-1 0,0 1 0,1 0 0,-1 0 0,0 0 0,0 0 1,1 0-1,-1 0 0,0 0 0,0 0 0,0 0 0,0 0 0,-1 1 0,1-1 0,0 0 0,0 1 1,-1-1-1,1 0 0,-1 1 0,1 2 0,-1 14-6789</inkml:trace>
</inkml:ink>
</file>

<file path=ppt/ink/ink4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0-12T14:32:00.994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372 330 24575,'-4'-2'0,"0"1"0,0-1 0,0 0 0,0 0 0,0 0 0,0 0 0,1-1 0,-1 0 0,-5-5 0,-10-7 0,12 11 0,1-1 0,-1 1 0,-1 1 0,1-1 0,0 1 0,-1 0 0,0 1 0,0 0 0,1 0 0,-1 1 0,0 0 0,0 0 0,-1 1 0,1 0 0,0 0 0,0 1 0,0 0 0,0 0 0,0 1 0,1 0 0,-14 6 0,-6 1 0,0 0 0,-46 8 0,108-19 0,41 3 0,-15 0 0,-25-1 0,0-2 0,0-1 0,-1-2 0,1-2 0,-1 0 0,-1-3 0,0-1 0,63-29 0,272-129 0,-338 158-273,0 1 0,0 2 0,1 1 0,34-3 0,-43 8-6553</inkml:trace>
</inkml:ink>
</file>

<file path=ppt/ink/ink5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0-12T14:32:01.615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0 324 24575,'1'-1'0,"-1"0"0,0 0 0,1 0 0,-1 0 0,1 0 0,-1 0 0,1 0 0,-1 0 0,1 0 0,-1 1 0,1-1 0,0 0 0,0 0 0,-1 0 0,1 1 0,0-1 0,0 1 0,0-1 0,0 0 0,0 1 0,0 0 0,0-1 0,0 1 0,0-1 0,1 1 0,35-10 0,-19 6 0,0-3 0,1-2 0,27-17 0,-29 16 0,1 0 0,-1 1 0,23-7 0,133-37 0,123-42 0,-237 78 0,96-18 0,-152 34-76,0 1 1,1-1-1,-1 0 0,0 1 0,1 0 0,-1 0 0,0 0 0,1 0 1,-1 0-1,0 1 0,1-1 0,-1 1 0,0 0 0,0 0 1,1 0-1,-1 0 0,5 4 0,3 5-6750</inkml:trace>
</inkml:ink>
</file>

<file path=ppt/ink/ink5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0-12T14:32:11.130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7 416 24575,'-6'-89'0,"6"89"0,0 0 0,0 0 0,0 0 0,0 0 0,-1-1 0,1 1 0,0 0 0,0 0 0,0 0 0,0 0 0,0-1 0,0 1 0,0 0 0,0 0 0,0 0 0,0 0 0,0-1 0,0 1 0,0 0 0,1 0 0,-1 0 0,0 0 0,0-1 0,0 1 0,0 0 0,0 0 0,0 0 0,0 0 0,0 0 0,0 0 0,1-1 0,-1 1 0,0 0 0,0 0 0,0 0 0,0 0 0,0 0 0,1 0 0,-1 0 0,0 0 0,0 0 0,0 0 0,0-1 0,0 1 0,1 0 0,-1 0 0,0 0 0,0 0 0,0 0 0,0 0 0,1 0 0,-1 0 0,0 0 0,0 1 0,0-1 0,0 0 0,1 0 0,-1 0 0,0 0 0,13 11 0,10 16 0,-6-3 0,-2 1 0,-1 0 0,-1 1 0,14 43 0,27 115 0,-53-178 0,1-1 0,-1 0 0,0 1 0,0-1 0,0 0 0,-1 1 0,0 5 0,-3-7 0,-2-11 0,-3-11 0,-6-22 0,2-2 0,1 1 0,2-1 0,3-1 0,1 1 0,1-1 0,6-83 0,-1 111 0,0 1 0,1 0 0,1-1 0,0 1 0,9-23 0,-11 34 0,1 0 0,-1 0 0,0 1 0,1-1 0,-1 1 0,1-1 0,0 1 0,0 0 0,0-1 0,0 1 0,0 0 0,0 0 0,0 0 0,1 1 0,-1-1 0,1 1 0,0-1 0,-1 1 0,1 0 0,0 0 0,0 0 0,0 0 0,-1 0 0,1 1 0,0-1 0,0 1 0,0 0 0,0 0 0,0 0 0,0 0 0,0 1 0,0-1 0,0 1 0,3 0 0,6 3 0,-1 1 0,0 0 0,0 0 0,0 1 0,-1 0 0,0 1 0,0 0 0,0 1 0,-1 0 0,0 0 0,-1 1 0,0 0 0,8 11 0,-7-7 0,1 1 0,-2 1 0,0-1 0,0 1 0,-2 0 0,0 1 0,-1 0 0,0 0 0,3 18 0,-8-32 0,2 29 0,-2-29 0,1-1 0,-1 1 0,-1-1 0,1 0 0,0 1 0,0-1 0,-1 1 0,1-1 0,0 1 0,-1-1 0,1 0 0,-1 1 0,0-1 0,0 0 0,1 0 0,-1 1 0,0-1 0,-2 1 0,3-1 0,-1-1 0,0 0 0,1 0 0,-1 0 0,0 0 0,1 0 0,-1 0 0,0 0 0,0 0 0,1 0 0,-1-1 0,0 1 0,1 0 0,-1 0 0,0 0 0,1-1 0,-1 1 0,1 0 0,-1-1 0,0 1 0,1-1 0,-1 1 0,1-1 0,-1 1 0,1-1 0,-1 1 0,1-1 0,0 1 0,-1-1 0,1 0 0,0 1 0,-1-2 0,-14-24 0,14 23 0,-12-25 0,2-1 0,1 1 0,1-2 0,1 1 0,2-1 0,1-1 0,2 1 0,0-1 0,2 1 0,4-34 0,-3 58 0,1-1 0,0 1 0,0 0 0,0 0 0,1 1 0,0-1 0,0 0 0,0 0 0,1 1 0,0-1 0,0 1 0,5-7 0,-6 10 0,0 0 0,0 0 0,1 0 0,-1 0 0,1 1 0,-1-1 0,1 0 0,-1 1 0,1 0 0,0 0 0,0 0 0,0 0 0,0 0 0,0 0 0,0 1 0,0 0 0,0-1 0,0 1 0,0 0 0,0 0 0,0 1 0,0-1 0,0 1 0,0-1 0,0 1 0,3 2 0,2 0 0,-1 0 0,1 1 0,-1 0 0,0 1 0,0 0 0,-1 0 0,1 0 0,-1 1 0,10 11 0,-1 2 0,0 1 0,13 22 0,2 16 0,-2 2 0,-3 0 0,23 81 0,-49-141 2,1 0-1,0 0 0,0 0 1,0 0-1,0 0 0,0 0 1,0 0-1,0 0 0,0 0 1,0 0-1,0 0 0,-1 0 1,1 0-1,0 0 1,0 0-1,0 0 0,0 0 1,0 0-1,0 0 0,0 0 1,-8-13-652,7 10-94,-9-15-6082</inkml:trace>
</inkml:ink>
</file>

<file path=ppt/ink/ink5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0-12T14:32:12.681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1 549 24575,'1'-5'0,"1"1"0,0-1 0,0 1 0,0 0 0,1 0 0,-1 0 0,1 0 0,0 0 0,0 0 0,4-3 0,0-2 0,38-43 0,2 2 0,3 2 0,70-54 0,-27 34 0,119-66 0,-195 125-455,1 0 0,20-6 0,-27 11-6371</inkml:trace>
</inkml:ink>
</file>

<file path=ppt/ink/ink5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0-12T14:32:13.054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0 576 24575,'2'-8'0,"0"0"0,0 1 0,1-1 0,0 0 0,1 1 0,-1 0 0,1 0 0,9-12 0,-10 15 0,38-52 0,2 2 0,2 2 0,3 1 0,88-70 0,-113 102-136,1 0-1,0 2 1,2 1-1,0 1 1,0 1-1,2 1 1,-1 2-1,2 0 0,47-10 1,-53 18-6690</inkml:trace>
</inkml:ink>
</file>

<file path=ppt/ink/ink5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0-12T14:33:05.149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706 1 24575,'-5'0'0,"1"1"0,-1-1 0,1 2 0,-1-1 0,1 0 0,-1 1 0,1 0 0,0 0 0,0 0 0,0 0 0,0 1 0,0-1 0,0 1 0,1 0 0,0 0 0,-1 1 0,1-1 0,-4 6 0,-5 8 0,0 1 0,-16 32 0,23-40 0,-84 165 0,-43 80 0,-159 216 0,279-456 0,-20 31 0,30-43 0,0 0 0,1 0 0,-1 0 0,1 0 0,0 0 0,0 1 0,0-1 0,0 0 0,1 1 0,-1-1 0,1 0 0,0 7 0,0-9-45,0 0-1,1 0 1,-1 0-1,0 0 1,0-1-1,1 1 1,-1 0-1,0 0 1,1 0-1,-1-1 1,1 1-1,-1 0 1,1 0-1,-1-1 1,1 1-1,-1-1 1,1 1-1,0 0 1,-1-1-1,1 1 1,0-1-1,0 1 1,-1-1-1,1 0 0,0 1 1,0-1-1,0 0 1,-1 0-1,3 1 1,8-2-6781</inkml:trace>
</inkml:ink>
</file>

<file path=ppt/ink/ink5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0-12T14:33:05.714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0 157 24575,'1'-2'0,"0"0"0,0 0 0,0 0 0,0 0 0,1 0 0,-1 0 0,0 1 0,1-1 0,-1 0 0,1 1 0,0 0 0,-1-1 0,4-1 0,12-12 0,-12 6 0,0 0 0,0 1 0,5-18 0,-7 18 0,0 0 0,0 1 0,1-1 0,0 1 0,9-12 0,-13 18 0,1 0 0,0 1 0,-1-1 0,1 1 0,0-1 0,-1 1 0,1 0 0,0-1 0,0 1 0,-1 0 0,1-1 0,0 1 0,0 0 0,0 0 0,-1 0 0,1 0 0,0 0 0,0 0 0,0 0 0,0 0 0,-1 0 0,1 0 0,0 0 0,0 0 0,0 1 0,-1-1 0,1 0 0,0 1 0,0-1 0,-1 0 0,1 1 0,0-1 0,0 1 0,-1-1 0,1 1 0,-1 0 0,1-1 0,-1 1 0,2 1 0,21 29 0,-22-31 0,20 38 0,22 53 0,-2-3 0,61 115 0,145 258 0,-212-411 0,1-1 0,74 75 0,-105-120 0,2 7 78,-17-16-1521,-2-6-5383</inkml:trace>
</inkml:ink>
</file>

<file path=ppt/ink/ink5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0-12T14:33:08.129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821 223 24575,'-45'-52'0,"35"38"0,-1 1 0,-1 0 0,0 1 0,-19-15 0,21 19 0,0 1 0,0 1 0,-1 0 0,1 0 0,-1 1 0,-1 0 0,1 1 0,-1 0 0,1 0 0,-1 2 0,0 0 0,0 0 0,0 1 0,-1 0 0,1 1 0,0 0 0,0 1 0,-17 4 0,9 0 0,1 2 0,-31 13 0,-2 2 0,35-16 0,1 1 0,-1 1 0,1 0 0,1 1 0,0 1 0,0 0 0,1 1 0,0 0 0,1 1 0,0 1 0,1 0 0,1 1 0,0 0 0,0 1 0,2 0 0,0 1 0,1 0 0,0 0 0,-9 31 0,0 8 0,3 1 0,3 1 0,2-1 0,2 2 0,2 98 0,5-124 0,1 1 0,2-1 0,2 0 0,9 36 0,68 191 0,-61-206 0,3 0 0,52 84 0,-59-113 0,1-1 0,24 22 0,7 9 0,-38-41 0,1-1 0,0-1 0,0 0 0,1-1 0,1 0 0,22 12 0,92 36 0,-126-57 0,22 8 0,1-1 0,1-1 0,-1-1 0,49 4 0,106-6 0,-141-4 0,-29-1 0,1 1 0,-1-2 0,-1 1 0,1-1 0,0-1 0,0 0 0,-1 0 0,1-1 0,-1 0 0,0-1 0,-1 0 0,1 0 0,-1-1 0,0 0 0,0 0 0,0-1 0,7-9 0,8-11 0,-2-1 0,-1 0 0,26-51 0,-26 44 0,-6 7 0,-1-1 0,-1-1 0,-2 1 0,-1-2 0,-1 1 0,-1-1 0,2-33 0,0-2 0,-4 40 0,0 0 0,-3 1 0,0-1 0,-1 0 0,-2-1 0,0 1 0,-6-27 0,-28-136 0,31 159 0,-2-1 0,-1 1 0,-2 1 0,-1-1 0,-1 1 0,-28-51 0,19 51 0,-1 0 0,-2 2 0,-36-34 0,28 30 0,-40-52 0,34 36 0,-3 1 0,-52-47 0,80 82 0,-1 1 0,0 1 0,-1 1 0,0-1 0,0 2 0,-1 0 0,0 1 0,0 1 0,-1 0 0,1 1 0,-1 0 0,0 1 0,0 1 0,0 1 0,-1 0 0,1 1 0,-25 4 0,38-4 8,1 0 0,-1 1 0,0 0 0,1-1 0,-1 1 0,1 0 0,-1 0 0,1 0 0,-1 0 0,1 1 0,0-1 0,0 1 0,0 0 0,-3 2 0,4-3-54,0 0-1,1 0 1,-1 0-1,0 0 1,1 0 0,-1 0-1,1 1 1,-1-1-1,1 0 1,0 0 0,-1 1-1,1-1 1,0 0-1,0 0 1,0 1-1,0-1 1,0 0 0,0 0-1,0 1 1,0-1-1,1 0 1,-1 1 0,0-1-1,1 0 1,-1 0-1,1 0 1,0 0 0,-1 0-1,1 1 1,0-1-1,1 1 1,8 10-6780</inkml:trace>
</inkml:ink>
</file>

<file path=ppt/ink/ink5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0-12T14:33:09.930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957 57 24575,'-5'0'0,"-1"-1"0,1 0 0,-1-1 0,1 1 0,0-1 0,-1 0 0,1 0 0,0 0 0,1-1 0,-9-5 0,6 3 0,1 1 0,-1 1 0,0 0 0,-15-5 0,7 5 0,0 0 0,0 1 0,0 1 0,0 1 0,-1 0 0,1 1 0,0 1 0,0 0 0,0 1 0,-15 5 0,-5 4 0,0 1 0,-63 35 0,77-36 0,-32 27 0,-14 8 0,26-24 0,-80 34 0,107-52 0,1 0 0,-1 2 0,1-1 0,1 2 0,-22 16 0,27-19 0,1 1 0,1-1 0,-1 1 0,1 1 0,0-1 0,1 1 0,-1 0 0,1 0 0,1 0 0,-1 1 0,1-1 0,-2 9 0,-3 18 0,1 0 0,-5 68 0,10 70 0,3-108 0,0-41 0,0 0 0,2-1 0,0 1 0,2-1 0,1 0 0,0 0 0,2 0 0,0-1 0,1 0 0,21 33 0,-9-23 0,2 0 0,1-1 0,1-2 0,1 0 0,48 37 0,62 68 0,-51-45 0,-73-77 0,1-1 0,0 0 0,0 0 0,1-2 0,0 0 0,1 0 0,0-1 0,0-1 0,0 0 0,1-1 0,21 3 0,7-1 0,2-3 0,81-2 0,-51-1 0,66-3 0,-134 1 0,0-1 0,0 0 0,0 0 0,-1-1 0,1 0 0,-1 0 0,1-1 0,-1 0 0,0 0 0,-1-1 0,1 0 0,-1 0 0,0 0 0,0-1 0,6-7 0,9-12 0,-1-2 0,24-42 0,-9 13 0,63-98 0,-80 127 0,-11 18 0,-1 0 0,0 0 0,0-1 0,-1 1 0,0-1 0,-1-1 0,0 1 0,-1-1 0,0 1 0,2-13 0,-2-16 0,-1-1 0,-7-73 0,-12 38 0,8 38 0,-4-9 0,-2 0 0,-23-49 0,18 56 0,-2 1 0,-1 1 0,-1 1 0,-2 1 0,-2 1 0,-45-43 0,60 67 0,0 0 0,0 1 0,-1 0 0,-1 1 0,1 1 0,-1 0 0,-1 1 0,1 0 0,-1 2 0,0-1 0,0 2 0,-19-2 0,-103-21 0,96 15-1365,24 5-5461</inkml:trace>
</inkml:ink>
</file>

<file path=ppt/ink/ink5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0-12T14:33:13.499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278 631 24575,'1'-16'0,"-1"0"0,2 0 0,0 1 0,2-1 0,-1 1 0,2 0 0,0 0 0,0 0 0,2 1 0,11-22 0,-4 15 0,0 1 0,2 1 0,0 0 0,1 1 0,0 1 0,22-16 0,188-140 0,-202 155 0,1 0 0,0 1 0,37-17 0,-47 28 0,0 0 0,0 0 0,0 2 0,1 0 0,-1 1 0,1 0 0,30 1 0,-30 2 0,0 0 0,-1 2 0,1 0 0,0 1 0,-1 1 0,0 0 0,0 1 0,0 1 0,-1 0 0,1 1 0,-1 1 0,-1 0 0,0 1 0,15 13 0,5 6 0,-1 2 0,-1 1 0,32 41 0,72 112 0,-83-109 0,35 31 0,-61-76 0,-1 1 0,43 66 0,-59-76 0,-1 0 0,0 0 0,-2 1 0,0 0 0,-1 0 0,-2 0 0,3 26 0,-3-3 0,-3 1 0,-7 73 0,5-108 0,-1 0 0,0 0 0,-1 0 0,0 0 0,-1-1 0,0 0 0,0 1 0,-1-1 0,-1-1 0,0 1 0,0-1 0,-1 0 0,0-1 0,0 1 0,-1-1 0,0-1 0,0 1 0,-1-1 0,0-1 0,0 0 0,-1 0 0,-13 5 0,-3 1 0,-2-2 0,1-1 0,-1-1 0,0-1 0,-1-1 0,0-2 0,-41 1 0,-93 9 0,-54 2 0,140-16 0,-89-2 0,145-2 0,0-1 0,0-1 0,1 0 0,0-2 0,0 0 0,-25-14 0,-16-7 0,10 6 0,1-2 0,1-2 0,1-2 0,-59-47 0,82 54 0,0 0 0,1-1 0,1-1 0,1-1 0,1-2 0,2 0 0,0 0 0,-22-50 0,27 45 0,3-2 0,0 1 0,3-1 0,0-1 0,-2-37 0,5 14 0,3 0 0,6-75 0,7 69-1365,-5 39-5461</inkml:trace>
</inkml:ink>
</file>

<file path=ppt/ink/ink5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0-12T14:33:14.829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336 86 24575,'-14'1'0,"1"0"0,-1 1 0,1 1 0,0 0 0,0 1 0,0 1 0,0 0 0,1 0 0,0 1 0,0 1 0,1 0 0,-1 0 0,2 1 0,-18 17 0,15-14 0,1 1 0,1 1 0,0 0 0,1 0 0,0 1 0,1 1 0,1 0 0,0 0 0,1 0 0,1 1 0,-6 22 0,6-7 0,2 1 0,1 0 0,1 0 0,2 0 0,6 53 0,6-5 0,23 82 0,-18-99 0,3-1 0,47 103 0,-46-124 0,1-1 0,2 0 0,2-2 0,51 58 0,-62-80 0,0-1 0,0-1 0,1 0 0,1-1 0,0-1 0,1 0 0,1-2 0,-1 0 0,1-1 0,1 0 0,0-2 0,0-1 0,1 0 0,-1-1 0,1-1 0,0-2 0,0 0 0,0-1 0,1-1 0,-1 0 0,0-2 0,0-1 0,0 0 0,0-2 0,38-13 0,-26 4 0,0-1 0,-1-2 0,-1-1 0,0-2 0,-2-1 0,0-1 0,29-30 0,-25 20 0,-1-3 0,-3 0 0,0-2 0,-3-1 0,27-48 0,-40 60 0,-1 1 0,-1-1 0,-1-1 0,-1 0 0,-2-1 0,0 1 0,4-52 0,-12 70 0,1 1 0,-1-1 0,-1 1 0,1 0 0,-2-1 0,1 1 0,-1 0 0,0 0 0,-1 1 0,0-1 0,0 1 0,0-1 0,-9-9 0,-8-8 0,0 2 0,-30-26 0,44 42 0,-540-419 0,546 425 0,-19-13 0,-21-16 0,-1 1 0,-2 2 0,-71-32 0,109 56 0,0 1 0,0 0 0,0 1 0,0-1 0,-1 1 0,1 0 0,0 1 0,-1-1 0,1 1 0,0 0 0,-1 1 0,1 0 0,0 0 0,0 0 0,-10 4 0,10-2 0,0 0 0,0 1 0,0-1 0,0 1 0,1 1 0,-1-1 0,1 1 0,0 0 0,1 0 0,-1 1 0,1-1 0,0 1 0,-6 11 0,-9 22 0,13-26 0,0-1 0,-1 1 0,-9 12 0,13-22 0,0 1 0,0-1 0,0 0 0,0 0 0,-1 0 0,1 0 0,-1-1 0,1 0 0,-1 1 0,0-1 0,0 0 0,0-1 0,0 1 0,-6 0 0,10-1-30,-1-1 0,0 1-1,0-1 1,0 0 0,1 1-1,-1-1 1,0 0 0,0 0-1,0 1 1,0-1 0,0 0-1,0 0 1,0 0 0,0 0-1,0 0 1,0 0-1,1 0 1,-1-1 0,0 1-1,0 0 1,0 0 0,0-1-1,0 1 1,0-1 0,1 1-1,-1-1 1,0 1 0,0-1-1,1 1 1,-1-1 0,0 0-1,1 1 1,-1-1 0,1 0-1,-1 1 1,1-1 0,-1 0-1,1 0 1,-1 0 0,1 1-1,0-1 1,-1 0 0,1 0-1,0-2 1,-7-10-6796</inkml:trace>
</inkml:ink>
</file>

<file path=ppt/ink/ink6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0-12T14:34:38.960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30 1 24575,'-5'0'0,"-2"4"0,1 7 0,1 6 0,2 4 0,1 4 0,0 2 0,7 1 0,1 0 0,5 5 0,0 2 0,4-1 0,-2-1 0,2-3 0,-1 0 0,-4-2 0,-3-5-8191</inkml:trace>
</inkml:ink>
</file>

<file path=ppt/ink/ink6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0-12T14:34:39.361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252 1 24575,'2'9'0,"0"1"0,0 0 0,1-1 0,0 0 0,1 0 0,0 0 0,0 0 0,1 0 0,8 10 0,6 14 0,-7-11 0,1 3 0,0 1 0,18 54 0,-29-74 0,0 1 0,0-1 0,-1 1 0,0-1 0,0 1 0,-1 0 0,0 0 0,0-1 0,-1 1 0,1 0 0,-1-1 0,-1 1 0,1 0 0,-1-1 0,-1 0 0,1 1 0,-1-1 0,-4 7 0,2-6 0,-1-1 0,1 0 0,-1-1 0,0 0 0,-1 0 0,1 0 0,-1 0 0,0-1 0,0 0 0,0-1 0,-9 3 0,-6 2 0,0-1 0,-38 7 0,21-8-682,-62 0-1,61-6-6143</inkml:trace>
</inkml:ink>
</file>

<file path=ppt/ink/ink6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0-12T14:34:39.747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513 549 24575,'-2'3'-400,"-1"-1"-1,1 0 1,-1 0-1,0 0 1,0 0-1,0-1 1,0 1-1,-1-1 1,-3 1-1,4 0 488,0-1-1,-1-1 1,1 1-1,-1 0 1,1-1-1,-1 0 1,1 0-1,-1 0 1,1 0-1,-1 0 1,1-1 0,0 0-1,-1 1 1,1-1-1,0 0 1,-1-1-1,1 1 1,0-1-1,0 1 1,0-1 0,0 0-1,0 0 1,0 0-1,-2-4 1,-1-2 38,1-1 0,0 0 0,0-1 0,1 1 0,0-1 0,1 0 0,0 0 0,1 0 0,0 0 0,0-1 0,1 1 0,1 0 0,-1-1 0,2 1 0,2-21 0,1 5-151,1-1-1,2 1 1,0 0-1,2 1 1,12-27-1,-12 34 27,1 0 0,1 1 0,0 0 0,17-19 0,-21 27 0,1 1 0,0 0 0,1 0 0,-1 1 0,2 0 0,-1 0 0,1 1 0,0 1 0,11-6 0,-18 10 0,0 0 0,0 0 0,0 0 0,1 0 0,-1 1 0,0-1 0,0 1 0,1 0 0,-1 0 0,0 0 0,1 0 0,-1 1 0,0-1 0,0 1 0,1 0 0,-1 0 0,0 0 0,0 0 0,0 1 0,0-1 0,0 1 0,0-1 0,-1 1 0,1 0 0,0 0 0,-1 1 0,0-1 0,1 0 0,-1 1 0,0 0 0,0-1 0,0 1 0,-1 0 0,2 3 0,1 1 0,-1 1 0,0-1 0,-1 0 0,0 1 0,0-1 0,0 1 0,-1 0 0,0 0 0,-1-1 0,1 1 0,-2 0 0,1 0 0,-3 13 0,-3-3 0,0 0 0,-1 0 0,-1-1 0,0 0 0,-2-1 0,0 0 0,0-1 0,-2 0 0,-20 22 0,10-15 0,-1 0 0,-1-2 0,0-1 0,-55 32 0,70-46 0,0 0 0,0-1 0,-1 0 0,0 0 0,0-1 0,0 0 0,-12 1 0,16-3 0,1-1 0,0 0 0,-1 0 0,1-1 0,-1 0 0,1 0 0,0 0 0,0 0 0,-1-1 0,1 0 0,0 0 0,1 0 0,-1-1 0,0 1 0,-6-6 0,-3-3 0,1 0 0,0-1 0,1 0 0,-19-25 0,24 29 0,2-1 0,-1 1 0,1-1 0,1 0 0,-1 0 0,2-1 0,-1 1 0,1-1 0,-2-16 0,4 25 0,1-1 0,0 0 0,0 0 0,0 0 0,0 1 0,0-1 0,0 0 0,0 0 0,1 0 0,-1 1 0,1-1 0,-1 0 0,1 1 0,0-1 0,-1 0 0,1 1 0,0-1 0,0 1 0,0-1 0,1 1 0,-1-1 0,3-1 0,-3 2 0,0 1 0,0-1 0,0 1 0,0 0 0,1 0 0,-1-1 0,0 1 0,0 0 0,1 0 0,-1 0 0,0 0 0,0 0 0,0 0 0,1 1 0,-1-1 0,0 0 0,0 1 0,0-1 0,0 1 0,0-1 0,1 1 0,-1-1 0,0 1 0,0 0 0,0 0 0,0-1 0,-1 1 0,1 0 0,0 0 0,0 0 0,0 0 0,-1 0 0,1 0 0,0 1 0,3 4 0,-1 0 0,0 0 0,0 0 0,-1 0 0,0 1 0,0-1 0,0 0 0,-1 1 0,0 0 0,0-1 0,0 1 0,-1 0 0,0-1 0,-1 1 0,1 0 0,-1-1 0,0 1 0,-1-1 0,0 1 0,-3 7 0,-1 2 0,0 1 0,-2-2 0,0 1 0,0-1 0,-1 0 0,-20 23 0,24-33-124,1 0 0,-2 0 0,1 0 0,-1-1 0,1 1 0,-1-1-1,-1-1 1,1 1 0,0-1 0,-12 4 0,-5-1-6702</inkml:trace>
</inkml:ink>
</file>

<file path=ppt/ink/ink6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0-12T14:34:40.124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12 24575,'0'-4'0,"4"-2"0,2 4 0,5 8 0,0 8 0,3 5 0,4 5 0,3 3 0,3 1 0,-3 5 0,0 2 0,1 4 0,-3 0 0,0 3 0,-4 3 0,-4 4 0,-4-2 0,-3-10-8191</inkml:trace>
</inkml:ink>
</file>

<file path=ppt/ink/ink6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0-12T14:34:40.496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302 73 24575,'-1'-8'0,"0"0"0,-1 0 0,1 0 0,-2 0 0,1 0 0,-1 1 0,-5-11 0,113 246 0,-98-213 0,20 39 0,-2 1 0,-3 1 0,21 81 0,-41-125 0,0 1 0,0-1 0,-1 1 0,-1-1 0,0 1 0,-1-1 0,-1 1 0,1-1 0,-6 18 0,5-24 0,0-1 0,0 0 0,0 1 0,-1-1 0,1 0 0,-1 0 0,0-1 0,-1 1 0,1 0 0,-1-1 0,0 0 0,0 0 0,0 0 0,-1-1 0,1 1 0,-1-1 0,0 0 0,0 0 0,0-1 0,0 1 0,-1-1 0,-9 2 0,1-1 9,0 0-1,-1-1 1,0-1-1,1 0 1,-1-1 0,0-1-1,1-1 1,-1 0-1,1 0 1,0-1-1,-1-1 1,2-1-1,-16-6 1,12 3-158,1-1 1,-1-1-1,2 0 1,-1-2-1,1 1 1,1-2-1,0 0 1,1-1-1,-18-23 1,7 3-6678</inkml:trace>
</inkml:ink>
</file>

<file path=ppt/ink/ink6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0-12T14:34:50.102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2 24 24575,'0'-1'0,"-1"0"0,1 0 0,0 0 0,0 0 0,0 0 0,0 0 0,0 0 0,0 0 0,0 1 0,0-1 0,1 0 0,-1 0 0,0 0 0,0 0 0,1 0 0,-1 0 0,0 1 0,1-1 0,-1 0 0,1 0 0,0 0 0,-1 1 0,1-1 0,-1 0 0,1 1 0,1-2 0,0 2 0,-1 1 0,1-1 0,-1 1 0,0-1 0,1 1 0,-1-1 0,1 1 0,-1 0 0,0-1 0,0 1 0,1 0 0,-1 0 0,0 0 0,0 0 0,0 0 0,0 0 0,1 3 0,14 16 0,-1 1 0,-1 1 0,-1 0 0,-1 1 0,-1 0 0,-1 1 0,-1 0 0,-1 1 0,7 36 0,-6 4-1365,-8-38-5461</inkml:trace>
</inkml:ink>
</file>

<file path=ppt/ink/ink6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0-12T14:34:50.534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543 273 24575,'3'30'0,"0"-1"0,2 1 0,1-1 0,16 46 0,4 15 0,-11-31 0,-7-33 0,-2 0 0,0 1 0,3 47 0,-9-73 0,0 0 0,0 1 0,0-1 0,1 1 0,-2-1 0,1 1 0,0-1 0,0 1 0,0-1 0,0 1 0,-1-1 0,1 1 0,-1-1 0,1 0 0,-1 1 0,0-1 0,1 0 0,-1 0 0,0 1 0,0-1 0,-2 2 0,2-3 0,0 0 0,0 0 0,0 0 0,0 0 0,0 0 0,0 0 0,0 0 0,0-1 0,0 1 0,0 0 0,0-1 0,0 1 0,0-1 0,0 1 0,1-1 0,-1 1 0,0-1 0,0 1 0,0-1 0,1 0 0,-1 1 0,-1-2 0,-6-7 0,-1-1 0,2 1 0,-11-18 0,16 24 0,-34-54 0,-47-60 0,71 101 0,0 2 0,-1 0 0,-1 1 0,-1 0 0,0 1 0,0 0 0,-1 2 0,-33-18 0,40 25 0,-1-1 0,0 1 0,1 1 0,-1 0 0,0 0 0,0 1 0,0 0 0,0 1 0,0 0 0,0 1 0,-1 0 0,2 0 0,-1 1 0,0 0 0,0 1 0,1 0 0,-1 1 0,1 0 0,-13 7 0,20-10 0,-1 1 0,1-1 0,-1 0 0,0 0 0,1 0 0,-1-1 0,0 1 0,0 0 0,0-1 0,0 0 0,0 0 0,1 0 0,-1 0 0,0 0 0,0-1 0,0 1 0,0-1 0,0 1 0,1-1 0,-5-2 0,5 2 0,0-1 0,1 1 0,-1-1 0,0 1 0,0-1 0,1 0 0,-1 0 0,1 0 0,-1 0 0,1 0 0,0 0 0,0 0 0,0-1 0,0 1 0,0 0 0,1 0 0,-1-1 0,1 1 0,-1-1 0,1 1 0,0 0 0,0-1 0,0 1 0,0-5 0,4-14 0,0 1 0,1-1 0,2 1 0,0 0 0,1 0 0,11-21 0,-9 20 0,3-5-227,1 0-1,1 1 1,2 1-1,0 0 1,29-30-1,-22 30-6598</inkml:trace>
</inkml:ink>
</file>

<file path=ppt/ink/ink6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0-12T14:34:51.421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1723 337 24575,'-5'1'0,"0"1"0,0-1 0,0 1 0,0 1 0,1-1 0,-1 1 0,1 0 0,-1 0 0,1 0 0,0 0 0,-4 5 0,-11 8 0,-205 142 0,215-152 0,0-1 0,0 0 0,-1-1 0,0 0 0,0 0 0,0-1 0,0 0 0,-1-1 0,1 0 0,-1-1 0,-12 1 0,17-2 0,0-1 0,-1 1 0,1-1 0,0 0 0,0-1 0,0 1 0,0-1 0,0 0 0,0-1 0,0 0 0,1 0 0,-1 0 0,1 0 0,0-1 0,0 0 0,0 0 0,0 0 0,1-1 0,-8-9 0,7 7 0,0 1 0,0-1 0,-1 0 0,0 1 0,0 0 0,-1 1 0,1 0 0,-11-7 0,14 11 0,0 0 0,0 0 0,0 0 0,0 0 0,0 0 0,0 1 0,0-1 0,0 1 0,0 0 0,0 0 0,0 0 0,0 0 0,0 1 0,0-1 0,0 1 0,0 0 0,0 0 0,0 0 0,0 0 0,0 0 0,0 1 0,1-1 0,-1 1 0,1 0 0,-1 0 0,-3 3 0,-9 9 0,2 0 0,0 1 0,1 0 0,0 1 0,1 0 0,1 1 0,0 0 0,-7 19 0,16-32 0,0-1 0,-1 0 0,1 0 0,-1 0 0,0 0 0,0-1 0,-4 5 0,5-6 0,1-1 0,-1 0 0,0 1 0,1-1 0,-1 0 0,0 1 0,1-1 0,-1 0 0,0 0 0,0 1 0,1-1 0,-1 0 0,0 0 0,0 0 0,1 0 0,-1 0 0,0 0 0,0 0 0,1-1 0,-1 1 0,0 0 0,0 0 0,1 0 0,-1-1 0,0 1 0,1 0 0,-1-1 0,0 1 0,1-1 0,-1 1 0,1-1 0,-1 1 0,1-1 0,-1 1 0,1-1 0,-1 0 0,1 1 0,-1-1 0,0-1 0,-9-12 0,1 0 0,0-1 0,-12-28 0,-8-16 0,-25-22 0,-113-130 0,55 75 0,107 130 0,-2-1 0,1-1 0,0 0 0,1-1 0,0 1 0,0-1 0,-4-11 0,8 9 0,9 18 0,8 16 0,11 38 0,-2 0 0,-2 2 0,-4 0 0,-2 1 0,14 114 0,-21-122 0,-6-39 0,-1-1 0,0 1 0,-1 0 0,-1 0 0,0 0 0,-1 0 0,-6 33 0,6-48 0,0 0 0,-1 1 0,1-1 0,-1 0 0,0 0 0,0 0 0,0 0 0,0 0 0,0 0 0,0 0 0,0-1 0,-1 1 0,1 0 0,0-1 0,-1 1 0,0-1 0,-2 3 0,3-4 0,-1 1 0,1-1 0,-1 0 0,1 1 0,-1-1 0,1 0 0,-1 0 0,1 0 0,0 0 0,-1 0 0,1 0 0,-1-1 0,1 1 0,-1 0 0,1-1 0,0 1 0,-1-1 0,1 1 0,-3-2 0,-6-5 0,0-1 0,0 0 0,1 0 0,0-1 0,-8-10 0,0 1 0,2 4 0,-1 0 0,0 0 0,-1 2 0,0 0 0,-20-10 0,24 16 0,0 1 0,0 0 0,-1 0 0,0 1 0,1 1 0,-1 1 0,0 0 0,-20 0 0,23 1 0,-15 1 0,-43 3 0,62-2 0,0 0 0,-1 1 0,1 0 0,0 0 0,1 0 0,-1 1 0,0 0 0,1 0 0,-1 1 0,-9 7 0,16-11 0,-1 0 0,1 0 0,0 1 0,-1-1 0,1 0 0,0 0 0,-1 0 0,1 1 0,0-1 0,-1 0 0,1 0 0,0 1 0,-1-1 0,1 0 0,0 1 0,0-1 0,0 0 0,-1 1 0,1-1 0,0 0 0,0 1 0,0-1 0,0 1 0,0-1 0,-1 0 0,1 1 0,0-1 0,0 1 0,0-1 0,0 0 0,0 1 0,0-1 0,1 1 0,-1-1 0,0 0 0,0 1 0,0-1 0,0 1 0,0-1 0,0 0 0,1 1 0,-1-1 0,0 0 0,1 1 0,21 6 0,32-5 0,-35-5-227,0 0-1,0-1 1,0-1-1,0 0 1,26-13-1,-11 3-6598</inkml:trace>
</inkml:ink>
</file>

<file path=ppt/ink/ink6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0-12T14:34:51.826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1144 102 24575,'4'0'0,"7"0"0,6-5 0,4-1 0,3-4 0,8-6 0,2-4 0,1-3 0,-7 2-8191</inkml:trace>
  <inkml:trace contextRef="#ctx0" brushRef="#br0" timeOffset="1">215 211 24575,'-10'5'0,"-11"6"0,-8 6 0,-3 4 0,-1-1 0,0 1 0,2-3 0,6-5-8191</inkml:trace>
</inkml:ink>
</file>

<file path=ppt/ink/ink6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0-12T14:34:58.293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14 1 24575,'-1'0'0,"1"0"0,-1 0 0,0 0 0,1 0 0,-1 1 0,1-1 0,-1 0 0,0 0 0,1 1 0,-1-1 0,1 0 0,-1 1 0,1-1 0,-1 1 0,1-1 0,-1 0 0,1 1 0,0-1 0,-1 1 0,1-1 0,-1 1 0,1 0 0,0-1 0,0 1 0,-1-1 0,1 1 0,0 0 0,0-1 0,0 1 0,0-1 0,0 1 0,0 0 0,0-1 0,0 1 0,0 0 0,0-1 0,0 1 0,0 0 0,0-1 0,0 1 0,0-1 0,1 2 0,9 31 0,-9-30 0,5 13 0,1 0 0,1-1 0,0 0 0,1-1 0,12 15 0,58 61 0,3 4 0,-78-89-136,-1 0-1,1 1 1,-1 0-1,-1 0 1,1 0-1,-1 0 1,0 0-1,0 0 0,1 9 1,-1 6-6690</inkml:trace>
</inkml:ink>
</file>

<file path=ppt/ink/ink7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0-12T14:34:58.683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170 1 24575,'1'0'0,"1"1"0,-1-1 0,1 0 0,-1 1 0,0 0 0,1-1 0,-1 1 0,0 0 0,1 0 0,-1 0 0,0 0 0,0 0 0,0 0 0,1 0 0,-1 0 0,-1 1 0,3 1 0,15 27 0,-14-23 0,6 10 0,-1 0 0,-1 0 0,0 0 0,-2 1 0,0 0 0,0 1 0,3 26 0,-9-39 0,1 0 0,-1 0 0,0 0 0,0 0 0,0 0 0,-1 0 0,0-1 0,0 1 0,-1 0 0,1 0 0,-1-1 0,0 1 0,-1-1 0,0 1 0,0-1 0,0 0 0,0 0 0,-1 0 0,1-1 0,-1 1 0,-1-1 0,1 0 0,0 0 0,-1 0 0,0-1 0,0 1 0,-8 3 0,5-4 0,0 0 0,0-1 0,0 1 0,0-2 0,-8 2 0,7-2 0,1 0 0,0 1 0,0 0 0,-14 6 0,20-7 0,0 0 0,0 0 0,0 1 0,0-1 0,0 1 0,0-1 0,0 1 0,0 0 0,1 0 0,-1 0 0,1 0 0,-1 0 0,1 0 0,0 0 0,0 1 0,0-1 0,0 0 0,0 0 0,0 1 0,0 2 0,-1 13 0,0 0 0,1 29 0,1-28 0,-1 0 0,-3 22 0,2-28-195,-1 0 0,0-1 0,-1 1 0,0-1 0,-1 0 0,-10 18 0,3-12-6631</inkml:trace>
</inkml:ink>
</file>

<file path=ppt/ink/ink7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0-12T14:34:59.025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0 24575,'0'0'-8191</inkml:trace>
</inkml:ink>
</file>

<file path=ppt/ink/ink7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0-12T14:34:59.461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602 370 24575,'-1'0'0,"0"0"0,1 0 0,-1 0 0,0-1 0,0 1 0,1 0 0,-1-1 0,0 1 0,0 0 0,1-1 0,-1 1 0,0-1 0,1 1 0,-1-1 0,1 1 0,-1-1 0,1 1 0,-1-1 0,1 0 0,-1 1 0,1-1 0,-1 0 0,1 1 0,0-1 0,-1 0 0,1 0 0,0 1 0,0-1 0,0 0 0,0 0 0,0 1 0,-1-1 0,1 0 0,0 0 0,1 0 0,-1-1 0,0 1 0,0 1 0,0-1 0,0 0 0,0 0 0,0 1 0,0-1 0,0 0 0,0 1 0,0-1 0,0 0 0,-1 0 0,1 1 0,0-1 0,0 0 0,-1 1 0,1-1 0,0 0 0,-1 1 0,1-1 0,-1 1 0,1-1 0,-1 1 0,1-1 0,-1 1 0,0-1 0,1 1 0,-1-1 0,1 1 0,-1 0 0,0-1 0,1 1 0,-2-1 0,-6-1 0,17-2 0,17-1 0,-24 5 0,0 0 0,-1 0 0,1 0 0,0 0 0,-1 1 0,1-1 0,0 0 0,0 1 0,-1-1 0,1 1 0,-1 0 0,1 0 0,0-1 0,-1 1 0,1 0 0,-1 0 0,0 0 0,1 1 0,-1-1 0,2 2 0,-2-1 0,-1-1 0,1 1 0,-1-1 0,1 1 0,-1 0 0,0-1 0,1 1 0,-1-1 0,0 1 0,0 0 0,0-1 0,0 1 0,0 0 0,-1-1 0,1 1 0,-1 0 0,0 2 0,-1 2 0,-1-1 0,0 1 0,0 0 0,0-1 0,-1 0 0,0 1 0,0-1 0,0-1 0,0 1 0,-7 4 0,5-5 0,-1 0 0,0 0 0,0-1 0,-1 1 0,1-2 0,-1 1 0,1-1 0,-1-1 0,0 1 0,0-1 0,-12 0 0,-2-1 0,0 0 0,-40-8 0,61 8 0,0-1 0,0 1 0,0 0 0,0 0 0,0-1 0,0 1 0,0 0 0,0 0 0,0 0 0,0 0 0,0 0 0,0 0 0,0 0 0,0 0 0,0 1 0,0-1 0,0 0 0,0 1 0,0-1 0,0 0 0,0 1 0,0-1 0,1 1 0,-1-1 0,0 1 0,0 0 0,0-1 0,1 1 0,-1 0 0,0 0 0,1-1 0,-1 1 0,1 0 0,-1 0 0,1 0 0,-1 0 0,1 0 0,0 0 0,-1 0 0,1 0 0,0 0 0,0 0 0,0 0 0,-1 0 0,1 0 0,1 2 0,0 5 0,0 1 0,1 0 0,0-1 0,6 16 0,0 2 0,-7-15 0,0-1 0,0 1 0,-1 0 0,-1 0 0,0 0 0,0 0 0,-1 0 0,0-1 0,-1 1 0,0-1 0,-1 1 0,0-1 0,-6 10 0,7-14 0,0 0 0,0-1 0,-1 1 0,0 0 0,0-1 0,0 0 0,-1 0 0,0 0 0,0-1 0,0 1 0,0-1 0,-1 0 0,1-1 0,-1 1 0,0-1 0,0 0 0,0-1 0,-1 1 0,1-1 0,-1-1 0,1 1 0,-9 0 0,9-2 0,0-1 0,1 0 0,-1 0 0,0-1 0,0 0 0,0 0 0,1 0 0,-1-1 0,1 1 0,0-1 0,0 0 0,0-1 0,0 1 0,0-1 0,1 0 0,-1-1 0,1 1 0,0-1 0,1 1 0,-6-10 0,-1-1 0,1 0 0,0-1 0,1 0 0,1 0 0,-9-33 0,10 24 0,1-1 0,1 0 0,2-1 0,0 1 0,2-1 0,1 1 0,1-1 0,8-41 0,1 25 0,1 0 0,2 0 0,2 1 0,28-51 0,-42 89 0,0-1 0,0 0 0,0 0 0,1 0 0,0 0 0,0 1 0,0-1 0,0 1 0,1 0 0,0 0 0,0 0 0,0 1 0,9-7 0,-13 10 0,0 0 0,1 0 0,-1 0 0,0-1 0,0 1 0,1 0 0,-1 0 0,0 0 0,0 0 0,1 0 0,-1 0 0,0 0 0,0 0 0,1 0 0,-1 0 0,0 0 0,0 0 0,1 0 0,-1 0 0,0 0 0,0 0 0,1 0 0,-1 0 0,0 0 0,0 0 0,1 0 0,-1 0 0,0 1 0,0-1 0,1 0 0,-1 0 0,0 0 0,0 0 0,0 1 0,0-1 0,1 0 0,-1 0 0,0 0 0,0 1 0,0-1 0,0 0 0,1 1 0,-3 14 0,-9 14 0,6-19 0,-2-1 0,1 1 0,-1-1 0,0-1 0,-1 1 0,0-1 0,0-1 0,-18 13 0,-3-2 0,-48 24 0,75-42-1365</inkml:trace>
</inkml:ink>
</file>

<file path=ppt/ink/ink7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0-12T14:35:12.434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662 0 24575,'0'2'0,"1"-1"0,-1 1 0,1-1 0,-1 1 0,1-1 0,0 0 0,-1 1 0,1-1 0,0 0 0,0 0 0,0 1 0,0-1 0,0 0 0,0 0 0,1 0 0,-1 0 0,2 1 0,27 16 0,-23-14 0,13 7 0,0-1 0,1-1 0,1-1 0,-1-1 0,1-1 0,0-1 0,1 0 0,-1-2 0,1-1 0,44-1 0,85-3 0,93 2 0,-225 2 0,0 1 0,0 1 0,-1 1 0,0 1 0,0 1 0,0 0 0,-1 1 0,0 1 0,0 1 0,-1 0 0,-1 2 0,0 0 0,0 0 0,-1 2 0,-1 0 0,0 0 0,20 28 0,-30-34 0,1-1 0,-1 2 0,-1-1 0,1 0 0,-2 1 0,1 0 0,-1-1 0,0 1 0,-1 0 0,0 0 0,0 12 0,-1 4 0,-1 0 0,-8 45 0,-26 222 0,29-219 0,-4 76 0,11 164 0,12-141 0,1 45 0,-12 15 0,-40 326 0,29-497 0,-55 504 0,51-439 0,6-78 0,2 0 0,3 0 0,1 1 0,11 86 0,18-3 0,-14-73 0,-2 0 0,-3 1 0,2 80 0,-13 297 0,3-433 0,-1-1 0,0 1 0,-1 0 0,1 0 0,-1 0 0,1 0 0,-1 0 0,0-1 0,-1 1 0,1 0 0,0-1 0,-1 1 0,0-1 0,-4 7 0,3-8 0,0 1 0,0-1 0,0 0 0,0 0 0,0 0 0,-1-1 0,1 1 0,0-1 0,-1 0 0,1 1 0,-1-2 0,0 1 0,1 0 0,-1-1 0,0 1 0,-4-1 0,-185-2 0,66-1 0,96 3 0,-403 16 0,-55-3 0,311-15 0,84 2 0,56 0 0,30 0 0,11 0 0,33 2 0,50 8 0,14 2 0,20-7 0,80 5 0,522 34 0,-600-42 0,108-5 0,-227 2 0,-1 1 0,1-1 0,0 1 0,-1-1 0,1 0 0,0 0 0,-1 0 0,1-1 0,-1 1 0,0 0 0,1-1 0,-1 0 0,0 1 0,0-1 0,0 0 0,0 0 0,0 0 0,-1 0 0,1-1 0,-1 1 0,1 0 0,-1-1 0,0 1 0,0-1 0,0 1 0,0-1 0,0 0 0,-1 1 0,1-1 0,0-4 0,1-10 0,-1 1 0,-1-1 0,-3-34 0,1 22 0,-2-508 0,5 306 0,3 164 0,3 0 0,26-118 0,-5 45 0,-21 83 0,-1-63 0,3-23 0,-7 128 0,17-147 0,64-260 0,-67 360 0,-2-1 0,6-73 0,-9 49 0,5-60 0,-16 99 0,0-2 0,3-1 0,9-59 0,-6 83 0,-2 0 0,-2-1 0,0 0 0,-1 0 0,-2 1 0,-1-1 0,-1 0 0,-2 1 0,-14-50 0,0 18 0,-19-100 0,12 46 0,6 33 0,-32-81 0,47 150 0,0 0 0,-1 0 0,0 1 0,-1 0 0,0 0 0,-1 0 0,1 1 0,-2 1 0,1-1 0,-1 1 0,-1 0 0,-14-9 0,-10-3 0,-1 0 0,-52-20 0,-82-24 0,144 57 0,0 1 0,-1 1 0,0 1 0,-49 0 0,64 3 0,-1 0 0,1-1 0,0 0 0,-1 0 0,1-1 0,0-1 0,-17-8 0,-13-3 0,26 11 0,0 1 0,0 0 0,-1 1 0,1 1 0,-1 1 0,1 0 0,-1 1 0,1 1 0,0 0 0,-23 7 0,-35 3 0,-7-7 0,-97-6 0,65-1 0,232-3 0,132-25 0,-105 8 0,225-4 0,-190 28 0,-282 31 0,24-16 0,-2-3 0,0-4 0,0-3 0,-127-5 0,163-6 0,0-2 0,0-2 0,-48-16 0,-2 0 0,90 23 0,1 1 0,-1-1 0,0 1 0,1 0 0,-1 0 0,1-1 0,-1 1 0,0 0 0,1 0 0,-1 0 0,0 1 0,1-1 0,-1 0 0,0 1 0,-2 0 0,3 0 0,1-1 0,0 0 0,0 1 0,-1-1 0,1 1 0,0-1 0,0 1 0,0-1 0,0 1 0,0-1 0,0 1 0,-1-1 0,1 1 0,0 0 0,1-1 0,-1 1 0,0-1 0,0 1 0,0-1 0,0 1 0,0-1 0,0 1 0,1-1 0,-1 1 0,0-1 0,0 1 0,1-1 0,-1 0 0,0 1 0,1 0 0,3 4 0,0 0 0,0 0 0,1 0 0,0-1 0,-1 1 0,9 4 0,6 2 0,0 0 0,1-2 0,0-1 0,0 0 0,1-1 0,0-2 0,27 5 0,156 10 0,-193-19 0,-6-1 0,126 3 0,-115-3 0,-1-2 0,-1 0 0,1 0 0,0-1 0,0-1 0,22-9 0,-36 13 0,1-1 0,-1 1 0,1-1 0,-1 0 0,1 1 0,-1-1 0,0 0 0,1 0 0,-1 0 0,0 0 0,0 0 0,0 0 0,0 0 0,0 0 0,0 0 0,0-1 0,0 1 0,0 0 0,0-1 0,-1 1 0,1-1 0,-1 1 0,1 0 0,-1-1 0,1 1 0,-1-1 0,0 0 0,0 1 0,0-1 0,0 1 0,0-1 0,0 1 0,0-3 0,-1 2 0,0 0 0,-1 0 0,1 0 0,0 0 0,-1 0 0,1 0 0,-1 0 0,0 0 0,1 0 0,-1 1 0,0-1 0,0 1 0,0-1 0,0 1 0,0 0 0,-1 0 0,1 0 0,0 0 0,-1 0 0,-2-1 0,-25-3 0,0 1 0,0 1 0,0 1 0,-1 2 0,-36 4 0,41-1-124,1 1 0,0 2 0,1 0 0,-1 1 0,1 2 0,1 0-1,-1 2 1,2 0 0,-1 2 0,-20 15 0,8-4-6702</inkml:trace>
</inkml:ink>
</file>

<file path=ppt/ink/ink7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0-12T14:36:41.384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0 24575,'0'5'0,"0"6"0,5 6 0,5 4 0,2 4 0,-1 2 0,1 1 0,0 1 0,2-1 0,-1 1 0,1-1 0,-1-1 0,-3-4-8191</inkml:trace>
</inkml:ink>
</file>

<file path=ppt/ink/ink7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0-12T14:36:41.837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701 0 24575,'13'2'0,"0"0"0,0 1 0,0 0 0,-1 1 0,24 10 0,-31-11 0,-2-2 0,0 0 0,1 0 0,-1 1 0,0 0 0,0-1 0,0 1 0,-1 0 0,1 0 0,0 1 0,-1-1 0,0 1 0,1-1 0,-1 1 0,0 0 0,3 5 0,-5-6 0,1 0 0,-1 0 0,1 1 0,-1-1 0,0 0 0,0 1 0,0-1 0,0 0 0,0 1 0,-1-1 0,1 0 0,-1 0 0,1 0 0,-1 1 0,0-1 0,0 0 0,0 0 0,0 0 0,0 0 0,0 0 0,-1 0 0,1 0 0,-1-1 0,-2 4 0,-35 35 0,-2-1 0,-1-2 0,-2-2 0,-1-2 0,-2-2 0,-1-2 0,-2-2 0,0-2 0,-92 31 0,108-46 0,25-8 0,1 0 0,-1 1 0,0 0 0,1 0 0,-14 8 0,19-9 0,1 1 0,-1-1 0,0 0 0,1 1 0,-1 0 0,1 0 0,0 0 0,0 0 0,0 0 0,0 0 0,0 0 0,1 1 0,-1-1 0,1 1 0,0-1 0,0 1 0,0-1 0,0 5 0,1-1 0,-1 1 0,1-1 0,0 0 0,1 1 0,-1-1 0,2 1 0,-1-1 0,1 0 0,0 0 0,0 0 0,1 0 0,0 0 0,0 0 0,1-1 0,0 0 0,0 1 0,0-1 0,1-1 0,0 1 0,0-1 0,0 0 0,1 0 0,0 0 0,11 7 0,-13-10 0,0 0 0,0 1 0,-1-1 0,1 1 0,-1 0 0,0 0 0,0 0 0,0 0 0,0 1 0,0-1 0,2 6 0,-4-7 0,-1 1 0,1-1 0,-1 0 0,1 0 0,-1 0 0,0 0 0,0 0 0,0 0 0,-1 1 0,1-1 0,0 0 0,-1 0 0,1 0 0,-1 0 0,0 0 0,0 0 0,0 0 0,0 0 0,0 0 0,0-1 0,0 1 0,-1 0 0,1-1 0,0 1 0,-4 2 0,-4 6 15,-2-1 0,1 0 0,-1 0 0,0-2 0,-1 1 0,0-1 0,-19 8 0,7-5-510,-1-1 0,-51 11 0,47-15-6331</inkml:trace>
</inkml:ink>
</file>

<file path=ppt/ink/ink7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0-12T14:36:42.553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762 275 24575,'-3'0'0,"0"1"0,0 0 0,1 0 0,-1 0 0,0 0 0,0 1 0,1-1 0,-1 1 0,1 0 0,0-1 0,-1 1 0,1 0 0,0 0 0,-3 3 0,-26 34 0,4-4 0,10-14 0,1 1 0,2 1 0,-13 24 0,26-47 0,1 1 0,-1 0 0,1 0 0,-1 0 0,1 0 0,0 0 0,0 0 0,-1 0 0,1 0 0,0 0 0,0 0 0,0 0 0,0-1 0,0 1 0,0 0 0,0 0 0,1 0 0,-1 0 0,0 0 0,0 0 0,1 0 0,-1 0 0,0 0 0,1 0 0,-1-1 0,2 2 0,-1 0 0,1-1 0,-1 0 0,1 0 0,-1 0 0,1 0 0,0-1 0,-1 1 0,1 0 0,0-1 0,0 1 0,-1-1 0,5 1 0,2 0 0,1-1 0,0 0 0,-1 0 0,17-3 0,12-6 0,31-3 0,-68 11 0,0 1 0,1 0 0,-1 0 0,0 0 0,1 0 0,-1 0 0,0 0 0,1 0 0,-1 0 0,0 0 0,1 0 0,-1 0 0,0 0 0,1 0 0,-1 0 0,0 0 0,1 1 0,-1-1 0,0 0 0,1 0 0,-1 0 0,0 0 0,1 1 0,-1-1 0,0 0 0,0 0 0,1 1 0,-1-1 0,0 0 0,0 0 0,0 1 0,1-1 0,-1 0 0,0 0 0,0 1 0,0-1 0,0 1 0,-5 13 0,-23 19 0,24-29 0,-33 38 0,12-12 0,-1-2 0,-2-1 0,-33 26 0,40-38 0,0 0 0,-41 19 0,52-29 0,0-1 0,0-1 0,0 0 0,-1 0 0,1-1 0,-1 0 0,0-1 0,0 0 0,-12-1 0,18-1 0,0 0 0,0-1 0,0 1 0,0-1 0,1 0 0,-1 0 0,0-1 0,1 1 0,0-1 0,0 0 0,0 0 0,0 0 0,0-1 0,0 1 0,1-1 0,0 0 0,-6-8 0,5 6 0,0 1 0,-1 0 0,0 0 0,0 0 0,-1 0 0,-8-5 0,12 9 0,-1-1 0,0 1 0,0 0 0,1 1 0,-1-1 0,0 0 0,0 1 0,0 0 0,0 0 0,0-1 0,0 2 0,0-1 0,0 0 0,0 1 0,1-1 0,-1 1 0,0 0 0,0 0 0,0 0 0,-3 2 0,0 0 0,1 0 0,-1 0 0,1 1 0,-1 0 0,1 0 0,0 1 0,0-1 0,-7 10 0,9-10 0,1-1 0,-1 1 0,1 0 0,0 0 0,0 0 0,0 0 0,0 0 0,1 0 0,-1 0 0,1 1 0,0-1 0,1 0 0,-1 8 0,0-12 0,1 0 0,0 0 0,0 0 0,0 0 0,0 1 0,0-1 0,0 0 0,0 0 0,0 0 0,0 0 0,0 1 0,0-1 0,0 0 0,0 0 0,0 0 0,1 0 0,-1 1 0,0-1 0,0 0 0,0 0 0,0 0 0,0 0 0,0 0 0,0 1 0,0-1 0,0 0 0,1 0 0,-1 0 0,0 0 0,0 0 0,0 0 0,0 0 0,0 0 0,0 0 0,1 1 0,-1-1 0,0 0 0,0 0 0,0 0 0,0 0 0,1 0 0,-1 0 0,0 0 0,0 0 0,9-6 0,6-12 0,28-51 0,57-125 0,-33 57 0,95-159 0,-160 293 0,3-8 0,0 1 0,0-1 0,-1 1 0,3-15 0,-6 23 0,-1 1 0,1-1 0,-1 1 0,1-1 0,-1 1 0,0-1 0,0 0 0,0 1 0,0-1 0,0 1 0,0-1 0,-1 1 0,1-1 0,0 1 0,-1-1 0,1 1 0,-1-1 0,0 1 0,1-1 0,-1 1 0,0 0 0,0-1 0,0 1 0,0 0 0,0 0 0,0 0 0,0 0 0,0 0 0,-1 0 0,1 0 0,0 0 0,0 0 0,-1 0 0,1 1 0,-1-1 0,1 1 0,-1-1 0,1 1 0,-1-1 0,-1 1 0,-6-1 0,1 0 0,-1 1 0,1 1 0,-1-1 0,1 1 0,0 1 0,-1-1 0,1 2 0,0-1 0,0 1 0,0 0 0,-9 5 0,-4 4 0,1 0 0,0 1 0,-22 19 0,2 6-273,1 1 0,2 3 0,1 1 0,-49 79 0,57-80-6553</inkml:trace>
</inkml:ink>
</file>

<file path=ppt/ink/ink7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0-12T14:36:36.201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3 379 24575,'-2'-106'0,"5"-117"0,4 187 0,-7 35 0,0 0 0,0 1 0,0-1 0,0 1 0,1-1 0,-1 1 0,0-1 0,0 0 0,0 1 0,1-1 0,-1 1 0,0-1 0,1 1 0,-1-1 0,0 1 0,1-1 0,-1 1 0,1 0 0,-1-1 0,1 1 0,-1 0 0,1-1 0,-1 1 0,1 0 0,-1-1 0,1 1 0,-1 0 0,1 0 0,-1 0 0,1 0 0,-1-1 0,1 1 0,0 0 0,-1 0 0,1 0 0,-1 0 0,1 0 0,0 0 0,-1 0 0,1 1 0,-1-1 0,1 0 0,-1 0 0,1 0 0,-1 1 0,1-1 0,-1 0 0,1 0 0,-1 1 0,1-1 0,-1 1 0,1-1 0,-1 0 0,1 1 0,-1-1 0,0 1 0,1 0 0,7 10 0,-1 1 0,0-1 0,-1 1 0,0 1 0,-1-1 0,6 25 0,-2-10 0,80 292 120,-2-3-1605,-74-281-5341</inkml:trace>
</inkml:ink>
</file>

<file path=ppt/ink/ink7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0-12T14:36:36.575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1 24575,'7'9'0,"-1"0"0,0 0 0,0 1 0,-1-1 0,0 1 0,5 17 0,-3-9 0,31 86 0,39 174 0,-4-8 0,-55-221-682,35 71-1,-45-104-6143</inkml:trace>
</inkml:ink>
</file>

<file path=ppt/ink/ink7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0-12T14:36:36.980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409 1 24575,'-4'0'0,"-7"0"0,-10 0 0,-7 0 0,-7 4 0,-3 2 0,-4 5 0,1 4 0,2 5 0,3 4 0,4 2 0,2 1 0,1 1 0,6-4-8191</inkml:trace>
  <inkml:trace contextRef="#ctx0" brushRef="#br0" timeOffset="1">765 301 24575,'0'5'0,"0"6"0,5 0 0,1 5 0,0 2 0,-1 5 0,3 1 0,0 3 0,-1 0 0,3 1 0,-1 0 0,3 0 0,0 0 0,-2 0 0,1-1 0,-1-4-8191</inkml:trace>
</inkml:ink>
</file>

<file path=ppt/ink/ink8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0-12T14:36:37.355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0 113 24575,'1'-2'0,"-1"0"0,1 0 0,0 0 0,-1 0 0,1-1 0,0 1 0,0 0 0,0 0 0,1 1 0,-1-1 0,0 0 0,1 0 0,-1 1 0,1-1 0,-1 1 0,3-2 0,30-22 0,-32 23 0,13-7 0,-1 1 0,1 1 0,29-11 0,-38 15 0,1 1 0,-1 1 0,0-1 0,1 1 0,-1 0 0,1 1 0,-1 0 0,1 0 0,-1 0 0,1 1 0,-1-1 0,13 4 0,-17-2 0,1-1 0,-1 1 0,0-1 0,1 1 0,-1 0 0,0-1 0,0 1 0,0 0 0,0 1 0,0-1 0,-1 0 0,1 0 0,0 1 0,-1-1 0,0 1 0,0 0 0,0-1 0,0 1 0,0 0 0,0-1 0,-1 1 0,1 0 0,-1 0 0,0 0 0,0-1 0,0 1 0,-1 5 0,0 9 0,-1 0 0,-1 0 0,-6 22 0,6-29 0,3-9 0,-35 158 0,31-133 0,1 0 0,1 0 0,2 0 0,3 32 0,-3-55 5,1 1 0,-1-1 0,1 0 0,0 1 0,0-1 0,0 0 0,0 0 0,1 0 0,-1 0 0,1 0 0,0 0 0,0 0 0,0 0 0,0-1 0,1 1 0,-1-1 0,1 1 0,-1-1 0,1 0 0,0 0 0,0 0 0,0-1 0,4 3 0,-1-2-129,0 0 0,0 0 1,0-1-1,1 0 0,-1 0 0,0-1 1,0 1-1,1-1 0,-1-1 0,0 1 1,11-3-1,8-3-6702</inkml:trace>
</inkml:ink>
</file>

<file path=ppt/ink/ink8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0-12T14:36:39.374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11 5 24575,'-5'0'0,"-1"-4"0</inkml:trace>
</inkml:ink>
</file>

<file path=ppt/ink/ink8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0-12T14:36:39.725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5 1 24575,'-5'0'0</inkml:trace>
</inkml:ink>
</file>

<file path=ppt/ink/ink8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0-12T14:36:40.424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49 0 24575,'-5'0'0,"-5"0"0,-7 0 0,0 0-8191</inkml:trace>
</inkml:ink>
</file>

<file path=ppt/ink/ink8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0-12T14:36:40.783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6 24575,'4'0'0,"2"-4"0,0 2 0,-6 7 0,-3 7 0,0 6 0,-1 0-8191</inkml:trace>
</inkml:ink>
</file>

<file path=ppt/ink/ink8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0-12T14:36:43.655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77 24575,'0'-5'0,"5"-1"0,5 0 0,7 1 0,4 2 0,4 1 0,2 1 0,1 0 0,1 1 0,4 1 0,1-1 0,0-5 0,3 0 0,0-1 0,-1-3 0,-3-1 0,-2 2 0,-6 2-8191</inkml:trace>
</inkml:ink>
</file>

<file path=ppt/ink/ink8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0-12T14:36:44.015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53 24575,'4'0'0,"7"0"0,6 0 0,5 0 0,2-4 0,3-3 0,1 2 0,1 0 0,-5-3 0,-2 0 0,0 1 0,1 2 0,-3 1-8191</inkml:trace>
</inkml:ink>
</file>

<file path=ppt/ink/ink8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0-12T14:36:45.661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1 181 24575,'-1'-6'0,"1"0"0,1 0 0,-1 1 0,1-1 0,0 0 0,0 1 0,1-1 0,0 1 0,0 0 0,0-1 0,4-5 0,-4 8 0,0 0 0,1 0 0,-1 1 0,1-1 0,0 1 0,0-1 0,0 1 0,0 0 0,0 0 0,0 0 0,0 1 0,1-1 0,-1 1 0,1 0 0,0 0 0,-1 0 0,1 0 0,4 0 0,36-3 0,1 2 0,56 4 0,-50 1 0,65-7 0,332-17 0,-326 18 0,132-9 0,35-2 0,-72 4 0,157 4 0,-120 35 0,-141-14 0,-109-14-28,-8 0 91,-12-1-1164,15 0 802,-18-1-6527</inkml:trace>
</inkml:ink>
</file>

<file path=ppt/ink/ink8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0-12T14:36:51.448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72 24575,'1'43'0,"2"1"0,2-2 0,1 1 0,3-1 0,1 0 0,3 0 0,28 66 0,-38-102 0,0 0 0,0 0 0,1-1 0,0 1 0,0-1 0,0 0 0,0 0 0,1-1 0,0 1 0,0-1 0,0 0 0,1 0 0,-1-1 0,1 1 0,0-1 0,0 0 0,0-1 0,0 0 0,0 0 0,1 0 0,-1-1 0,0 1 0,1-1 0,0-1 0,10 0 0,-9 0 0,0-1 0,0 0 0,0-1 0,0 0 0,0 0 0,-1 0 0,1-1 0,-1 0 0,0-1 0,0 0 0,0 0 0,0 0 0,-1-1 0,1 0 0,-1 0 0,0 0 0,-1-1 0,1 0 0,-1 0 0,7-13 0,-1 2 0,-2 0 0,0 0 0,-1-1 0,-1-1 0,0 1 0,-2-1 0,0 0 0,-1 0 0,-1 0 0,-1-1 0,0 1 0,-2-1 0,0 1 0,-1-1 0,-1 1 0,-1-1 0,-7-24 0,-11-20 120,19 60-213,1 1 0,-1-1 1,0 1-1,1-1 0,-1 1 0,-1 0 0,1 0 0,0 0 1,-1 0-1,0 1 0,1-1 0,-1 1 0,0-1 1,0 1-1,-5-3 0,-4 3-6733</inkml:trace>
</inkml:ink>
</file>

<file path=ppt/ink/ink8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0-12T14:36:52.168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56 24575,'1'-3'0,"-1"1"0,1 0 0,-1 0 0,1 0 0,0-1 0,0 1 0,0 0 0,0 0 0,0 0 0,0 0 0,1 1 0,-1-1 0,1 0 0,-1 0 0,1 1 0,0-1 0,0 1 0,-1 0 0,1-1 0,0 1 0,0 0 0,0 0 0,1 0 0,-1 0 0,0 1 0,3-2 0,3 0 0,0-1 0,0 1 0,1 1 0,-1 0 0,15-1 0,-19 2 0,-1 1 0,1-1 0,-1 1 0,1-1 0,-1 1 0,1 0 0,-1 1 0,1-1 0,-1 0 0,0 1 0,0 0 0,0 0 0,0 0 0,0 0 0,0 0 0,0 1 0,-1-1 0,1 1 0,-1-1 0,0 1 0,0 0 0,0 0 0,0 0 0,0 0 0,-1 1 0,1-1 0,-1 0 0,0 1 0,0-1 0,1 7 0,1 10 0,0 0 0,-1 0 0,-2 0 0,-1 27 0,0-27 0,1-15 0,0 1 0,0 0 0,0-1 0,1 1 0,0-1 0,0 1 0,4 9 0,-5-13 0,1-1 0,0 1 0,0 0 0,0-1 0,0 1 0,1-1 0,-1 0 0,0 1 0,0-1 0,1 0 0,-1 0 0,1 0 0,-1 0 0,1 0 0,-1 0 0,1 0 0,0 0 0,-1-1 0,1 1 0,0-1 0,0 1 0,0-1 0,-1 0 0,1 0 0,0 1 0,0-1 0,0-1 0,1 1 0,14-2-168,-1-2-1,0 0 0,0 0 0,-1-2 1,1 0-1,-1 0 0,17-11 1,-32 17 152,21-11-6810</inkml:trace>
</inkml:ink>
</file>

<file path=ppt/ink/ink9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0-12T14:36:52.541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9 24575,'2'3'0,"0"0"0,0 1 0,1-1 0,-1 0 0,1 0 0,0-1 0,0 1 0,0-1 0,0 1 0,1-1 0,-1 0 0,5 2 0,8 7 0,-14-9 0,0-1 0,0 1 0,1 0 0,-1 0 0,1-1 0,-1 1 0,1-1 0,-1 0 0,1 0 0,0 0 0,0 0 0,-1 0 0,1-1 0,0 1 0,0-1 0,0 0 0,6 0 0,-6-1 0,1 0 0,-1-1 0,1 1 0,-1-1 0,0 0 0,1 1 0,-1-2 0,0 1 0,0 0 0,-1 0 0,1-1 0,0 0 0,3-5 0,2-1 0,-5 5 0,0 0 0,0 1 0,1-1 0,-1 1 0,1-1 0,8-4 0,-10 7 0,-1 0 0,1 1 0,-1 0 0,1-1 0,-1 1 0,1 0 0,0-1 0,-1 1 0,1 0 0,0 0 0,-1 0 0,1 1 0,-1-1 0,1 0 0,-1 1 0,1-1 0,0 1 0,-1-1 0,1 1 0,-1 0 0,0-1 0,1 1 0,-1 0 0,0 0 0,1 0 0,0 2 0,43 32-1365,-29-26-5461</inkml:trace>
</inkml:ink>
</file>

<file path=ppt/ink/ink9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0-12T14:36:52.914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1 24575,'10'12'0,"0"1"0,12 21 0,-22-34 0,0 1 0,0 0 0,0-1 0,1 1 0,-1 0 0,0-1 0,1 1 0,-1 0 0,0-1 0,1 1 0,-1-1 0,0 1 0,1-1 0,-1 1 0,1-1 0,-1 1 0,1-1 0,0 0 0,-1 1 0,1-1 0,-1 0 0,1 1 0,0-1 0,-1 0 0,1 0 0,-1 1 0,1-1 0,0 0 0,-1 0 0,1 0 0,1 0 0,15-14 0,3-4 0,-19 17 0,0 1 0,0 0 0,0-1 0,0 1 0,0 0 0,0-1 0,0 1 0,0 0 0,0 0 0,0 0 0,0 0 0,0 0 0,0 0 0,0 0 0,0 0 0,0 1 0,0-1 0,0 0 0,0 0 0,0 1 0,0-1 0,0 1 0,0-1 0,1 2 0,2 1 11,0 0 0,0 0-1,-1 1 1,1 0 0,-1 0 0,0 0-1,0 0 1,-1 0 0,4 7 0,-4-6-134,0-1 0,1 0 1,-1 0-1,1-1 0,-1 1 0,1 0 1,0-1-1,1 0 0,-1 0 0,1 0 1,6 5-1,8-1-6703</inkml:trace>
</inkml:ink>
</file>

<file path=ppt/ink/ink9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0-12T14:36:53.320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12 0 24575,'0'0'0,"-1"0"0,1 1 0,-1-1 0,0 0 0,1 0 0,-1 0 0,1 1 0,-1-1 0,1 0 0,-1 1 0,1-1 0,-1 0 0,1 1 0,-1-1 0,1 1 0,-1-1 0,1 1 0,0-1 0,-1 1 0,1-1 0,0 1 0,-1-1 0,1 1 0,0-1 0,0 1 0,0 0 0,-1-1 0,1 1 0,0-1 0,0 1 0,0 0 0,0-1 0,0 1 0,0-1 0,0 1 0,0 0 0,0-1 0,1 1 0,-1 0 0,0-1 0,0 1 0,0-1 0,1 1 0,-1-1 0,0 1 0,1 0 0,12 30 0,21 27 0,-20-35 0,17 34 0,57 134-1365,-78-167-5461</inkml:trace>
</inkml:ink>
</file>

<file path=ppt/ink/ink9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0-12T14:36:53.773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1 24575,'0'9'0,"0"5"0,0-1 0,1 0 0,0 0 0,6 24 0,-7-35 0,1 0 0,-1 0 0,1 0 0,0 0 0,0 0 0,-1 0 0,1 0 0,0-1 0,1 1 0,-1 0 0,0-1 0,0 1 0,1-1 0,-1 1 0,1-1 0,-1 0 0,1 0 0,0 1 0,0-1 0,-1 0 0,1 0 0,0-1 0,0 1 0,0 0 0,0-1 0,0 1 0,0-1 0,0 1 0,0-1 0,0 0 0,0 0 0,0 0 0,0 0 0,0 0 0,0-1 0,0 1 0,0-1 0,0 1 0,3-2 0,-3 1 0,0 1 0,-1-1 0,1 0 0,0 0 0,-1 0 0,1 1 0,-1-2 0,1 1 0,-1 0 0,0 0 0,1 0 0,-1-1 0,0 1 0,0-1 0,0 1 0,0-1 0,0 1 0,1-4 0,7-32 0,-8 33 0,-1-1 0,1 1 0,0 0 0,0 0 0,0 0 0,0 0 0,1 0 0,0 0 0,3-6 0,-4 9 0,0 1 0,0-1 0,0 1 0,0-1 0,0 1 0,0-1 0,0 1 0,0 0 0,0-1 0,0 1 0,0 0 0,0 0 0,0 0 0,0 0 0,0 0 0,0 0 0,0 0 0,0 0 0,0 0 0,0 1 0,0-1 0,0 0 0,0 1 0,0-1 0,-1 0 0,1 1 0,0 0 0,0-1 0,1 2 0,31 21 0,-26-18 0,32 24-1365,-22-17-5461</inkml:trace>
</inkml:ink>
</file>

<file path=ppt/ink/ink9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0-12T14:36:54.196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1 24575,'41'80'0,"19"40"0,-40-85 0,-1 2 0,16 47 0,-31-68 0,-2-10 0,-1 0 0,1 0 0,0-1 0,0 1 0,0 0 0,1-1 0,0 1 0,0-1 0,7 9 0,-9-14 0,0 0 0,-1 1 0,1-1 0,0 0 0,-1 0 0,1 0 0,0 0 0,-1 0 0,1 0 0,0 0 0,-1 0 0,1 0 0,0 0 0,-1 0 0,1-1 0,-1 1 0,1 0 0,0 0 0,-1-1 0,1 1 0,-1 0 0,1-1 0,-1 1 0,1 0 0,-1-1 0,1 1 0,-1-1 0,1 1 0,-1-1 0,1 1 0,-1-1 0,0 1 0,1-1 0,-1 0 0,0 1 0,0-1 0,1 0 0,-1 0 0,14-31 0,-13 27 0,11-22 0,-2 0 0,-1-1 0,-2 0 0,0 0 0,-2-1 0,2-47 0,-7 101 0,-1-10 0,1-1 0,0 1 0,2-1 0,5 29 0,-6-39 0,0 0 0,1 1 0,-1-1 0,1 0 0,0 0 0,0 0 0,1-1 0,-1 1 0,1 0 0,0-1 0,0 0 0,0 1 0,1-1 0,-1 0 0,1-1 0,-1 1 0,1-1 0,0 1 0,0-1 0,0 0 0,0-1 0,5 2 0,7 1-273,0-1 0,0-1 0,0 0 0,16-1 0,-2-1-6553</inkml:trace>
</inkml:ink>
</file>

<file path=ppt/ink/ink9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0-12T14:36:55.365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1011 297 24575,'-1'-1'0,"1"-1"0,-1 1 0,1-1 0,-1 1 0,1-1 0,-1 1 0,0-1 0,0 1 0,0 0 0,0 0 0,0-1 0,0 1 0,0 0 0,0 0 0,0 0 0,0 0 0,-3-1 0,-26-17 0,24 15 0,-197-94 0,162 80 0,-27-12 0,-2 3 0,-1 4 0,-122-25 0,179 46 14,1 0-1,-1 1 0,0 1 0,0 0 1,1 1-1,-1 0 0,0 2 1,-18 4-1,9 0-310,1 2 0,1 0 0,-1 1 0,-19 14 0,2-1-6529</inkml:trace>
</inkml:ink>
</file>

<file path=ppt/ink/ink9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0-12T14:36:56.196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802 1 24575,'-65'0'0,"1"3"0,-124 20 0,106-4 0,34-7 0,0-2 0,-79 6 0,413-42 0,18-2 0,-117 13 0,-104 6 0,137 4 0,-202 6 0,0 1 0,0 0 0,0 2 0,0 0 0,33 12 0,-40-7 0,-16-2 0,2-6 0,1-1 0,-1 1 0,1 0 0,-1-1 0,1 0 0,-1 0 0,1 1 0,-5-2 0,-121-12 0,0 6 0,0 5 0,1 5 0,-1 6 0,1 6 0,-189 47 0,288-55 0,0-1 0,0-1 0,-1-1 0,1-2 0,-1 0 0,-39-5 0,25-8-1365,27 4-5461</inkml:trace>
</inkml:ink>
</file>

<file path=ppt/ink/ink9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0-12T14:36:58.485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43 24575,'0'-1'0,"1"0"0,-1 0 0,0 0 0,1 0 0,-1 1 0,0-1 0,1 0 0,-1 0 0,1 0 0,-1 1 0,1-1 0,-1 0 0,1 0 0,0 1 0,-1-1 0,1 1 0,0-1 0,0 1 0,-1-1 0,1 1 0,0-1 0,0 1 0,0 0 0,0-1 0,-1 1 0,1 0 0,0 0 0,0-1 0,0 1 0,0 0 0,0 0 0,0 0 0,0 0 0,0 0 0,0 1 0,0-1 0,43 5 0,-35-3 0,13-1 0,0-1 0,0 0 0,1-2 0,-1-1 0,0 0 0,0-2 0,35-11 0,-54 15 0,-1 0 0,1 0 0,0 1 0,0-1 0,0 1 0,-1-1 0,1 1 0,0 0 0,0 0 0,0 1 0,0-1 0,0 0 0,4 2 0,-6-1 0,0 0 0,1-1 0,-1 1 0,0 0 0,0 0 0,0 0 0,0 0 0,0 0 0,0 0 0,0 1 0,0-1 0,-1 0 0,1 0 0,0 1 0,-1-1 0,1 0 0,-1 1 0,1-1 0,-1 0 0,0 1 0,1-1 0,-1 1 0,0-1 0,0 1 0,0-1 0,0 0 0,0 1 0,-1-1 0,1 2 0,-4 22 0,-1-1 0,-13 39 0,9-32 0,-7 35 0,15-56 0,-1-1 0,2 0 0,-1 1 0,1-1 0,1 1 0,0-1 0,0 0 0,3 12 0,-3-17 0,0-1 0,0 1 0,1-1 0,-1 1 0,0-1 0,1 0 0,0 0 0,0 0 0,0 0 0,0 0 0,1 0 0,-1 0 0,1-1 0,-1 1 0,1-1 0,0 1 0,0-1 0,0 0 0,0-1 0,1 1 0,-1 0 0,0-1 0,1 0 0,5 2 0,-3-2 0,1-1 0,0 0 0,-1 0 0,1 0 0,-1-1 0,1 0 0,-1 0 0,1-1 0,-1 0 0,1 0 0,-1 0 0,11-7 0,151-84-1365,-136 76-5461</inkml:trace>
</inkml:ink>
</file>

<file path=ppt/ink/ink9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0-12T14:36:58.853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251 105 24575,'0'-10'0,"0"-1"0,-1 1 0,0-1 0,-1 1 0,-3-14 0,4 23 0,1-1 0,-1 1 0,1-1 0,-1 1 0,1-1 0,-1 1 0,0 0 0,0-1 0,0 1 0,0 0 0,0 0 0,0 0 0,0-1 0,0 1 0,0 0 0,0 0 0,-1 1 0,1-1 0,0 0 0,-1 0 0,1 1 0,0-1 0,-1 0 0,1 1 0,-1 0 0,1-1 0,-1 1 0,0 0 0,1 0 0,-1-1 0,1 1 0,-1 1 0,1-1 0,-1 0 0,1 0 0,-1 0 0,1 1 0,-1-1 0,1 1 0,-1-1 0,1 1 0,-1 0 0,1 0 0,0-1 0,-1 1 0,0 2 0,-15 8 0,0 2 0,1 0 0,1 1 0,-22 25 0,21-22 0,7-7 0,1 0 0,0 0 0,1 1 0,0 0 0,-7 15 0,12-24 0,0 1 0,1 0 0,0 0 0,-1 0 0,1 0 0,1 0 0,-1 0 0,0 0 0,1 0 0,-1 0 0,1 1 0,0-1 0,0 0 0,0 0 0,1 0 0,-1 0 0,1 0 0,-1 1 0,1-1 0,0 0 0,1 0 0,-1 0 0,0-1 0,1 1 0,-1 0 0,1 0 0,2 2 0,-2-4 0,1 1 0,0-1 0,-1 1 0,1-1 0,0 0 0,0 0 0,-1 0 0,1 0 0,0-1 0,0 1 0,0-1 0,0 0 0,0 0 0,0 0 0,0 0 0,0 0 0,0 0 0,0-1 0,0 0 0,0 1 0,-1-1 0,1 0 0,0-1 0,0 1 0,3-2 0,9-5 0,0 0 0,-1-1 0,15-12 0,-12 7 0,-1 0 0,0-2 0,-1 0 0,0 0 0,-2-2 0,0 0 0,-1 0 0,19-38 0,-20 39 0,-10 17 0,-1 0 0,0 0 0,0 0 0,0 0 0,1 0 0,-1-1 0,0 1 0,0 0 0,0 0 0,1 0 0,-1 0 0,0 0 0,0 0 0,1 0 0,-1 0 0,0 0 0,0 0 0,1 0 0,-1 0 0,0 0 0,0 0 0,1 0 0,-1 0 0,0 0 0,0 1 0,1-1 0,-1 0 0,0 0 0,0 0 0,0 0 0,1 0 0,-1 1 0,0-1 0,0 0 0,0 0 0,1 1 0,10 32 0,-10-32 0,1 10-79,4 12 149,0 0-1,17 40 1,-21-58-141,0-1 0,0 0 0,1 1-1,-1-1 1,1 0 0,0 0 0,0 0 0,0-1-1,0 1 1,1-1 0,0 1 0,0-1 0,0-1-1,0 1 1,0 0 0,0-1 0,0 0 0,1 0-1,0 0 1,5 1 0,7-2-6755</inkml:trace>
</inkml:ink>
</file>

<file path=ppt/ink/ink9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0-12T14:36:59.288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35 24575,'0'12'0,"0"0"0,1 0 0,1 0 0,0 0 0,1-1 0,4 14 0,-5-19 0,1 0 0,-1 0 0,1-1 0,1 1 0,-1-1 0,1 0 0,0 0 0,0 0 0,1 0 0,-1-1 0,1 1 0,0-1 0,7 4 0,-12-8 0,1 1 0,0-1 0,0 1 0,0-1 0,0 0 0,0 0 0,0 1 0,0-1 0,-1 0 0,1 0 0,0 0 0,0 0 0,0 0 0,0 0 0,0 0 0,0-1 0,0 1 0,0 0 0,0 0 0,0-1 0,0 1 0,-1 0 0,1-1 0,0 1 0,0-1 0,0 1 0,-1-1 0,1 0 0,0 1 0,-1-1 0,1 0 0,0 1 0,-1-1 0,1 0 0,-1 0 0,1 0 0,-1 1 0,0-1 0,1 0 0,-1 0 0,0 0 0,1 0 0,-1 0 0,0-1 0,14-52 0,-12 42 0,0 4 0,-1 0 0,2 0 0,-1 1 0,1-1 0,0 1 0,5-8 0,-7 14 0,0 0 0,-1 0 0,1 0 0,0 0 0,0 0 0,0 0 0,0 0 0,0 0 0,0 1 0,0-1 0,0 0 0,0 1 0,0-1 0,1 0 0,-1 1 0,0 0 0,0-1 0,2 1 0,-1 0 0,0 0 0,-1 0 0,1 0 0,0 1 0,-1-1 0,1 1 0,0-1 0,-1 1 0,1 0 0,-1-1 0,1 1 0,-1 0 0,1 0 0,-1 0 0,0 0 0,1 1 0,1 1 0,5 7 0,0-1 0,0 1 0,-1 1 0,0 0 0,-1 0 0,5 12 0,13 21 0,-24-43 0,0-1 0,0 1 0,0 0 0,1-1 0,-1 1 0,0-1 0,1 1 0,-1-1 0,1 1 0,-1 0 0,0-1 0,1 0 0,-1 1 0,1-1 0,-1 1 0,1-1 0,0 1 0,-1-1 0,1 0 0,-1 0 0,1 1 0,0-1 0,-1 0 0,1 0 0,0 0 0,-1 1 0,1-1 0,0 0 0,-1 0 0,1 0 0,0 0 0,-1 0 0,1 0 0,1-1 0,-1 0 0,0 0 0,1 0 0,-1 0 0,0-1 0,0 1 0,0-1 0,0 1 0,0 0 0,0-1 0,0 0 0,0 1 0,0-4 0,15-51 0,-14 27 0,5-25 0,-7 51 0,1 0 0,-1 1 0,1-1 0,0 1 0,0-1 0,0 1 0,1 0 0,-1-1 0,0 1 0,1 0 0,-1 0 0,1 0 0,0 0 0,0 0 0,4-3 0,-5 5 0,0-1 0,-1 1 0,1 0 0,0 0 0,0 0 0,0 0 0,0 0 0,0 0 0,0 0 0,-1 0 0,1 0 0,0 0 0,0 0 0,0 0 0,0 1 0,0-1 0,-1 0 0,1 1 0,0-1 0,0 1 0,-1-1 0,1 0 0,0 1 0,0 0 0,-1-1 0,1 1 0,-1-1 0,1 1 0,-1 0 0,1 0 0,-1-1 0,1 1 0,-1 0 0,1 0 0,-1 1 0,16 33 0,-14-32 0,11 35-120,-3-8 246,28 56 1,-35-80-234,1 1 0,0-1 0,0 1 0,1-1 0,0-1 0,0 1 0,0-1 0,0 0 0,1 0 0,0 0 0,0-1 0,0 0 0,12 6 0,6-3-6719</inkml:trace>
</inkml:ink>
</file>

<file path=ppt/ink/ink10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0-12T14:36:59.923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225 1 24575,'-6'0'0,"0"1"0,0 1 0,0-1 0,0 1 0,-8 3 0,-20 5 0,28-9 0,-7 0 0,0 2 0,0 0 0,0 0 0,-20 8 0,30-9 0,0 0 0,-1-1 0,1 1 0,0 1 0,0-1 0,0 0 0,0 1 0,1-1 0,-1 1 0,1 0 0,-1 0 0,1 0 0,0 0 0,0 1 0,0-1 0,1 0 0,-1 1 0,1-1 0,0 1 0,-2 7 0,2-1 0,-1 1 0,1-1 0,1 1 0,0-1 0,0 1 0,3 12 0,-3-21 0,1 0 0,-1 0 0,0 0 0,1 0 0,-1 1 0,1-1 0,0 0 0,0 0 0,-1-1 0,1 1 0,1 0 0,-1 0 0,0 0 0,0-1 0,1 1 0,-1 0 0,1-1 0,-1 1 0,1-1 0,0 0 0,-1 0 0,1 1 0,0-1 0,0 0 0,0 0 0,0-1 0,0 1 0,0 0 0,0-1 0,0 1 0,0-1 0,0 0 0,1 0 0,-1 0 0,0 0 0,4 0 0,0-1 0,0 0 0,1-1 0,-1 0 0,0 0 0,0 0 0,0-1 0,0 0 0,0 0 0,-1 0 0,0-1 0,1 0 0,-1 0 0,0 0 0,-1-1 0,1 1 0,-1-1 0,6-9 0,-5 6 0,0-1 0,0 0 0,-1 0 0,0 0 0,-1 0 0,0-1 0,-1 0 0,0 1 0,0-1 0,0-17 0,-2 25 0,0 0 0,0 1 0,0-1 0,0 0 0,1 0 0,-1 1 0,1-1 0,-1 0 0,1 0 0,-1 1 0,1-1 0,0 1 0,0-1 0,-1 1 0,1-1 0,0 1 0,2-3 0,-2 4 0,0 0 0,0-1 0,0 1 0,0 0 0,0 0 0,0 0 0,0 0 0,0 0 0,0 0 0,0 0 0,0 0 0,0 0 0,0 0 0,0 1 0,0-1 0,0 0 0,0 1 0,0-1 0,0 0 0,0 1 0,0 0 0,-1-1 0,1 1 0,0-1 0,0 1 0,-1 0 0,1 0 0,0-1 0,-1 1 0,1 0 0,0 1 0,16 18 0,-1 1 0,19 32 0,-3-4 0,-20-38 0,-12-11 0,1 0 0,-1 0 0,0 0 0,1 0 0,-1-1 0,0 1 0,0 0 0,1 0 0,-1 0 0,0 0 0,1 0 0,-1 0 0,0-1 0,0 1 0,1 0 0,-1 0 0,0 0 0,0-1 0,1 1 0,-1 0 0,0 0 0,0-1 0,0 1 0,0 0 0,1 0 0,-1-1 0,0 1 0,0 0 0,0-1 0,6-36 0,-3 14 0,-2 22 0,-1 0 0,0 0 0,1 0 0,-1 0 0,1 0 0,-1 0 0,1 0 0,-1 1 0,1-1 0,0 0 0,-1 1 0,1-1 0,0 0 0,0 1 0,-1-1 0,1 1 0,0-1 0,0 1 0,0-1 0,0 1 0,0-1 0,0 1 0,0 0 0,0 0 0,0-1 0,0 1 0,0 0 0,0 0 0,0 0 0,0 0 0,0 0 0,0 1 0,0-1 0,-1 0 0,1 0 0,0 0 0,0 1 0,0-1 0,0 1 0,0-1 0,0 1 0,0-1 0,-1 1 0,2 0 0,6 5 0,0-1 0,-1 2 0,13 12 0,-5-5 0,-15-13 0,1-1 0,0 1 0,-1-1 0,1 1 0,0-1 0,0 0 0,-1 1 0,1-1 0,0 0 0,0 1 0,-1-1 0,1 0 0,0 0 0,0 0 0,0 1 0,0-1 0,-1 0 0,1 0 0,0 0 0,0-1 0,0 1 0,0 0 0,-1 0 0,1 0 0,0-1 0,0 1 0,-1 0 0,1-1 0,0 1 0,0 0 0,-1-1 0,1 1 0,0-1 0,-1 1 0,1-1 0,-1 0 0,1 1 0,0-1 0,-1 0 0,1 0 0,3-6 0,0 0 0,-1 1 0,1-1 0,1-9 0,-3 12 0,-1 0 0,1 0 0,-1 0 0,1 0 0,0 0 0,0 1 0,1-1 0,4-5 0,-6 8 0,0 1 0,0 0 0,0-1 0,0 1 0,0-1 0,0 1 0,0 0 0,0 0 0,0 0 0,0 0 0,0 0 0,0 0 0,1 0 0,-1 0 0,0 0 0,0 0 0,0 0 0,0 1 0,0-1 0,0 1 0,0-1 0,0 0 0,0 1 0,0 0 0,0-1 0,0 1 0,-1-1 0,1 1 0,0 0 0,0 0 0,0 0 0,0 1 0,25 35 0,-20-27 0,27 38 5,26 44-1375,-47-68-5456</inkml:trace>
</inkml:ink>
</file>

<file path=ppt/ink/ink10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0-12T14:37:05.758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1 194 24575,'0'-2'0,"0"1"0,0-1 0,0 0 0,0 1 0,0-1 0,0 0 0,1 1 0,-1-1 0,1 0 0,-1 1 0,1-1 0,-1 1 0,1-1 0,0 0 0,0 1 0,0 0 0,0-1 0,0 1 0,0 0 0,0-1 0,0 1 0,1 0 0,1-1 0,-1 1 0,0 0 0,0 0 0,0 1 0,0-1 0,1 1 0,-1 0 0,0-1 0,0 1 0,1 0 0,-1 0 0,0 1 0,0-1 0,0 0 0,1 1 0,2 0 0,2 2 0,0-1 0,-1 1 0,1 0 0,0 1 0,-1 0 0,0 0 0,0 0 0,0 0 0,-1 1 0,7 6 0,-7-4 0,-1 1 0,1-1 0,-1 1 0,4 11 0,12 21 0,-20-41 0,0 1 0,0 0 0,0-1 0,0 1 0,0 0 0,0-1 0,0 1 0,0 0 0,0-1 0,0 1 0,0 0 0,0-1 0,0 1 0,1 0 0,-1 0 0,0-1 0,0 1 0,0 0 0,0 0 0,1-1 0,-1 1 0,0 0 0,0 0 0,1-1 0,-1 1 0,0 0 0,0 0 0,1 0 0,-1-1 0,0 1 0,0 0 0,1 0 0,-1 0 0,0 0 0,1 0 0,-1 0 0,0 0 0,1 0 0,-1 0 0,0 0 0,1 0 0,-1 0 0,0 0 0,0 0 0,1 0 0,-1 0 0,0 0 0,1 0 0,-1 0 0,0 0 0,1 1 0,-1-1 0,0 0 0,0 0 0,1 0 0,-1 0 0,0 1 0,0-1 0,1 0 0,-1 0 0,0 1 0,0-1 0,0 0 0,0 0 0,1 1 0,-1-1 0,3-28 0,-3 26 0,1-24 0,10-48 0,-9 63 0,1-1 0,0 1 0,1 0 0,0 1 0,0-1 0,11-16 0,-14 26 0,0 0 0,0 0 0,0-1 0,0 1 0,0 0 0,0 0 0,0 0 0,0 0 0,1 0 0,-1 0 0,0 1 0,1-1 0,-1 0 0,1 1 0,-1-1 0,1 1 0,-1-1 0,1 1 0,-1 0 0,1-1 0,0 1 0,-1 0 0,1 0 0,-1 0 0,1 0 0,-1 1 0,1-1 0,-1 0 0,1 1 0,-1-1 0,1 1 0,-1-1 0,1 1 0,-1 0 0,1 0 0,-1-1 0,0 1 0,0 0 0,1 0 0,-1 0 0,0 1 0,1 0 0,5 4 0,-1 0 0,0 1 0,0 0 0,-1 0 0,0 0 0,5 10 0,5 13 0,-2 1 0,-1-1 0,15 65 0,-27-94 0,0 1 0,0-1 0,1 1 0,-1-1 0,0 0 0,1 1 0,0-1 0,-1 0 0,1 1 0,-1-1 0,1 0 0,0 0 0,2 2 0,-3-3 0,0 0 0,1 0 0,-1 0 0,0 0 0,1 0 0,-1 0 0,0 0 0,1 0 0,-1 0 0,0 0 0,1 0 0,-1 0 0,0-1 0,1 1 0,-1 0 0,0 0 0,0 0 0,1-1 0,-1 1 0,0 0 0,0 0 0,1-1 0,-1 1 0,0 0 0,0-1 0,0 1 0,1 0 0,-1 0 0,0-1 0,0 1 0,0 0 0,0-1 0,0 1 0,13-43 0,-13 42 0,8-30 0,0 0 0,2 1 0,1 0 0,2 0 0,1 1 0,34-51 0,-48 79 0,1 0 0,-1 0 0,1 1 0,-1-1 0,1 0 0,-1 1 0,1-1 0,0 0 0,-1 1 0,1-1 0,0 1 0,0-1 0,-1 1 0,1-1 0,0 1 0,0 0 0,0-1 0,0 1 0,0 0 0,0 0 0,-1-1 0,1 1 0,0 0 0,0 0 0,0 0 0,0 0 0,0 0 0,0 1 0,0-1 0,0 0 0,0 0 0,-1 0 0,1 1 0,0-1 0,0 1 0,0-1 0,0 0 0,-1 1 0,1-1 0,0 1 0,-1 0 0,1-1 0,0 1 0,-1 0 0,1-1 0,0 1 0,-1 0 0,1 0 0,-1-1 0,0 1 0,1 1 0,5 7 0,-1 0 0,1 1 0,5 15 0,-7-15 0,41 105 102,7 14-1569,-43-111-5359</inkml:trace>
</inkml:ink>
</file>

<file path=ppt/ink/ink10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0-12T14:37:07.959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618 0 24575,'-72'83'0,"-70"104"0,48-59 0,-153 221 0,195-248-1365,41-82-5461</inkml:trace>
</inkml:ink>
</file>

<file path=ppt/ink/ink10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0-12T14:37:08.344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161 0 24575,'-2'6'0,"0"-1"0,-1 0 0,1 0 0,-1 0 0,-1 0 0,1-1 0,-1 1 0,1-1 0,-1 0 0,-5 4 0,2-1 0,-20 21 0,14-17 0,2 1 0,0 0 0,0 1 0,1 0 0,-10 19 0,18-29 0,0 1 0,1-1 0,-1 1 0,1-1 0,0 1 0,0 0 0,1 0 0,-1 0 0,1-1 0,0 1 0,-1 0 0,2 0 0,-1 0 0,0 0 0,1 0 0,0-1 0,0 1 0,0 0 0,0 0 0,1-1 0,-1 1 0,1-1 0,0 0 0,0 1 0,0-1 0,1 0 0,4 5 0,3 2 0,0-1 0,0-1 0,1 1 0,13 6 0,-14-9 0,-1 0 0,1 1 0,-1 0 0,0 1 0,-1 0 0,10 11 0,-17-17 0,0 0 0,0 0 0,0 0 0,0 0 0,0 0 0,-1 0 0,1 1 0,-1-1 0,1 0 0,-1 0 0,0 1 0,0-1 0,0 0 0,0 1 0,0-1 0,-1 0 0,1 0 0,-1 0 0,1 1 0,-1-1 0,0 0 0,0 0 0,0 0 0,0 0 0,-2 4 0,-4 4 0,-1 0 0,1-1 0,-15 14 0,17-18 0,-65 59-1365,32-34-5461</inkml:trace>
</inkml:ink>
</file>

<file path=ppt/ink/ink10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0-12T14:37:49.234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928 143 24575,'0'-1'0,"1"0"0,-1 0 0,0 0 0,1 0 0,-1 0 0,1 0 0,0 0 0,-1 0 0,1 0 0,0 0 0,-1 0 0,1 0 0,0 0 0,0 0 0,0 1 0,0-1 0,0 0 0,0 1 0,0-1 0,0 1 0,0-1 0,0 1 0,0-1 0,0 1 0,0 0 0,0-1 0,2 1 0,40-6 0,-31 4 0,264-55 0,-104 18 0,-134 32 0,42-3 0,-63 9 0,-1 1 0,0 1 0,0 0 0,0 0 0,21 6 0,-33-5 0,0-1 0,1 1 0,-1 0 0,0 0 0,0 1 0,-1-1 0,1 1 0,0 0 0,-1 0 0,0 0 0,0 0 0,0 1 0,0-1 0,0 1 0,0 0 0,-1 0 0,0 0 0,0 0 0,0 0 0,2 8 0,2 9 0,-1 0 0,-1 0 0,2 28 0,1-2 0,9 51 0,30 138 0,-27-162 0,-4 0 0,-4 1 0,3 79 0,-10 231 0,-5-236 0,-28 211 0,0 6 0,31 156 0,13-343 0,-1 5 0,-12-167 0,0 1 0,0-1 0,2 1 0,0-1 0,9 23 0,-6-22 0,-2 1 0,0 0 0,-1 0 0,2 21 0,-7-16 0,-1 0 0,0 0 0,-2 0 0,-1 0 0,-1-1 0,-16 40 0,12-36 0,2 1 0,0 0 0,2 0 0,-4 38 0,9-30 0,2 1 0,1-1 0,2 1 0,8 36 0,-7-52 0,-1 1 0,-1 0 0,-1 0 0,-1 0 0,-1 0 0,-1 0 0,-6 38 0,0-44 0,0 0 0,-1 0 0,-1-1 0,0-1 0,-1 1 0,-1-1 0,-24 24 0,4-2 0,18-20 0,-1-1 0,0 0 0,-1-1 0,0-1 0,-1 0 0,-1-1 0,0-1 0,-1 0 0,0-2 0,0 0 0,-1-1 0,0-1 0,0 0 0,-1-2 0,0 0 0,0-1 0,-32 2 0,-66-4 0,-155 12 0,160 0 0,1 5 0,0 4 0,2 6 0,1 5 0,-172 77 0,142-53-1365,98-46-5461</inkml:trace>
</inkml:ink>
</file>

<file path=ppt/ink/ink10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0-12T14:39:27.093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1128 1 24575,'-22'0'0,"-1"1"0,1 1 0,-34 8 0,48-9 0,0 1 0,1 1 0,-1-1 0,1 1 0,0 1 0,0-1 0,0 1 0,0 1 0,1-1 0,-1 1 0,1 0 0,0 0 0,-8 11 0,12-14 0,1 0 0,-1 0 0,1 1 0,0-1 0,0 0 0,0 1 0,0-1 0,0 1 0,0 0 0,1-1 0,-1 1 0,1 0 0,0-1 0,-1 1 0,1 0 0,1-1 0,-1 1 0,0 0 0,1-1 0,-1 1 0,1 0 0,0-1 0,0 1 0,0-1 0,0 1 0,0-1 0,2 3 0,0-1 0,-1-1 0,1 0 0,0 1 0,0-1 0,0 0 0,0-1 0,1 1 0,-1 0 0,1-1 0,0 0 0,0 0 0,0 0 0,0 0 0,0-1 0,0 1 0,5 0 0,5 0 0,0-1 0,23-1 0,-25 0 0,0 0 0,0 0 0,20 4 0,-31-4 0,-1 0 0,1 0 0,-1 0 0,1 0 0,-1 0 0,1 0 0,-1 0 0,1 1 0,-1-1 0,1 0 0,-1 0 0,1 0 0,-1 0 0,1 1 0,-1-1 0,0 0 0,1 1 0,-1-1 0,1 0 0,-1 1 0,0-1 0,1 0 0,-1 1 0,0-1 0,0 1 0,1-1 0,-1 0 0,0 1 0,0-1 0,1 1 0,-1 0 0,-11 10 0,-29 5 0,39-16 0,-37 13 0,1 2 0,1 1 0,1 2 0,-47 30 0,81-47 0,-1 0 0,0 0 0,1 1 0,-1-1 0,1 0 0,-1 1 0,1-1 0,0 1 0,0-1 0,-1 1 0,1 0 0,0-1 0,0 1 0,1 0 0,-2 2 0,2-3 0,0 0 0,0 0 0,0 0 0,0 0 0,0 0 0,0 0 0,0 0 0,1 0 0,-1-1 0,0 1 0,1 0 0,-1 0 0,0 0 0,1-1 0,-1 1 0,1 0 0,-1 0 0,1-1 0,0 1 0,-1 0 0,1-1 0,0 1 0,0 0 0,4 2 0,-1 0 0,1-1 0,0 0 0,0 0 0,0 0 0,0-1 0,0 1 0,1-1 0,7 1 0,13 0 0,-7-1 0,-1 1 0,1 0 0,0 1 0,-1 2 0,31 10 0,-47-15 0,-1 1 0,0-1 0,0 1 0,0-1 0,0 1 0,0 0 0,0-1 0,0 1 0,0 0 0,0-1 0,0 1 0,0 0 0,0 0 0,0 0 0,0 0 0,-1 0 0,1 0 0,-1 0 0,1 0 0,0 0 0,-1 1 0,0-1 0,1 0 0,-1 0 0,0 0 0,1 2 0,-2-1 0,1 0 0,-1-1 0,0 1 0,1 0 0,-1-1 0,0 1 0,0-1 0,0 1 0,0-1 0,-1 0 0,1 0 0,0 1 0,-1-1 0,1 0 0,0 0 0,-3 1 0,-9 6 0,0-1 0,-1 0 0,-18 6 0,28-12 0,-192 80 0,192-79 0,0-1 0,1 1 0,-1-1 0,0 0 0,0 0 0,0-1 0,0 1 0,0-1 0,0 0 0,0 0 0,-5 0 0,7-1 0,0 1 0,1-1 0,-1 0 0,0 0 0,1 0 0,-1 0 0,1 0 0,-1 0 0,1 0 0,-1 0 0,1 0 0,0-1 0,0 1 0,0 0 0,0-1 0,0 1 0,0-1 0,0 0 0,0 1 0,0-1 0,1 0 0,-1 1 0,1-1 0,-1 0 0,1 0 0,-1 1 0,1-4 0,-9-38 0,-3 0 0,-1 0 0,-3 1 0,-1 1 0,-29-51 0,-10-38 0,20 40 0,57 135 0,-7-19 0,-2 1 0,0 1 0,-2 0 0,-1 1 0,-1-1 0,4 34 0,-11-45 0,0 0 0,-1-1 0,-1 1 0,0 0 0,-2-1 0,0 1 0,0-1 0,-2 0 0,-11 28 0,10-33 0,0 1 0,-1-1 0,0 0 0,-1 0 0,0 0 0,-1-1 0,0-1 0,0 0 0,-1 0 0,0 0 0,-1-2 0,-21 13 0,27-17 0,0 0 0,0-1 0,0 0 0,-1 0 0,1 0 0,-1-1 0,1 1 0,-1-1 0,1-1 0,-1 1 0,0-1 0,0 0 0,1 0 0,-1-1 0,-8-1 0,11 1 0,-1-1 0,0 1 0,0-1 0,0 0 0,1 0 0,-1 0 0,1 0 0,0-1 0,-1 0 0,1 1 0,0-1 0,1 0 0,-1 0 0,0-1 0,1 1 0,0 0 0,0-1 0,0 0 0,0 1 0,0-1 0,-1-8 0,-12-58 0,12 49 0,-12-37 0,9 39 0,3 9 0,0-1 0,-1 1 0,0 1 0,0-1 0,-11-16 0,13 24 0,1 1 0,0-1 0,0 1 0,-1 0 0,1-1 0,-1 1 0,1 0 0,-1 0 0,0 0 0,1 0 0,-1 1 0,0-1 0,0 0 0,1 1 0,-1-1 0,0 1 0,0-1 0,0 1 0,0 0 0,0 0 0,1 0 0,-1 0 0,0 0 0,0 0 0,0 1 0,0-1 0,0 0 0,0 1 0,1 0 0,-1-1 0,0 1 0,0 0 0,1 0 0,-1 0 0,1 0 0,-1 0 0,1 0 0,-3 3 0,-9 8 0,0 1 0,1 0 0,1 1 0,0 0 0,1 1 0,0 0 0,-7 17 0,9-18 0,6-11 0,1-1 0,-1 0 0,1 1 0,0-1 0,0 1 0,0-1 0,0 1 0,0 0 0,1-1 0,-1 1 0,1 0 0,0 0 0,0-1 0,0 1 0,0 0 0,0-1 0,0 1 0,1 0 0,1 4 0,-2-6 0,1 0 0,-1 0 0,1 0 0,0 0 0,0 0 0,0 0 0,0 0 0,-1-1 0,1 1 0,0 0 0,1 0 0,-1-1 0,0 1 0,0 0 0,0-1 0,0 1 0,2 0 0,0-1 0,0 1 0,0-1 0,0 0 0,0 1 0,1-1 0,-1-1 0,0 1 0,0 0 0,5-2 0,25-7 34,0-2 0,62-31-1,-7 4-1499,-42 21-5360</inkml:trace>
</inkml:ink>
</file>

<file path=ppt/ink/ink10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0-12T14:39:27.498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816 710 24575,'0'5'0,"0"6"0,-5 5 0,-1 6 0,0 3 0,2 2 0,5-4 0,8-10 0,2-12 0,-1-6-8191</inkml:trace>
  <inkml:trace contextRef="#ctx0" brushRef="#br0" timeOffset="1">297 1 24575,'-9'0'0,"-8"0"0,-5 0 0,0 4 0,0 2 0,-1 0 0,-2-1 0,0-2 0,-1-1 0,-1 4 0,-1 1 0,1-1 0,4-2-8191</inkml:trace>
</inkml:ink>
</file>

<file path=ppt/ink/ink10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0-12T14:39:27.872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515 0 24575,'0'5'0,"0"5"0,0 12 0,-5 5 0,-6 9 0,-5 11 0,-6 12 0,-3 9 0,-6 13 0,-8 10 0,-11 9 0,-6 5-924,-8 5 924,-2 1 0,-4 0 0,11-18-7267</inkml:trace>
</inkml:ink>
</file>

<file path=ppt/ink/ink10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0-12T14:39:28.369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952 0 24575,'0'7'0,"-1"0"0,0 1 0,-1-1 0,1-1 0,-2 1 0,1 0 0,0 0 0,-1-1 0,-1 1 0,1-1 0,-1 0 0,0 0 0,0 0 0,0-1 0,-6 6 0,-2 1 0,-1 0 0,0-1 0,0-1 0,-1 0 0,-19 10 0,-36 16 0,-2-2 0,-1-4 0,-2-3 0,0-3 0,-82 14 0,145-36 0,0 0 0,0-2 0,0 1 0,0-2 0,0 1 0,0-1 0,0-1 0,0 0 0,0-1 0,0 0 0,1 0 0,0-1 0,-14-7 0,17 7 0,0 0 0,0 0 0,0-1 0,1 0 0,0 0 0,0-1 0,0 1 0,1-1 0,-1-1 0,1 1 0,1-1 0,-1 0 0,1 0 0,1 0 0,-1 0 0,1-1 0,0 0 0,-3-13 0,-14-72-1365,16 75-5461</inkml:trace>
</inkml:ink>
</file>

<file path=ppt/ink/ink10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0-12T14:39:28.710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627 218 24575,'5'-5'0,"6"-1"0,5-4 0,5-6 0,4-4 0,2-4 0,1 3 0,1 0 0,-1-1 0,0 3 0,1 0 0,-2 3 0,1 5 0,-5 4-8191</inkml:trace>
  <inkml:trace contextRef="#ctx0" brushRef="#br0" timeOffset="1">354 654 24575,'-5'5'0,"-6"1"0,-1 5 0,-3 5 0,-4 4 0,-3 8 0,-8 4 0,-2 1 0,-1 5 0,0 0 0,2-2 0,0-2 0,3-3 0,-1-6 0,7-7-8191</inkml:trace>
</inkml:ink>
</file>

<file path=ppt/ink/ink1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0-12T14:39:29.146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383 13 24575,'0'0'0,"0"-1"0,0 1 0,0-1 0,0 1 0,0-1 0,-1 0 0,1 1 0,0-1 0,0 1 0,-1-1 0,1 1 0,0-1 0,-1 1 0,1-1 0,0 1 0,-1 0 0,1-1 0,-1 1 0,1-1 0,-1 1 0,1 0 0,0 0 0,-1-1 0,0 1 0,1 0 0,-1 0 0,1-1 0,-1 1 0,1 0 0,-1 0 0,1 0 0,-1 0 0,0 0 0,1 0 0,-1 0 0,1 0 0,-1 0 0,0 0 0,1 0 0,-1 0 0,1 0 0,-1 1 0,1-1 0,-1 0 0,1 0 0,-1 1 0,0 0 0,-32 13 0,29-12 0,-13 8 0,0 2 0,1 0 0,0 1 0,1 0 0,1 1 0,0 1 0,1 0 0,0 1 0,-14 24 0,25-38 0,1 1 0,-1 0 0,1-1 0,0 1 0,-1 0 0,1 0 0,0 0 0,1 0 0,-1 0 0,0 0 0,1 0 0,0 0 0,0 0 0,0 0 0,0 0 0,0 0 0,0 0 0,1 0 0,0 0 0,-1 0 0,3 3 0,-2-3 0,1 0 0,0 0 0,1-1 0,-1 1 0,0-1 0,1 1 0,-1-1 0,1 0 0,0 0 0,0 0 0,0 0 0,0-1 0,0 1 0,0-1 0,0 0 0,1 0 0,-1 0 0,6 1 0,6 0 0,0 0 0,-1-1 0,25-2 0,-27 0 0,-1 1 0,0 0 0,0 0 0,1 1 0,-1 1 0,0 0 0,15 4 0,-24-5 0,0 0 0,0-1 0,-1 1 0,1 0 0,0 0 0,-1 0 0,1 0 0,-1 0 0,1 0 0,-1 1 0,0-1 0,1 0 0,-1 1 0,0-1 0,0 1 0,0 0 0,0-1 0,0 1 0,0 0 0,1 3 0,-2-3 0,0 1 0,1 0 0,-1 0 0,0 0 0,-1 0 0,1 0 0,0 0 0,-1-1 0,0 1 0,1 0 0,-1 0 0,-2 3 0,-5 9 0,0-1 0,-1 0 0,0-1 0,-12 13 0,9-12 0,-20 28 0,-129 176 0,125-164 0,3 1 0,-32 71 0,59-113 0,1-1 0,0 1 0,1 0 0,1 0 0,-3 14 0,6-25 0,0 0 0,-1 0 0,1 0 0,0 1 0,0-1 0,0 0 0,0 0 0,1 1 0,-1-1 0,1 0 0,-1 0 0,1 0 0,0 0 0,0 0 0,0 0 0,0 0 0,0 0 0,0 0 0,0 0 0,1 0 0,-1-1 0,1 1 0,-1 0 0,1-1 0,0 0 0,0 1 0,-1-1 0,1 0 0,0 0 0,0 0 0,0 0 0,0 0 0,1 0 0,-1-1 0,0 1 0,0-1 0,0 1 0,3-1 0,2 1 0,-1-1 0,1-1 0,-1 1 0,0-1 0,1 0 0,-1 0 0,0-1 0,0 1 0,0-2 0,0 1 0,0-1 0,0 1 0,0-2 0,-1 1 0,0-1 0,1 1 0,-1-1 0,-1-1 0,1 1 0,-1-1 0,1 0 0,-1 0 0,3-6 0,-2 4 0,0 0 0,-1 0 0,0 0 0,-1 0 0,1-1 0,-2 0 0,1 1 0,-1-1 0,0 0 0,0 0 0,-1 0 0,0 0 0,-1 0 0,0-1 0,0 1 0,-1 0 0,0 0 0,-2-8 0,2 12 5,0 1 0,-1 0 0,0 0 0,0 0 0,0 0 0,0 0 0,0 0 0,0 0 0,-1 1 0,1-1 0,-1 1 0,0 0 0,0 0 0,0 0 0,0 0 0,0 0 0,0 0 0,0 1 0,-1 0 0,1 0 0,0 0 0,-1 0 0,-4-1 0,-6 0-302,1 1 0,0 0 0,-1 0 0,-23 3 0,-7 4-6529</inkml:trace>
</inkml:ink>
</file>

<file path=ppt/ink/ink1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0-12T14:39:55.652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5 24575,'0'0'0,"0"0"0,0 0 0,0 0 0,0-1 0,0 1 0,0 0 0,0 0 0,0 0 0,0 0 0,0 0 0,0 0 0,0-1 0,0 1 0,0 0 0,0 0 0,0 0 0,0 0 0,0 0 0,0 0 0,0-1 0,0 1 0,0 0 0,0 0 0,0 0 0,0 0 0,0 0 0,0 0 0,0 0 0,0-1 0,1 1 0,-1 0 0,0 0 0,0 0 0,0 0 0,0 0 0,0 0 0,0 0 0,0 0 0,0 0 0,1 0 0,-1 0 0,0 0 0,0 0 0,0 0 0,0 0 0,0 0 0,0 0 0,1 0 0,-1 0 0,0 0 0,0 0 0,0 0 0,0 0 0,0 0 0,8 7 0,7 14 0,-15-21 0,15 28 26,-1 0 0,-1 1 0,-2 0-1,11 46 1,-9-32-773,20 46 0,-25-72-6079</inkml:trace>
</inkml:ink>
</file>

<file path=ppt/ink/ink1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0-12T14:39:56.132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385 40 24575,'-2'-13'0,"0"-9"0,7 17 0,5 10 0,-1 3 0,0 0 0,-1 0 0,1 1 0,-2 0 0,1 0 0,-2 1 0,1 0 0,-1 0 0,-1 0 0,1 1 0,-2 0 0,0 0 0,0 0 0,-1 1 0,0-1 0,-1 1 0,0 0 0,-1 0 0,0-1 0,-1 1 0,-1 0 0,0 0 0,0 0 0,-4 13 0,4-22 0,0 0 0,0 1 0,0-1 0,-1 0 0,1 0 0,-1 0 0,0 0 0,0 0 0,0 0 0,0 0 0,0-1 0,-1 1 0,1-1 0,-1 1 0,1-1 0,-1 0 0,0 0 0,-5 2 0,4-2 0,-1-1 0,0 1 0,0-1 0,0 0 0,-1 0 0,1-1 0,0 1 0,0-1 0,0 0 0,-1-1 0,-5 0 0,-4-3 0,0 1 0,0-2 0,0 0 0,1-1 0,-1 0 0,1-1 0,-17-12 0,28 17 0,-1-1 0,1 0 0,0 0 0,-1 0 0,1 0 0,0 0 0,1-1 0,-3-3 0,4 6 0,0 0 0,1 0 0,-1 0 0,1 0 0,-1 0 0,1-1 0,-1 1 0,1 0 0,0 0 0,0 0 0,0 0 0,-1 0 0,1 0 0,0-1 0,0 1 0,1 0 0,-1 0 0,0 0 0,0 0 0,0 0 0,1 0 0,-1-1 0,1 1 0,-1 0 0,1 0 0,-1 0 0,1 0 0,0 0 0,-1 1 0,1-1 0,0 0 0,0 0 0,-1 0 0,3-1 0,-3 2 0,1-1 0,0 1 0,0-1 0,-1 1 0,1-1 0,0 1 0,0 0 0,-1-1 0,1 1 0,0 0 0,0 0 0,0-1 0,-1 1 0,1 0 0,0 0 0,0 0 0,0 0 0,0 0 0,0 0 0,-1 0 0,1 1 0,0-1 0,0 0 0,0 0 0,-1 1 0,1-1 0,0 0 0,0 1 0,0-1 0,-1 1 0,1-1 0,0 1 0,-1-1 0,1 1 0,-1-1 0,2 2 0,-1 0 0,0-1 0,0 1 0,0 0 0,0 0 0,0 0 0,0 0 0,0 0 0,0 0 0,-1 0 0,1 0 0,-1 0 0,0 0 0,1 0 0,-1 3 0,-1 4 0,-1-1 0,0 1 0,0-1 0,-1 0 0,1 0 0,-2 0 0,1 0 0,-1 0 0,-9 12 0,-6 8 0,-27 27 0,32-38 0,9-11 0,-1-1 0,1 0 0,-1 1 0,0-2 0,0 1 0,0-1 0,-1 0 0,0 0 0,0-1 0,0 0 0,-7 3 0,11-5 0,1-1 0,0 0 0,0 1 0,0-1 0,0 0 0,-1 0 0,1 0 0,0 0 0,0 0 0,0-1 0,-1 1 0,1-1 0,0 1 0,0-1 0,0 0 0,-4-2 0,4 2 0,0-1 0,0 0 0,0 0 0,0 0 0,0 0 0,1-1 0,-1 1 0,1 0 0,0-1 0,-1 1 0,1-1 0,0 1 0,1-1 0,-1 0 0,0 1 0,1-1 0,-1-3 0,0-2 0,1 0 0,0 0 0,0 0 0,1 0 0,0-1 0,0 1 0,1 0 0,0 0 0,3-7 0,-5 12 0,1 0 0,0 1 0,0-1 0,0 1 0,0 0 0,0-1 0,1 1 0,-1 0 0,1 0 0,-1 0 0,1 0 0,0 0 0,0 0 0,0 0 0,0 0 0,0 1 0,0-1 0,0 1 0,0 0 0,1-1 0,-1 1 0,1 0 0,-1 0 0,1 1 0,-1-1 0,1 0 0,-1 1 0,1 0 0,0-1 0,-1 1 0,4 1 0,-4-1 0,0 1 0,0-1 0,0 1 0,-1 0 0,1 0 0,0 0 0,-1 0 0,1 0 0,0 1 0,-1-1 0,1 0 0,-1 1 0,0-1 0,0 1 0,1-1 0,-1 1 0,0 0 0,0-1 0,0 1 0,-1 0 0,1 0 0,0 0 0,-1 0 0,1-1 0,-1 1 0,0 0 0,1 0 0,-1 0 0,0 0 0,0 0 0,0 0 0,-1 2 0,1 9 0,-1-1 0,-1 0 0,-5 21 0,-6 8-455,-1 0 0,-29 59 0,22-58-6371</inkml:trace>
</inkml:ink>
</file>

<file path=ppt/ink/ink1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0-12T14:39:56.504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453 221 24575,'4'-5'0,"7"-5"0,6-7 0,0-4 0,1-4 0,4-2 0,1-1 0,2 4 0,-3 2 0,-2-1 0,-3 5-8191</inkml:trace>
  <inkml:trace contextRef="#ctx0" brushRef="#br0" timeOffset="1">371 467 24575,'2'-37'0,"0"10"0,-2 1 0,-4-43 0,4 63 0,-1 0 0,0 0 0,0 1 0,0-1 0,-1 1 0,0-1 0,0 1 0,-1 0 0,1 0 0,-1 0 0,0 0 0,0 0 0,-1 1 0,1-1 0,-1 1 0,0 0 0,-1 0 0,-5-5 0,5 7 0,1 0 0,-1 0 0,0 1 0,1 0 0,-1-1 0,0 2 0,0-1 0,0 0 0,0 1 0,1 0 0,-1 0 0,0 1 0,0-1 0,0 1 0,0 0 0,0 0 0,1 1 0,-1-1 0,1 1 0,-1 0 0,1 0 0,-1 1 0,1-1 0,-5 5 0,-6 4 0,2-1 0,-1 2 0,1 0 0,1 1 0,-16 21 0,10-10-341,1 0 0,1 2-1,-15 32 1,14-16-6485</inkml:trace>
</inkml:ink>
</file>

<file path=ppt/ink/ink1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0-12T14:40:04.189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1 136 24575,'4'0'0,"7"0"0,6 0 0,5 0 0,3 0 0,-3-5 0,0-5 0,0-7 0,-3-4 0,0 1 0,-3-1 0,-5-1 0,-4 3-8191</inkml:trace>
</inkml:ink>
</file>

<file path=ppt/ink/ink1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0-12T14:40:04.563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70 24575,'4'0'0,"7"0"0,6 0 0,5-5 0,3-1 0,1-4 0,2-1 0,1-3 0,0 1 0,-6 3-8191</inkml:trace>
</inkml:ink>
</file>

<file path=ppt/ink/ink1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0-12T14:40:06.012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1 24575,'5'5'0,"1"5"0,5 7 0,-1 4 0,0 4 0,1 2 0,0 6 0,2 1 0,-1 1 0,-2-2 0,1-2 0,0-1 0,-4-1 0,-1-1 0,-3-1 0,-1-5-8191</inkml:trace>
</inkml:ink>
</file>

<file path=ppt/ink/ink1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0-12T14:40:06.416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1 118 24575,'6'0'0,"0"-1"0,0 0 0,0-1 0,0 1 0,-1-1 0,1 0 0,0 0 0,6-4 0,45-28 0,-38 22 0,-8 5 0,-6 4 0,1 0 0,-2 0 0,1 0 0,0 0 0,-1-1 0,1 0 0,-1 0 0,0 0 0,4-7 0,-8 6 0,-8 7 0,-11 9 0,-4 4 0,0 2 0,1 1 0,1 0 0,-27 33 0,47-51 0,0 1 0,0 0 0,0 0 0,0 0 0,0 0 0,1 0 0,-1 0 0,0 0 0,1 1 0,-1-1 0,1 0 0,-1 0 0,1 0 0,0 1 0,-1-1 0,1 0 0,0 0 0,0 1 0,0-1 0,0 0 0,0 1 0,0 0 0,1-1 0,-1 0 0,1 0 0,0 0 0,0 0 0,-1 0 0,1-1 0,0 1 0,0 0 0,0 0 0,0-1 0,0 1 0,0-1 0,0 1 0,0-1 0,0 1 0,0-1 0,0 0 0,0 1 0,2-1 0,4 1 0,0 0 0,0-1 0,1 1 0,-1-2 0,0 1 0,10-2 0,17-7-341,0-1 0,-1-2-1,63-31 1,-70 29-6485</inkml:trace>
</inkml:ink>
</file>

<file path=ppt/ink/ink1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0-12T14:40:06.756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166 1 24575,'0'1'0,"-1"1"0,0-1 0,0 1 0,0-1 0,0 0 0,0 1 0,0-1 0,0 0 0,0 0 0,0 0 0,-1 0 0,1 0 0,0 0 0,-1 0 0,1 0 0,-1-1 0,1 1 0,-1 0 0,1-1 0,-1 1 0,1-1 0,-4 1 0,-12 6 0,11-2 0,0 0 0,1 0 0,0 1 0,0 0 0,0 0 0,0 0 0,1 1 0,0-1 0,1 1 0,-5 11 0,7-15 0,0 0 0,0 0 0,0 1 0,0-1 0,1 1 0,-1-1 0,1 1 0,0-1 0,0 1 0,0-1 0,1 5 0,0-6 0,-1 0 0,1 0 0,0-1 0,0 1 0,0 0 0,0 0 0,0-1 0,0 1 0,0-1 0,0 1 0,1-1 0,-1 1 0,0-1 0,1 0 0,-1 0 0,1 0 0,0 0 0,-1 0 0,1 0 0,0 0 0,2 1 0,-2-2 0,0 1 0,1-1 0,-1 0 0,0 0 0,0 0 0,0 0 0,0 0 0,0 0 0,0 0 0,0-1 0,1 1 0,-1-1 0,0 1 0,0-1 0,0 0 0,0 0 0,-1 0 0,1 0 0,0 0 0,0 0 0,-1-1 0,1 1 0,2-4 0,5-4 0,0 0 0,13-20 0,-11 13 0,-4 6 0,2-1 0,-13 19 0,-5 7 0,0 0 0,2 1 0,-1 0 0,2 1 0,-5 18 0,9-28 0,1 0 0,0 0 0,0 1 0,1-1 0,-1 0 0,2 0 0,-1 1 0,1-1 0,0 0 0,1 0 0,0 0 0,0 0 0,0 0 0,1-1 0,4 9 0,7 7 0,-10-16 0,0 0 0,-1 0 0,1 0 0,-1 0 0,-1 1 0,1-1 0,2 10 0,-5-14 0,0 0 0,0 0 0,0-1 0,-1 1 0,1 0 0,0 0 0,-1 0 0,1 0 0,-1 0 0,0-1 0,1 1 0,-1 0 0,0-1 0,0 1 0,0 0 0,0-1 0,0 1 0,-1-1 0,1 0 0,0 1 0,-1-1 0,1 0 0,-1 0 0,1 0 0,-1 0 0,0 0 0,1 0 0,-1 0 0,0-1 0,0 1 0,0-1 0,-3 2 0,-12 2-162,1-1-1,-1 0 1,0-1-1,0-1 0,-26-1 1,36 0-228,-28-1-6436</inkml:trace>
</inkml:ink>
</file>

<file path=ppt/ink/ink1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0-12T14:40:07.132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1 24575,'5'4'0,"5"2"0,2 5 0,3 0 0,4-2 0,4-2 0,-3-8 0,0-2 0,-3-2-8191</inkml:trace>
</inkml:ink>
</file>

<file path=ppt/ink/ink1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0-12T14:40:07.541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33 24575,'4'0'0,"0"0"0,0 1 0,0-1 0,1 1 0,-1 0 0,0 0 0,-1 1 0,1-1 0,0 1 0,0 0 0,-1 0 0,1 0 0,-1 0 0,5 4 0,1 3 0,0 0 0,0 0 0,8 14 0,8 7 0,-10-20 0,-15-10 0,1 0 0,-1 0 0,1 0 0,-1 0 0,1 0 0,-1 0 0,0 0 0,1 0 0,-1 0 0,1 0 0,-1-1 0,0 1 0,1 0 0,-1 0 0,0 0 0,1-1 0,-1 1 0,0 0 0,1-1 0,-1 1 0,0 0 0,1-1 0,-1 1 0,0 0 0,1-1 0,1-4 0,0 0 0,-1 0 0,1 0 0,-1 0 0,1-8 0,6-19 0,-8 31 0,0 0 0,0 0 0,1 0 0,-1 0 0,1 1 0,-1-1 0,0 0 0,1 0 0,0 0 0,-1 0 0,1 1 0,-1-1 0,1 0 0,0 0 0,-1 1 0,1-1 0,0 1 0,0-1 0,0 1 0,0-1 0,0 0 0,1 1 0,0 0 0,0 0 0,0 1 0,-1-1 0,1 0 0,0 1 0,0-1 0,-1 1 0,1-1 0,0 1 0,-1 0 0,1 0 0,-1 0 0,1 0 0,-1 0 0,1 0 0,-1 0 0,0 0 0,2 2 0,-2-2 0,0 0 0,0 0 0,0 0 0,0 0 0,0 0 0,1 0 0,-1-1 0,0 1 0,0 0 0,1-1 0,-1 1 0,1-1 0,1 1 0,-2-1 0,0-1 0,0 1 0,0-1 0,0 1 0,0-1 0,0 0 0,0 1 0,0-1 0,0 0 0,0 0 0,0 0 0,0 0 0,-1 1 0,1-1 0,0 0 0,-1 0 0,1-1 0,-1 1 0,1 0 0,-1 0 0,1 0 0,-1 0 0,1-2 0,1-3 0,0 0 0,1 0 0,0 0 0,0 1 0,0-1 0,9-9 0,-12 15 0,1-1 0,0 0 0,0 1 0,-1-1 0,1 0 0,0 1 0,0-1 0,0 1 0,0 0 0,0-1 0,0 1 0,0 0 0,0-1 0,0 1 0,0 0 0,0 0 0,0 0 0,0 0 0,0 0 0,1 0 0,0 1 0,0 0 0,0-1 0,0 1 0,0 0 0,-1 0 0,1 1 0,0-1 0,-1 0 0,1 0 0,-1 1 0,1-1 0,-1 1 0,1-1 0,0 3 0,66 109-1365,-54-94-5461</inkml:trace>
</inkml:ink>
</file>

<file path=ppt/ink/ink1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0-12T14:40:07.939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1013 0 24575,'-38'3'0,"1"2"0,0 1 0,-62 18 0,53-13 0,-30 10 0,0 2 0,2 4 0,0 3 0,-129 75 0,187-95-89,-197 110-1187,189-109-5550</inkml:trace>
</inkml:ink>
</file>

<file path=ppt/ink/ink1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0-12T14:40:08.311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81 82 24575,'-1'14'0,"-1"1"0,-1 0 0,0-1 0,-1 1 0,-1-1 0,0 0 0,-12 23 0,10-24 0,1 1 0,0 0 0,1 0 0,0 1 0,2-1 0,-1 1 0,-1 21 0,5-33 0,0 0 0,1 0 0,-1 1 0,1-1 0,-1 0 0,1 0 0,0 0 0,0 0 0,0 0 0,1 0 0,-1 0 0,1-1 0,-1 1 0,3 2 0,32 29 0,-31-31 0,-1 0 0,0 0 0,0 0 0,0 1 0,0 0 0,-1 0 0,0 0 0,1 0 0,-1 0 0,-1 0 0,1 1 0,-1 0 0,4 7 0,-6-10 5,0-1-1,1 0 1,-1 0-1,0 1 1,0-1-1,0 0 1,0 1 0,0-1-1,0 1 1,-1-1-1,1 0 1,0 0-1,-1 1 1,1-1-1,-1 0 1,1 0-1,-1 1 1,1-1-1,-1 0 1,0 0-1,0 0 1,1 0-1,-1 0 1,0 0 0,-2 1-1,0 0-169,0 0 0,0 0 1,0 0-1,0-1 0,0 0 0,0 1 1,-1-1-1,-5 1 0,-12 1-6661</inkml:trace>
  <inkml:trace contextRef="#ctx0" brushRef="#br0" timeOffset="1">136 82 24575,'4'-2'0,"1"1"0,-1-1 0,1 0 0,-1 0 0,0-1 0,0 1 0,0-1 0,6-4 0,2-2 0,0 2 0,0 0 0,0 0 0,0 1 0,1 1 0,0 0 0,16-3 0,-26 7 0,0 0 0,0 1 0,-1-1 0,1 1 0,0 0 0,0 0 0,0 0 0,0 0 0,-1 1 0,1-1 0,0 1 0,0-1 0,-1 1 0,1 0 0,0 0 0,-1 0 0,1 0 0,-1 1 0,1-1 0,-1 1 0,0 0 0,1-1 0,-1 1 0,0 0 0,0 0 0,-1 1 0,1-1 0,0 0 0,-1 0 0,1 1 0,-1-1 0,0 1 0,1-1 0,-1 1 0,-1 0 0,1 0 0,1 3 0,1 7-106,-2-8-34,0 0 0,0 0 0,0 0 0,1-1 1,0 1-1,0 0 0,0-1 0,5 7 0,4 1-6686</inkml:trace>
</inkml:ink>
</file>

<file path=ppt/ink/ink1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0-12T14:40:16.535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1 103 24575,'3'-2'0,"1"0"0,-1 0 0,0-1 0,0 1 0,0-1 0,-1 0 0,1 0 0,0 0 0,-1 0 0,0 0 0,0 0 0,4-7 0,4-5 0,-7 11 0,0 0 0,1 0 0,-1 1 0,1-1 0,0 1 0,0 0 0,0 0 0,0 1 0,1-1 0,-1 1 0,1 0 0,0 0 0,-1 0 0,1 1 0,5-2 0,-6 3 0,-1 0 0,1 0 0,0 0 0,-1 0 0,1 1 0,-1 0 0,1-1 0,-1 1 0,1 0 0,-1 1 0,1-1 0,-1 1 0,0-1 0,0 1 0,0 0 0,0 0 0,0 0 0,0 1 0,0-1 0,-1 1 0,5 5 0,-4-4 0,1 1 0,-1 0 0,0 0 0,-1 0 0,1 0 0,-1 0 0,0 1 0,0-1 0,-1 1 0,0-1 0,0 1 0,1 7 0,-2 9 0,0 0 0,-3 22 0,1-27 0,1-1 0,1 1 0,1 20 0,0-37 0,-1 0 0,0 1 0,0-1 0,0 0 0,0 1 0,0-1 0,1 0 0,-1 0 0,0 1 0,0-1 0,1 0 0,-1 0 0,0 1 0,0-1 0,1 0 0,-1 0 0,0 0 0,0 0 0,1 1 0,-1-1 0,0 0 0,1 0 0,-1 0 0,0 0 0,1 0 0,-1 0 0,0 0 0,1 0 0,-1 0 0,0 0 0,1 0 0,-1 0 0,0 0 0,1 0 0,-1 0 0,0 0 0,1 0 0,-1 0 0,0 0 0,0-1 0,1 1 0,-1 0 0,0 0 0,1 0 0,-1-1 0,0 1 0,0 0 0,1 0 0,-1-1 0,0 1 0,0 0 0,0 0 0,1-1 0,-1 1 0,0-1 0,16-14 0,15-23 14,-16 19-704,27-27 1,-25 30-6137</inkml:trace>
</inkml:ink>
</file>

<file path=ppt/ink/ink1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0-12T14:40:23.123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1 24575,'5'62'0,"2"1"0,27 102 0,-3-16 0,-19-92 3,6 51-1371,-16-84-5458</inkml:trace>
</inkml:ink>
</file>

<file path=ppt/ink/ink12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0-12T14:40:24.071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743 1 24575,'116'101'0,"-110"-94"0,-1 0 0,1 0 0,-1 0 0,-1 0 0,0 1 0,0-1 0,0 1 0,-1 0 0,0 1 0,0-1 0,-1 0 0,-1 1 0,1-1 0,-1 1 0,0 0 0,-1-1 0,0 1 0,-1 0 0,1-1 0,-2 1 0,1 0 0,-5 11 0,5-17 0,0 0 0,0 1 0,-1-1 0,1 0 0,-1 0 0,0 0 0,0 0 0,0 0 0,0 0 0,-1 0 0,1-1 0,-1 1 0,1-1 0,-1 0 0,0 0 0,0 0 0,-6 3 0,3-3 0,1 0 0,0-1 0,0 0 0,0 0 0,-1 0 0,1-1 0,0 0 0,-1 1 0,1-2 0,-11-1 0,3 0 0,1-2 0,-1 1 0,1-2 0,0 0 0,0 0 0,0-1 0,1 0 0,0-1 0,-11-9 0,10 6 0,1-1 0,1-1 0,0 0 0,-11-17 0,3 4 0,18 24 0,-1 0 0,1 0 0,-1 0 0,1 0 0,-1 1 0,0-1 0,1 0 0,-1 1 0,0-1 0,0 0 0,1 1 0,-1-1 0,0 1 0,0-1 0,0 1 0,0-1 0,0 1 0,0 0 0,0-1 0,0 1 0,0 0 0,1 0 0,-1 0 0,0 0 0,0-1 0,-2 2 0,2-1 0,-1 1 0,1 0 0,0-1 0,0 1 0,0 0 0,0 0 0,0 0 0,0 0 0,0 0 0,0 0 0,0 0 0,1 0 0,-1 0 0,0 1 0,1-1 0,-2 2 0,0 2 0,1-1 0,-1 0 0,1 1 0,0-1 0,0 1 0,1 0 0,-1-1 0,1 1 0,0-1 0,1 10 0,1-10 0,0 1 0,0-1 0,1 0 0,0 0 0,-1 0 0,1 0 0,1 0 0,-1-1 0,1 1 0,-1-1 0,1 0 0,0 0 0,0 0 0,5 2 0,-3-1 0,-1 0 0,1 0 0,-1 0 0,0 1 0,6 6 0,-10-8 0,1-1 0,-1 0 0,1 1 0,-1-1 0,0 1 0,0-1 0,0 1 0,-1 0 0,1-1 0,-1 1 0,1 0 0,-1 0 0,0-1 0,0 1 0,0 0 0,0 0 0,-1 3 0,-1 5 0,-1 0 0,0 0 0,-7 15 0,9-24 0,0 1 0,0-1 0,0 1 0,0-1 0,0 1 0,-1-1 0,1 0 0,-1 0 0,0 0 0,0 0 0,1 0 0,-1 0 0,-1 0 0,1-1 0,0 1 0,0-1 0,-1 1 0,1-1 0,-4 2 0,4-3 0,0-1 0,0 1 0,0 0 0,0 0 0,1-1 0,-1 1 0,0-1 0,0 0 0,1 1 0,-1-1 0,-2-2 0,-19-5 0,-32 8 0,45 1 0,0-1 0,1 0 0,-1 0 0,0-1 0,0 0 0,1 0 0,-1-1 0,1-1 0,-1 0 0,1 0 0,0 0 0,0-1 0,-15-9 0,4-2 0,0 0 0,1-1 0,0-1 0,1-1 0,1 0 0,1-1 0,-21-33 0,20 27 0,6 9 0,1-1 0,-10-20 0,73 134 0,-34-55 0,-2 1 0,-2 0 0,-2 1 0,13 83 0,-22-99 0,-1 1 0,-1-1 0,-2 1 0,-1-1 0,-1 1 0,-2-1 0,-1 0 0,-16 54 0,18-72 0,-2 0 0,1 0 0,-1-1 0,-1 1 0,1-1 0,-11 12 0,15-20 0,0 1 0,-1 0 0,1 0 0,-1-1 0,1 1 0,-1-1 0,0 0 0,0 1 0,1-1 0,-1 0 0,0 0 0,0 0 0,0 0 0,0-1 0,0 1 0,0 0 0,0-1 0,-1 0 0,1 1 0,0-1 0,0 0 0,0 0 0,0 0 0,-1 0 0,1 0 0,0-1 0,0 1 0,0-1 0,0 1 0,0-1 0,0 0 0,0 0 0,0 0 0,0 0 0,0 0 0,0 0 0,1-1 0,-3-1 0,-4-5 0,0-1 0,1 1 0,0-1 0,0-1 0,1 0 0,0 1 0,1-2 0,0 1 0,1 0 0,0-1 0,-5-21 0,2-3 0,1 0 0,-2-54 0,8 84-40,-2-31-291,1-1 0,2 0-1,5-38 1,1 44-6495</inkml:trace>
</inkml:ink>
</file>

<file path=ppt/ink/ink12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0-12T14:40:26.649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24 24575,'0'5'0,"4"1"0,3 4 0,4 1 0,4-2 0,5-2 0,4-2 0,2-7 0,1-8 0,1-2 0,-4-3 0,-7-5 0,-5 2-8191</inkml:trace>
</inkml:ink>
</file>

<file path=ppt/ink/ink12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0-12T14:40:27.495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53 24575,'4'0'0,"8"0"0,4 0 0,6 0 0,3 0 0,2 0 0,1 0 0,0-5 0,1-1 0,-1-4 0,5-6 0,-4 1-8191</inkml:trace>
</inkml:ink>
</file>

<file path=ppt/ink/ink12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0-12T14:40:28.924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23 550 24575,'1'-1'0,"1"1"0,-1-1 0,1 1 0,-1-1 0,0 0 0,1 1 0,-1-1 0,1 0 0,-1 0 0,0 0 0,0 0 0,0 0 0,1 0 0,-1 0 0,0 0 0,0-1 0,-1 1 0,1 0 0,1-4 0,13-27 0,-9 14 0,-2 0 0,0 0 0,-2-1 0,0 1 0,-1-35 0,-2 16 0,-2 1 0,-9-37 0,4 32 0,-2-1 0,-24-63 0,23 88 0,8 26 0,7 30 0,2-14 0,1-1 0,0 0 0,2-1 0,1 1 0,17 28 0,-17-37 0,-1 0 0,2-1 0,0 0 0,1-1 0,0 0 0,1-1 0,0 0 0,22 14 0,-32-24 0,-1 0 0,1-1 0,0 1 0,-1-1 0,1 0 0,0 1 0,0-2 0,0 1 0,0 0 0,0 0 0,0-1 0,0 0 0,5 1 0,-6-2 0,-1 1 0,1-1 0,-1 1 0,1-1 0,-1 0 0,1 1 0,-1-1 0,0 0 0,1 0 0,-1 0 0,0 0 0,0 0 0,0 0 0,0 0 0,0-1 0,0 1 0,0 0 0,0-1 0,0 1 0,-1 0 0,1-1 0,0 1 0,-1-1 0,0 1 0,1-1 0,-1 1 0,0-1 0,1-2 0,1-17-124,0 1 0,-2-1 0,0 1 0,-1-1 0,-1 1 0,-1 0-1,-1-1 1,-1 1 0,0 1 0,-10-23 0,6 24-6702</inkml:trace>
</inkml:ink>
</file>

<file path=ppt/ink/ink12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0-12T14:40:29.861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72 230 24575,'-4'0'0,"-3"4"0,2-2 0,0-7 0,1-7 0,2-6 0,1-5 0,1-3 0,0-1 0,0-2 0,-5 5 0,-1 2 0,0 0 0,-3 3 0,-1 10 0,2 11 0</inkml:trace>
</inkml:ink>
</file>

<file path=ppt/ink/ink13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0-12T14:40:32.597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17 0 24575,'-5'0'0,"-1"5"0,0 6 0,6 1 0,3-6 0</inkml:trace>
</inkml:ink>
</file>

<file path=ppt/ink/ink13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0-12T14:40:33.237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36 24575,'8'10'0,"5"17"0,-8-18 0,1 4 0,-1 1 0,0-1 0,-1 1 0,0 0 0,2 24 0,-7-55 0,1 0 0,3-30 0,-2 36 0,0 1 0,1 0 0,0-1 0,1 1 0,0 0 0,1 0 0,4-9 0,-7 18 0,-1 0 0,1 0 0,-1 0 0,1 0 0,-1 1 0,1-1 0,0 0 0,-1 0 0,1 0 0,0 1 0,0-1 0,0 0 0,0 1 0,-1-1 0,1 1 0,0-1 0,0 1 0,0-1 0,0 1 0,0 0 0,0 0 0,0-1 0,0 1 0,0 0 0,2 0 0,-2 0 0,1 1 0,-1-1 0,1 1 0,-1 0 0,1-1 0,-1 1 0,1 0 0,-1 0 0,0 0 0,0 0 0,1 0 0,-1 0 0,0 1 0,2 1 0,4 7 0,0 0 0,-1 1 0,8 17 0,-10-19 0,-2-5 0,13 19 0,-8-25 0,1-15 0,-2-7 0,-5 19 0,0 1 0,-1-1 0,2 1 0,-1 0 0,0-1 0,1 1 0,0 0 0,0 0 0,0 0 0,0 0 0,1 0 0,4-5 0,-6 9 0,-1-1 0,1 1 0,0 0 0,-1-1 0,1 1 0,0 0 0,0 0 0,-1 0 0,1 0 0,0 0 0,-1 0 0,1 0 0,0 0 0,0 0 0,-1 0 0,1 0 0,0 0 0,-1 0 0,1 0 0,0 1 0,-1-1 0,1 0 0,0 1 0,-1-1 0,1 0 0,0 1 0,-1-1 0,1 1 0,-1-1 0,1 1 0,-1-1 0,1 1 0,-1-1 0,1 1 0,0 1 0,16 26 0,-14-21 0,12 25 22,14 38-1,-12-24-1429,-7-22-5418</inkml:trace>
</inkml:ink>
</file>

<file path=ppt/ink/ink13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0-12T14:40:42.417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28 7 24575,'-5'0'0,"-1"-5"0,0 3 0,1 7 0,2 7 0,1 6 0,5 5 0,3 3 0,0 1 0,-1 2 0,3 4 0,1 11 0,3 7 0,0 0 0,2 0 0,-1-4 0,1 0 0,-1-9-8191</inkml:trace>
</inkml:ink>
</file>

<file path=ppt/ink/ink13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0-12T14:40:43.845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5 24575,'0'0'0,"0"-1"0,0 1 0,0 0 0,0 0 0,0 0 0,0 0 0,0 0 0,0 0 0,0 0 0,0 0 0,0-1 0,0 1 0,0 0 0,0 0 0,0 0 0,0 0 0,0 0 0,0 0 0,0 0 0,0-1 0,0 1 0,0 0 0,0 0 0,0 0 0,0 0 0,0 0 0,0 0 0,0 0 0,0 0 0,0-1 0,0 1 0,1 0 0,-1 0 0,0 0 0,0 0 0,0 0 0,0 0 0,0 0 0,0 0 0,0 0 0,0 0 0,0 0 0,1 0 0,-1-1 0,0 1 0,0 0 0,0 0 0,0 0 0,0 0 0,0 0 0,0 0 0,1 0 0,-1 0 0,0 0 0,0 0 0,0 0 0,0 0 0,0 0 0,0 1 0,0-1 0,1 0 0,-1 0 0,0 0 0,0 0 0,0 0 0,8 10 0,6 14 0,-2 8 0,-1 0 0,-2 1 0,-1 0 0,-2 1 0,4 62 0,-8-78-114,-1 0 1,-1 0-1,-1 0 0,0 0 0,-2 0 1,1 0-1,-2 0 0,-1-1 0,0 0 1,-1 0-1,-10 19 0,2-12-6712</inkml:trace>
</inkml:ink>
</file>

<file path=ppt/ink/ink13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0-12T14:40:44.219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1 24575,'4'0'0,"2"4"0,5 7 0,0 6 0,3 0 0,-1 2 0,2-3 0,3-3 0,-1 0 0,0-2 0,-1-3-8191</inkml:trace>
</inkml:ink>
</file>

<file path=ppt/ink/ink13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0-12T14:40:44.608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902 468 24575,'0'0'0,"1"0"0,-1-1 0,0 1 0,0 0 0,0-1 0,0 1 0,0 0 0,0-1 0,0 1 0,0-1 0,-1 1 0,1 0 0,0-1 0,0 1 0,0 0 0,0-1 0,0 1 0,-1 0 0,1 0 0,0-1 0,0 1 0,0 0 0,-1-1 0,1 1 0,0 0 0,0 0 0,-1 0 0,1-1 0,0 1 0,-1 0 0,1 0 0,0 0 0,-1 0 0,1-1 0,0 1 0,-1 0 0,1 0 0,0 0 0,-1 0 0,1 0 0,0 0 0,-1 0 0,1 0 0,0 0 0,-1 0 0,1 0 0,0 0 0,-1 0 0,1 1 0,0-1 0,-1 0 0,1 0 0,0 0 0,-1 0 0,1 0 0,0 1 0,-1-1 0,1 0 0,0 0 0,0 1 0,-1-1 0,1 0 0,0 0 0,0 1 0,0-1 0,-1 0 0,1 1 0,2-30 0,6 7 0,0 0 0,1 1 0,1 0 0,1 0 0,1 1 0,15-20 0,-4 6 0,-10 15 0,-7 10 0,0 1 0,-1-2 0,9-17 0,-14 27 0,0 0 0,0-1 0,0 1 0,0 0 0,0 0 0,0 0 0,0 0 0,0 0 0,0 0 0,0 0 0,0-1 0,0 1 0,0 0 0,0 0 0,0 0 0,0 0 0,0 0 0,0 0 0,0 0 0,0-1 0,0 1 0,0 0 0,0 0 0,0 0 0,0 0 0,0 0 0,-1 0 0,1 0 0,0 0 0,0-1 0,0 1 0,0 0 0,0 0 0,0 0 0,0 0 0,0 0 0,0 0 0,-1 0 0,1 0 0,0 0 0,0 0 0,0 0 0,0 0 0,0 0 0,0 0 0,0 0 0,-1 0 0,1 0 0,0 0 0,0 0 0,0 0 0,0 0 0,0 0 0,0 0 0,0 0 0,-1 0 0,1 0 0,-12 4 0,-12 8 0,-324 250 0,275-205 0,30-22 0,-121 88 0,141-108 0,-1 0 0,-1-2 0,0-1 0,-1-1 0,-33 9 0,55-18 0,0-1 0,0 0 0,0-1 0,0 1 0,-1-1 0,1 0 0,0 0 0,0 0 0,0 0 0,0-1 0,0 0 0,0 0 0,0 0 0,0 0 0,0-1 0,0 1 0,0-1 0,1 0 0,-6-3 0,7 2 0,-1 1 0,1 0 0,0-1 0,0 0 0,0 0 0,0 1 0,0-1 0,0 0 0,1 0 0,0-1 0,-1 1 0,1 0 0,1 0 0,-1-1 0,0 1 0,1 0 0,-1-1 0,1 1 0,0-1 0,0 1 0,1 0 0,-1-1 0,1 1 0,0-4 0,5-13-51,-2 3 199,-17 31-1610,4-1-5364</inkml:trace>
  <inkml:trace contextRef="#ctx0" brushRef="#br0" timeOffset="1">0 386 24575,'0'-5'0,"5"-10"0,6-8 0,6-4 0,4-3 0,4-5 0,7-1 0,2 1 0,5 1 0,1 2 0,-3 2 0,-2 1 0,-3 6 0,-2 7 0,-1 6 0,-6 4-8191</inkml:trace>
</inkml:ink>
</file>

<file path=ppt/ink/ink13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0-12T14:40:44.951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439 651 24575,'-3'0'0,"0"0"0,0 0 0,1-1 0,-1 1 0,0-1 0,1 1 0,-1-1 0,0 0 0,1 0 0,-1 0 0,1-1 0,0 1 0,-1 0 0,1-1 0,0 0 0,0 1 0,0-1 0,-3-3 0,2 1 0,0-1 0,0 0 0,0 1 0,0-1 0,1 0 0,0-1 0,0 1 0,-2-9 0,0-5 0,2 1 0,0-1 0,1 0 0,1-26 0,2 25 0,0 1 0,1-1 0,1 0 0,1 1 0,1 0 0,0 0 0,10-19 0,-11 27 0,1 0 0,0 1 0,0 0 0,1 0 0,1 0 0,-1 1 0,2 0 0,-1 1 0,1 0 0,0 0 0,1 1 0,20-12 0,-29 18 0,0 0 0,0 0 0,0 1 0,0-1 0,1 0 0,-1 1 0,0-1 0,1 1 0,-1-1 0,0 1 0,1 0 0,-1 0 0,1-1 0,-1 1 0,0 0 0,1 0 0,-1 0 0,1 1 0,-1-1 0,0 0 0,1 0 0,-1 1 0,0-1 0,1 1 0,-1-1 0,0 1 0,1 0 0,-1-1 0,0 1 0,0 0 0,0 0 0,0 0 0,0 0 0,1 1 0,-1 0 0,0 1 0,0-1 0,0 0 0,-1 1 0,1-1 0,-1 1 0,1-1 0,-1 1 0,0-1 0,0 1 0,0-1 0,0 1 0,-1-1 0,1 1 0,-1-1 0,0 1 0,1-1 0,-3 5 0,-6 12 0,-1 1 0,-1-2 0,-1 1 0,-18 21 0,-64 66 0,46-54 0,27-29 0,0-1 0,-32 24 0,45-40 0,-1 1 0,1-1 0,-2-1 0,1 0 0,0 0 0,-1-1 0,0 0 0,0-1 0,0 0 0,-14 2 0,20-5 0,1 1 0,-1-1 0,0 0 0,1-1 0,-1 1 0,1-1 0,-1 1 0,1-1 0,0 0 0,-1 0 0,1 0 0,0-1 0,0 1 0,-1-1 0,1 0 0,0 0 0,-3-3 0,1 0 0,0 0 0,1 0 0,0 0 0,0 0 0,0-1 0,1 1 0,0-1 0,-5-11 0,1-4 0,1-1 0,0 0 0,2 1 0,-3-36 0,3-224-79,6 188-1207,-2 63-5540</inkml:trace>
</inkml:ink>
</file>

<file path=ppt/ink/ink13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0-12T14:40:45.308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27 24575,'0'-5'0,"5"-1"0,6 1 0,5 0 0,6 1 0,3 2 0,6 6 0,3 2 0,1 4 0,-7 6 0,-2 5 0,-2 7 0,-4 4 0,-6-3-8191</inkml:trace>
</inkml:ink>
</file>

<file path=ppt/ink/ink13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0-12T14:40:45.716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484 1 24575,'-3'0'0,"0"1"0,0 0 0,0-1 0,1 1 0,-1 0 0,0 0 0,0 1 0,1-1 0,-1 1 0,1-1 0,-1 1 0,1 0 0,-3 2 0,-27 29 0,30-31 0,-8 8 0,1 1 0,0 0 0,1 0 0,0 1 0,1 0 0,0 0 0,1 0 0,1 1 0,-1 0 0,2 1 0,0-1 0,1 0 0,0 1 0,1 0 0,0 0 0,1 0 0,2 17 0,-1-28 0,0 0 0,1 0 0,-1 0 0,1-1 0,0 1 0,0 0 0,0-1 0,0 1 0,0-1 0,1 1 0,-1-1 0,1 1 0,0-1 0,-1 0 0,1 0 0,0 0 0,0 0 0,0 0 0,1 0 0,-1-1 0,0 1 0,1-1 0,-1 1 0,1-1 0,0 0 0,-1 0 0,1 0 0,0 0 0,-1-1 0,6 1 0,8 1 0,1 0 0,-1-2 0,1 0 0,21-3 0,-7 0 0,-27 3 0,1 0 0,0 0 0,0 0 0,0 0 0,0 1 0,-1 0 0,7 2 0,-10-3 0,-1 1 0,1-1 0,0 1 0,0-1 0,0 1 0,0-1 0,-1 1 0,1 0 0,0-1 0,-1 1 0,1 0 0,0 0 0,-1 0 0,1-1 0,-1 1 0,1 0 0,-1 0 0,0 0 0,1 0 0,-1 0 0,0 0 0,1 0 0,-1 0 0,0 0 0,0 0 0,0 0 0,0 0 0,0 0 0,0 0 0,0 0 0,-1 0 0,1 0 0,0 0 0,-1 0 0,1 0 0,0 0 0,-1 0 0,1-1 0,-1 1 0,1 0 0,-1 0 0,0 1 0,-13 20 0,0 0 0,-2 0 0,0-1 0,-28 27 0,42-46 0,0 0 0,1 0 0,-1-1 0,0 1 0,0 0 0,0-1 0,0 0 0,0 1 0,0-1 0,0 0 0,0 0 0,-1 0 0,1 0 0,0-1 0,-4 1 0,5-1 0,-1 0 0,1-1 0,0 1 0,0-1 0,0 1 0,0-1 0,0 1 0,0-1 0,0 0 0,0 0 0,0 0 0,0 1 0,0-1 0,0 0 0,1 0 0,-1 0 0,0 0 0,1 0 0,-1-1 0,0 1 0,1 0 0,0 0 0,-1 0 0,1 0 0,0-1 0,-1 1 0,1 0 0,0 0 0,0 0 0,0-1 0,0-1 0,-4-47 0,3 35 0,0-1 0,-6-27 0,5 37 0,0-1 0,-1 1 0,0 0 0,0 0 0,0 1 0,0-1 0,-1 1 0,0-1 0,0 1 0,-6-5 0,4 3 0,-1 1 0,-1 0 0,1 1 0,-1 0 0,0 0 0,0 1 0,-1-1 0,1 2 0,-1-1 0,0 1 0,0 1 0,0 0 0,0 0 0,0 0 0,0 1 0,-1 1 0,-11 0 0,9 1 0,-1 0 0,1 1 0,0 1 0,1 0 0,-1 0 0,0 1 0,1 1 0,0 0 0,0 0 0,0 1 0,1 1 0,-17 12 0,26-18 0,0 0 0,-1 0 0,1 0 0,0-1 0,0 1 0,0 1 0,0-1 0,0 0 0,0 0 0,0 0 0,0 0 0,0 1 0,1-1 0,-1 0 0,0 1 0,1-1 0,-1 1 0,1-1 0,-1 1 0,1-1 0,0 1 0,0-1 0,0 1 0,0-1 0,0 1 0,0 1 0,1-2 0,0 1 0,0-1 0,1 0 0,-1 0 0,0 0 0,0 0 0,1 0 0,-1 0 0,1 0 0,-1 0 0,1-1 0,-1 1 0,1-1 0,0 1 0,-1-1 0,1 1 0,0-1 0,-1 0 0,1 0 0,0 0 0,-1 0 0,1 0 0,3 0 0,4-1 11,0 0 0,-1-1 0,1 0 0,0 0 0,-1 0 0,1-1-1,-1-1 1,0 1 0,0-1 0,9-7 0,6-4-754,40-36 1,-25 17-6084</inkml:trace>
</inkml:ink>
</file>

<file path=ppt/ink/ink13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0-12T14:40:46.054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55 0 24575,'-4'0'0,"-3"5"0,2 6 0,-5 1 0,1 3 0,1 4 0,2 3 0,2 2 0,2-2-8191</inkml:trace>
</inkml:ink>
</file>

<file path=ppt/ink/ink14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0-12T14:40:47.165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18 24575,'4'0'0,"3"-5"0,3-1 0,5 0 0,1 6 0,1 3 0,3 5 0,3 7 0,2 0 0,1-3 0,1-2 0,1 1 0,0-2 0,0-1 0,-1-3 0,1-2 0,-5-2-8191</inkml:trace>
</inkml:ink>
</file>

<file path=ppt/ink/ink14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0-12T14:40:47.552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0 132 24575,'5'0'0,"6"0"0,6 0 0,5-5 0,2-1 0,8-5 0,2-4 0,5-1 0,5-1 0,5-4 0,2 3 0,-2 5 0,-9 3-8191</inkml:trace>
</inkml:ink>
</file>

<file path=ppt/ink/ink14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0-12T14:40:48.147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0 106 24575,'5'-5'0,"6"-1"0,6 0 0,4-3 0,4 0 0,2-4 0,1 1 0,5-2 0,2 0 0,-1 4 0,-6 3-8191</inkml:trace>
</inkml:ink>
</file>

<file path=ppt/ink/ink14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0-12T14:40:48.489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244 1 24575,'2'17'0,"0"0"0,1-1 0,0 1 0,2-1 0,0 0 0,0 0 0,2-1 0,16 30 0,-12-25 0,-2 1 0,0 0 0,-1 1 0,5 21 0,-12-40 0,0 0 0,0 0 0,-1 0 0,0 0 0,1 0 0,-1 0 0,0 0 0,0 0 0,-1 0 0,1 0 0,-1 0 0,1 0 0,-1-1 0,0 1 0,0 0 0,0 0 0,-1 0 0,1-1 0,0 1 0,-4 3 0,3-4 0,-2 0 0,1 1 0,0-1 0,0 0 0,-1 0 0,1-1 0,-1 1 0,1-1 0,-1 0 0,0 0 0,0 0 0,1 0 0,-1-1 0,0 1 0,-6-1 0,-4 0 15,-1-1 0,0 0 0,1-1 0,-1-1 0,1 0 0,0-1 0,-15-6 0,-9-5-758,-45-26 1,58 28-6084</inkml:trace>
</inkml:ink>
</file>

<file path=ppt/ink/ink14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0-12T14:40:48.892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644 1 24575,'-5'0'0,"-5"0"0,-7 0 0,-9 0 0,-5 0 0,-7 0 0,-5 0 0,-6 0 0,2 0 0,-1 0 0,-2 4 0,-1 3 0,-1-1 0,3-1 0,0 3 0,5 0 0,10-1-8191</inkml:trace>
</inkml:ink>
</file>

<file path=ppt/ink/ink14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0-12T14:40:49.418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134 0 24575,'-2'4'0,"0"0"0,0 0 0,0-1 0,0 1 0,-1-1 0,1 0 0,-1 0 0,0 0 0,0 0 0,0 0 0,-1 0 0,-4 2 0,-7 9 0,10-9 0,0 0 0,1 0 0,-1 0 0,2 1 0,-1 0 0,0 0 0,1 0 0,0 0 0,1 0 0,-1 1 0,1-1 0,-1 9 0,2-11 0,1 0 0,0 1 0,0-1 0,0 0 0,1 1 0,0-1 0,-1 0 0,2 1 0,-1-1 0,0 0 0,1 0 0,0 0 0,0 0 0,0 0 0,0-1 0,0 1 0,1-1 0,0 1 0,0-1 0,3 4 0,23 19 0,-21-20 0,-1 1 0,1 0 0,-1 1 0,0 0 0,6 9 0,-12-14 0,1 1 0,0-1 0,-1 1 0,0-1 0,0 1 0,0-1 0,0 1 0,0 0 0,-1 0 0,0-1 0,1 1 0,-1 0 0,-1 0 0,1-1 0,-1 1 0,1 0 0,-1-1 0,-1 5 0,0-3 0,0 0 0,0 0 0,0 0 0,0 0 0,-1 0 0,1-1 0,-1 0 0,0 1 0,-1-1 0,1 0 0,-1 0 0,-5 4 0,7-7 0,0 1 0,0-1 0,0 0 0,-1 0 0,1 0 0,-1 0 0,1 0 0,-1 0 0,1-1 0,-1 1 0,1-1 0,-1 1 0,0-1 0,1 0 0,-1 0 0,0 0 0,1-1 0,-1 1 0,1-1 0,-1 1 0,1-1 0,-1 0 0,1 0 0,-1 0 0,1 0 0,-3-2 0,-17-11-1365,2-2-5461</inkml:trace>
</inkml:ink>
</file>

<file path=ppt/ink/ink14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0-12T14:40:49.804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33 24575,'5'0'0,"5"0"0,7 0 0,5 0 0,3-5 0,2-1 0,1-4 0,-5-1-8191</inkml:trace>
</inkml:ink>
</file>

<file path=ppt/ink/ink14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0-12T14:40:51.392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0 24575,'0'5'0,"4"1"0,7 4 0,6 6 0,5-1 0,3-2 0,1-4 0,2-3 0,-4-3-8191</inkml:trace>
</inkml:ink>
</file>

<file path=ppt/ink/ink14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0-12T14:40:51.768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46 24575,'10'0'0,"2"-5"0,4-1 0,4 0 0,4 1 0,2 2 0,1-4 0,0 0 0,-3 1-8191</inkml:trace>
</inkml:ink>
</file>

<file path=ppt/ink/ink14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0-12T14:40:54.259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30 472 24575,'-1'-35'0,"-2"0"0,-11-57 0,8 48 0,2-1 0,2-76 0,2 121 0,0 0 0,0 0 0,1 0 0,-1 0 0,0 1 0,0-1 0,0 0 0,0 0 0,0 0 0,0 0 0,0 0 0,1 0 0,-1 0 0,0 0 0,0 0 0,0 0 0,0 0 0,0 0 0,0 0 0,0 0 0,1 0 0,-1 0 0,0 0 0,0 0 0,0 0 0,0 0 0,0 0 0,0 0 0,0-1 0,1 1 0,-1 0 0,0 0 0,0 0 0,0 0 0,0 0 0,0 0 0,0 0 0,0 0 0,0 0 0,0 0 0,0-1 0,0 1 0,1 0 0,-1 0 0,0 0 0,0 0 0,0 0 0,0 0 0,0 0 0,0-1 0,0 1 0,0 0 0,0 0 0,0 0 0,0 0 0,0 0 0,0 0 0,0 0 0,0-1 0,0 1 0,0 0 0,0 0 0,-1 0 0,1 0 0,0 0 0,0 0 0,9 12 0,6 20 0,-15-31 0,8 21 0,1-1 0,1 0 0,1 0 0,1-1 0,28 37 0,-40-56 0,1 1 0,0-1 0,0 0 0,0 0 0,0 0 0,0 0 0,0 0 0,0 0 0,0 0 0,0 0 0,0-1 0,0 1 0,1 0 0,-1-1 0,0 1 0,1 0 0,-1-1 0,0 0 0,1 1 0,-1-1 0,1 0 0,-1 0 0,0 0 0,1 0 0,-1 0 0,1 0 0,-1 0 0,0 0 0,1-1 0,-1 1 0,1 0 0,-1-1 0,0 1 0,1-1 0,-1 0 0,0 1 0,0-1 0,2-1 0,0-1 0,0 0 0,-1-1 0,1 1 0,-1 0 0,0-1 0,0 1 0,-1-1 0,1 0 0,-1 0 0,1 0 0,-1 1 0,1-9 0,8-47 0,-4 31 0,-1 0 0,-1 0 0,-1-55 0,-3 80-124,-1 1 0,1-1 0,0 0 0,-1 0 0,0 0 0,1 1-1,-1-1 1,0 0 0,0 1 0,-3-5 0</inkml:trace>
</inkml:ink>
</file>

<file path=ppt/ink/ink15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0-12T14:40:54.650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1 24575,'4'0'0,"7"0"0,6 0 0,0 5 0,2 1 0,-3 0-8191</inkml:trace>
</inkml:ink>
</file>

<file path=ppt/ink/ink15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0-12T14:40:55.037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3 1 24575,'0'35'0,"-2"-24"0,2 1 0,0 0 0,0 0 0,1-1 0,0 1 0,1 0 0,7 22 0,-9-34 0,1 1 0,-1-1 0,0 1 0,0-1 0,1 1 0,-1-1 0,1 0 0,-1 1 0,0-1 0,1 1 0,-1-1 0,1 0 0,-1 1 0,1-1 0,-1 0 0,1 0 0,-1 1 0,1-1 0,-1 0 0,1 0 0,-1 0 0,1 0 0,-1 1 0,1-1 0,-1 0 0,1 0 0,0 0 0,-1 0 0,1 0 0,-1-1 0,1 1 0,-1 0 0,1 0 0,-1 0 0,1 0 0,-1-1 0,1 1 0,-1 0 0,1 0 0,-1-1 0,1 1 0,-1 0 0,1-1 0,-1 1 0,1 0 0,-1-1 0,1 0 0,22-23 0,-19 19 0,-3 4 0,0-1 0,0 1 0,0 0 0,0-1 0,1 1 0,-1 0 0,0 0 0,1 0 0,-1 0 0,1 0 0,-1 0 0,1 1 0,0-1 0,-1 0 0,1 1 0,0-1 0,-1 1 0,1 0 0,0-1 0,0 1 0,2 0 0,-2 1 0,0 0 0,0-1 0,0 1 0,0 0 0,-1 0 0,1 0 0,0 0 0,-1 1 0,1-1 0,-1 0 0,1 1 0,-1-1 0,0 1 0,0-1 0,0 1 0,1-1 0,-1 1 0,1 3 0,-2-4 0,1 0 0,-1 0 0,1 0 0,-1 0 0,1 0 0,-1 0 0,1-1 0,-1 1 0,1 0 0,0 0 0,0-1 0,-1 1 0,1 0 0,0-1 0,0 1 0,0-1 0,0 1 0,-1-1 0,3 1 0,-2-1 0,0 0 0,-1 0 0,1 0 0,0 0 0,0-1 0,-1 1 0,1 0 0,0 0 0,-1-1 0,1 1 0,0 0 0,-1-1 0,1 1 0,0-1 0,-1 1 0,1-1 0,-1 1 0,1-1 0,-1 1 0,1-2 0,4-5 0,0 0 0,-1-1 0,0 0 0,2-8 0,2 0 0,-6 10 0,2 1 0,-1-1 0,1 1 0,0-1 0,0 1 0,0 0 0,8-6 0,-11 10 0,0 0 0,0 1 0,-1-1 0,1 1 0,0-1 0,0 1 0,0-1 0,0 1 0,0-1 0,0 1 0,0 0 0,0 0 0,0 0 0,0-1 0,0 1 0,0 0 0,0 0 0,0 1 0,1-1 0,-1 0 0,1 0 0,0 1 0,-1 0 0,1 0 0,-1 1 0,0-1 0,1 0 0,-1 0 0,0 1 0,0-1 0,0 1 0,0-1 0,0 1 0,0-1 0,0 1 0,0 0 0,-1-1 0,1 1 0,0 2 0,19 68 98,4 12-1561,-16-65-5363</inkml:trace>
</inkml:ink>
</file>

<file path=ppt/ink/ink15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0-12T14:40:55.368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901 0 24575,'-5'5'0,"-1"-1"0,0-1 0,0 1 0,-1-1 0,1 0 0,-1 0 0,-6 1 0,-7 4 0,-200 70 0,-2 1 0,-29 28 0,234-100-341,-2-1 0,1-1-1,-33 5 1,24-7-6485</inkml:trace>
  <inkml:trace contextRef="#ctx0" brushRef="#br0" timeOffset="1">683 191 24575,'-20'9'0,"0"0"0,0 1 0,1 0 0,0 2 0,1 1 0,0 0 0,1 1 0,1 1 0,-19 21 0,31-31 0,0-1 0,0 1 0,0 1 0,1-1 0,0 0 0,0 1 0,0-1 0,1 1 0,0 0 0,0 0 0,0 0 0,1 0 0,-1 9 0,1-8 0,2 1 0,-1 0 0,1-1 0,1 1 0,-1 0 0,1-1 0,1 0 0,-1 1 0,1-1 0,5 9 0,-6-13-49,0 0 1,-1 0-1,0 0 0,0 1 0,0-1 1,0 0-1,0 0 0,0 1 0,-1-1 1,0 0-1,0 1 0,0-1 0,0 1 1,0-1-1,-1 0 0,1 1 0,-1-1 1,0 0-1,0 0 0,0 0 0,0 1 1,-1-1-1,1 0 0,-1 0 0,0-1 0,0 1 1,-4 4-1,-15 16-6777</inkml:trace>
</inkml:ink>
</file>

<file path=ppt/ink/ink15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0-12T14:41:01.577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1 24575,'0'5'0,"0"6"0,0 6 0,0 4 0,0 4 0,0 2 0,0 1 0,0 0 0,0 1 0,0-1 0,0 0 0,5 0 0,1 0 0,0-1 0,-1-4-8191</inkml:trace>
</inkml:ink>
</file>

<file path=ppt/ink/ink15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0-12T14:41:01.938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399 421 24575,'-1'36'0,"0"-14"0,1 0 0,1 1 0,1-1 0,7 32 0,-8-50 0,0-1 0,0 0 0,0 0 0,-1 0 0,0 1 0,1-1 0,-1 0 0,-1 0 0,1 1 0,0-1 0,-2 5 0,1-6 0,1-1 0,-1 0 0,0 0 0,0 0 0,1 0 0,-1 0 0,0-1 0,0 1 0,0 0 0,0 0 0,0-1 0,0 1 0,0 0 0,0-1 0,0 1 0,-1-1 0,1 1 0,0-1 0,0 0 0,0 1 0,-1-1 0,1 0 0,0 0 0,0 0 0,-1 0 0,1 0 0,0 0 0,0 0 0,-1-1 0,1 1 0,0 0 0,0-1 0,-2 0 0,-6-1 0,1-1 0,-1 0 0,1 0 0,0-1 0,0 0 0,1-1 0,-1 1 0,1-1 0,0-1 0,0 0 0,-6-6 0,-8-11 0,-33-47 0,36 44 0,-28-29 0,43 52 0,0 0 0,0 1 0,0 0 0,0-1 0,0 1 0,-1 0 0,1 1 0,0-1 0,-1 1 0,1-1 0,-1 1 0,0 0 0,1 0 0,-1 1 0,0-1 0,0 1 0,0 0 0,1 0 0,-1 0 0,-5 1 0,-26-2 0,34 1 0,0 0 0,0-1 0,0 1 0,0 0 0,0 0 0,0-1 0,0 1 0,0-1 0,0 1 0,0-1 0,1 1 0,-1-1 0,0 1 0,0-1 0,0 0 0,1 0 0,-1 1 0,0-1 0,1 0 0,-1 0 0,1 0 0,-1 0 0,1 1 0,-1-1 0,1 0 0,-1 0 0,1 0 0,0 0 0,0 0 0,-1 0 0,1 0 0,0 0 0,0 0 0,0 0 0,0 0 0,0-1 0,0 1 0,1 0 0,-1 0 0,0 0 0,0 0 0,2-1 0,0-8 0,2 1 0,-1-1 0,9-13 0,-8 14 0,27-46-341,2 2 0,2 1-1,59-67 1,-74 95-6485</inkml:trace>
</inkml:ink>
</file>

<file path=ppt/ink/ink15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0-12T14:41:02.563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659 405 24575,'0'14'-60,"-1"-1"1,-1 0-1,-2 13 0,3-23 66,1-1 1,-1 1-1,1 0 1,-1 0-1,0-1 0,0 1 1,0-1-1,0 1 1,-1-1-1,1 1 0,-1-1 1,1 0-1,-1 0 0,0 1 1,0-1-1,0 0 1,0-1-1,0 1 0,-1 0 1,-2 1-1,3-3-1,1 1 1,-1-1-1,1 0 0,-1 1 0,0-1 0,1 0 1,-1 0-1,0-1 0,1 1 0,-1 0 0,1 0 1,-1-1-1,0 1 0,1-1 0,-1 1 0,1-1 1,-1 0-1,1 0 0,-3-1 0,-24-26 3,26 25-9,-1 0 1,1 0-1,0 0 1,-1 1-1,0-1 1,1 1-1,-1-1 1,0 1 0,-1 0-1,1 0 1,0 1-1,0-1 1,-7-2-1,7 4 1,0 0 0,0 0 0,1 0 0,-1 0 0,0 1 0,1-1 0,-1 1 0,0-1 0,1 1 0,-1 0 0,1 0 0,-1 0 0,1 0 0,0 1 0,-1-1 0,-2 3 0,-30 34 0,31-33 0,0 0 0,0 0 0,0 0 0,-1-1 0,1 0 0,-1 0 0,0 0 0,0 0 0,-6 3 0,9-7 0,0 0 0,1 1 0,-1-1 0,0 0 0,0 0 0,0 0 0,0 0 0,0 0 0,1-1 0,-1 1 0,0 0 0,0-1 0,0 1 0,1-1 0,-1 0 0,0 0 0,1 0 0,-1 1 0,0-2 0,1 1 0,0 0 0,-1 0 0,1 0 0,-1-1 0,1 1 0,-2-3 0,-5-6 0,0-1 0,-12-20 0,11 16 0,6 10 0,-205-292 0,192 278 0,-1 0 0,-25-22 0,73 69 0,-18-20 0,0 0 0,0-1 0,1 0 0,16 5 0,-27-11 0,1 0 0,-1 0 0,1 0 0,-1-1 0,1 1 0,0-1 0,-1 0 0,1 0 0,0 0 0,4-2 0,-6 2 0,0-1 0,0 0 0,0 0 0,0 0 0,0 0 0,-1 0 0,1 0 0,0 0 0,-1 0 0,1-1 0,-1 1 0,1-1 0,-1 1 0,0-1 0,1 0 0,-1 1 0,0-1 0,0 0 0,1-3 0,9-24 0,-7 17 0,0 1 0,1 0 0,0 1 0,10-16 0,-13 24 0,-1 0 0,1 0 0,0-1 0,0 1 0,0 0 0,0 1 0,0-1 0,1 0 0,-1 1 0,0-1 0,1 1 0,-1 0 0,1-1 0,0 1 0,-1 1 0,1-1 0,0 0 0,-1 1 0,1-1 0,0 1 0,0 0 0,0 0 0,-1 0 0,4 0 0,-3 1-97,0 0-1,-1-1 1,1 1-1,0 0 1,-1 0-1,1 1 1,-1-1-1,1 0 1,-1 1-1,0 0 1,0-1-1,1 1 0,2 4 1,9 11-6729</inkml:trace>
</inkml:ink>
</file>

<file path=ppt/ink/ink15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0-12T14:41:03.018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505 0 24575,'-1'4'0,"-1"0"0,1-1 0,-1 1 0,0-1 0,0 1 0,-1-1 0,1 0 0,-1 1 0,1-1 0,-1-1 0,0 1 0,0 0 0,0-1 0,-7 4 0,-5 7 0,-26 38 0,15-15 0,37-62 0,-9 23 0,-1 1 0,0 0 0,1-1 0,0 1 0,-1 0 0,1 0 0,0 0 0,0 0 0,0 1 0,0-1 0,0 0 0,1 1 0,-1-1 0,0 1 0,1 0 0,-1 0 0,3-1 0,-4 2 0,-1 0 0,1 0 0,-1 0 0,0 1 0,1-1 0,-1 0 0,1 0 0,-1 0 0,0 1 0,1-1 0,-1 0 0,0 0 0,1 1 0,-1-1 0,0 0 0,0 0 0,1 1 0,-1-1 0,0 0 0,0 1 0,0-1 0,1 1 0,-1-1 0,0 0 0,0 1 0,0-1 0,0 1 0,0-1 0,0 0 0,0 1 0,0-1 0,0 1 0,0-1 0,0 0 0,0 1 0,0-1 0,0 1 0,0-1 0,0 0 0,0 1 0,-1-1 0,1 0 0,0 1 0,0 0 0,-7 18 0,-2 0 0,-1-1 0,0-1 0,-1 0 0,-1 0 0,-1-1 0,0 0 0,-18 15 0,29-29 0,0 0 0,0-1 0,1 0 0,-1 1 0,0-1 0,0 0 0,-1 0 0,1 0 0,0 0 0,0-1 0,0 1 0,-1-1 0,1 1 0,0-1 0,-1 0 0,1 1 0,0-1 0,0-1 0,-1 1 0,1 0 0,0 0 0,-1-1 0,1 1 0,0-1 0,0 0 0,-1 0 0,1 0 0,0 0 0,0 0 0,-3-3 0,-4-3 0,0-1 0,1 0 0,0 0 0,0-1 0,-7-11 0,-8-8 0,22 26 0,-11-11 0,0 1 0,0 1 0,-26-19 0,35 28 0,1 0 0,0 1 0,-1-1 0,1 1 0,-1-1 0,1 1 0,-1 0 0,0 0 0,0 0 0,1 1 0,-1-1 0,0 1 0,0-1 0,0 1 0,0 0 0,0 0 0,1 0 0,-1 1 0,0-1 0,0 0 0,0 1 0,0 0 0,1 0 0,-1 0 0,0 0 0,1 0 0,-1 1 0,1-1 0,-1 1 0,-3 3 0,5-5 0,1 1 0,-1-1 0,0 0 0,1 1 0,-1-1 0,1 1 0,-1-1 0,1 1 0,0 0 0,-1-1 0,1 1 0,-1-1 0,1 1 0,0 0 0,0-1 0,-1 1 0,1 0 0,0-1 0,0 1 0,0 0 0,0-1 0,0 1 0,0 0 0,0-1 0,0 1 0,0 0 0,0 1 0,1-1 0,-1-1 0,1 1 0,0 0 0,0-1 0,-1 1 0,1-1 0,0 1 0,0-1 0,0 1 0,0-1 0,0 1 0,0-1 0,0 0 0,0 1 0,-1-1 0,3 0 0,3 1 0,-1 0 0,1-1 0,0 0 0,0 0 0,9-2 0,-5-1-195,0-1 0,0 0 0,0 0 0,0-1 0,-1 0 0,17-13 0,-1-2-6631</inkml:trace>
</inkml:ink>
</file>

<file path=ppt/ink/ink15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0-12T14:41:03.357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472 1 24575,'-6'0'0,"-1"0"0,0 1 0,0 0 0,0 0 0,0 1 0,1 0 0,-1 0 0,1 0 0,-1 1 0,1 0 0,0 1 0,-7 4 0,-3 4 0,1 1 0,-26 28 0,33-33 0,-3 1 0,-1 0 0,0-1 0,0-1 0,-1 0 0,0 0 0,0-1 0,-1-1 0,-26 7 0,-30 14 0,10 5-1365,31-15-5461</inkml:trace>
</inkml:ink>
</file>

<file path=ppt/ink/ink15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0-12T14:41:08.655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242 239 24575,'-21'0'0,"0"1"0,-30 5 0,46-5 0,1-1 0,0 1 0,-1 0 0,1 1 0,0-1 0,0 1 0,0-1 0,0 1 0,0 1 0,1-1 0,-1 0 0,0 1 0,1 0 0,0 0 0,0 0 0,0 0 0,0 0 0,-4 7 0,6-10 0,1 1 0,0-1 0,0 1 0,-1-1 0,1 1 0,0 0 0,0-1 0,0 1 0,0-1 0,0 1 0,0 0 0,0-1 0,0 1 0,0-1 0,0 1 0,0 0 0,0-1 0,0 1 0,0-1 0,0 1 0,1 0 0,-1-1 0,0 1 0,1-1 0,-1 1 0,0-1 0,1 1 0,-1-1 0,0 1 0,1 0 0,21 8 0,29-4 0,-48-5 0,12 0 0,-1-1 0,1 0 0,0-2 0,0 0 0,0 0 0,-1-1 0,0-1 0,21-10 0,-25 11 0,-1-1 0,0-1 0,0 1 0,0-1 0,0-1 0,-1 0 0,0 0 0,0-1 0,-1 1 0,0-2 0,-1 1 0,10-16 0,-14 21 0,-1-1 0,1 1 0,-1-1 0,1 0 0,-1 1 0,0-1 0,-1 0 0,1 0 0,-1 0 0,1 0 0,-1 0 0,0 0 0,0 1 0,-1-1 0,1 0 0,-1 0 0,0 0 0,-2-4 0,1 3 0,-1 0 0,0 0 0,0 1 0,0-1 0,0 1 0,-1 0 0,0 0 0,0 0 0,0 0 0,0 1 0,-8-6 0,-1 1 0,-1 1 0,-1 0 0,1 1 0,-1 0 0,0 1 0,-1 1 0,1 0 0,-18-1 0,26 4 0,1 1 0,-1-1 0,0 1 0,0 1 0,0-1 0,0 1 0,0 0 0,0 1 0,0 0 0,1 0 0,-1 0 0,1 1 0,0 0 0,-1 0 0,-7 6 0,7-4 0,1 1 0,0 0 0,0 0 0,0 1 0,1-1 0,0 1 0,0 1 0,1-1 0,0 0 0,0 1 0,-3 10 0,1 0 0,1 0 0,1 1 0,0-1 0,2 1 0,0 0 0,1 0 0,1 0 0,1 0 0,0 0 0,7 31 0,9 6 0,1-1 0,49 97 0,-8-19 0,-56-125 0,1 0 0,-2 1 0,1-1 0,-1 1 0,-1 0 0,1-1 0,-1 1 0,-1 0 0,0 0 0,0 0 0,-2 13 0,0-17 0,1 1 0,-1-1 0,0 0 0,-1 0 0,1 0 0,-1 0 0,0-1 0,0 1 0,0-1 0,-1 1 0,1-1 0,-1 0 0,0-1 0,-1 1 0,1-1 0,0 1 0,-1-1 0,0-1 0,-7 4 0,1-1-170,0-1-1,-1 0 0,1-1 1,0-1-1,-1 0 0,0 0 1,-18-1-1,6 0-6655</inkml:trace>
</inkml:ink>
</file>

<file path=ppt/ink/ink15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0-12T14:41:09.729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47 24575,'4'0'0,"7"0"0,5 0 0,6 0 0,3 0 0,2 0 0,1 0 0,0-5 0,1-6 0,-1-1 0,0 2 0,-4 2-8191</inkml:trace>
</inkml:ink>
</file>

<file path=ppt/ink/ink16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0-12T14:41:10.118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0 108 24575,'0'-5'0,"5"-1"0,6-5 0,5 1 0,6-4 0,3 0 0,6 4 0,3-2 0,1 1 0,3 3 0,-5 2-8191</inkml:trace>
</inkml:ink>
</file>

<file path=ppt/ink/ink16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0-12T14:41:12.002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0 495 24575,'2'-34'0,"2"0"0,1 1 0,11-38 0,8-56 0,-17-53 0,-7 179 0,0 0 0,0 1 0,-1-1 0,1 1 0,0-1 0,1 1 0,-1-1 0,0 0 0,0 1 0,0-1 0,0 1 0,0-1 0,0 1 0,1-1 0,-1 1 0,0-1 0,0 1 0,1-1 0,-1 1 0,0-1 0,1 1 0,-1 0 0,1-1 0,-1 1 0,1-1 0,-1 1 0,0 0 0,1-1 0,0 1 0,12 9 0,9 29 0,-21-36 0,20 41 0,-10-16 0,20 31 0,-28-53 0,1 1 0,-1-1 0,1 0 0,1 0 0,-1 0 0,0-1 0,1 0 0,0 1 0,0-1 0,1-1 0,6 5 0,-10-8 0,0 1 0,0 0 0,0-1 0,0 0 0,0 1 0,0-1 0,1 0 0,-1 0 0,0 0 0,0 0 0,0-1 0,0 1 0,0 0 0,0-1 0,0 0 0,0 1 0,0-1 0,0 0 0,0 0 0,0 0 0,-1 0 0,1 0 0,0-1 0,-1 1 0,1 0 0,-1-1 0,1 1 0,-1-1 0,2-3 0,5-5 0,-1 0 0,0-1 0,8-20 0,-11 23 0,12-34 0,-14 34 0,1 0 0,0 0 0,0 1 0,0-1 0,1 1 0,7-10 0,-10 16 0,-1 1 0,1-1 0,-1 1 0,1-1 0,-1 1 0,1-1 0,0 1 0,-1 0 0,1-1 0,0 1 0,-1 0 0,1-1 0,0 1 0,-1 0 0,1 0 0,0 0 0,0 0 0,-1-1 0,1 1 0,0 0 0,0 0 0,-1 1 0,1-1 0,0 0 0,0 0 0,-1 0 0,1 0 0,0 1 0,0-1 0,-1 0 0,1 1 0,0-1 0,-1 0 0,1 1 0,-1-1 0,1 1 0,0-1 0,-1 1 0,1-1 0,-1 1 0,1 0 0,-1-1 0,1 2 0,19 30 0,47 147 0,-31-75 0,3 22-1365,-32-109-5461</inkml:trace>
</inkml:ink>
</file>

<file path=ppt/ink/ink16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0-12T14:41:12.421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1158 2 24575,'-31'0'0,"-21"-2"0,0 4 0,1 1 0,-74 15 0,-67 31 0,-87 19 0,220-57 0,-1-3 0,-108 1 0,153-9 0,7 1 0,-1-1 0,1-1 0,0 0 0,0 0 0,-14-3 0,22 3 0,-1 1 0,1 0 0,-1 0 0,1 0 0,-1-1 0,1 1 0,-1 0 0,1 0 0,-1-1 0,1 1 0,-1 0 0,1-1 0,-1 1 0,1-1 0,-1 1 0,1-1 0,0 1 0,-1-1 0,1 1 0,0-1 0,0 1 0,-1-1 0,1 1 0,0-1 0,0 1 0,0-1 0,0 0 0,-1 1 0,1-1 0,0 1 0,0-1 0,0 1 0,0-1 0,0 0 0,1 1 0,-1-1 0,0 1 0,0-1 0,0 1 0,0-1 0,1 0 0,-1 1 0,0-1 0,1 1 0,-1-1 0,0 1 0,1-1 0,-1 1 0,0 0 0,1-1 0,-1 1 0,1-1 0,26-23 0,-27 24 0,24-17-1365,0 1-5461</inkml:trace>
</inkml:ink>
</file>

<file path=ppt/ink/ink16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0-12T14:41:13.290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1 198 24575,'0'0'0,"0"0"0,0 0 0,0-1 0,0 1 0,0 0 0,0 0 0,0 0 0,0 0 0,0 0 0,0-1 0,0 1 0,0 0 0,0 0 0,0 0 0,0 0 0,0 0 0,0 0 0,1 0 0,-1-1 0,0 1 0,0 0 0,0 0 0,0 0 0,0 0 0,0 0 0,1 0 0,-1 0 0,0 0 0,0 0 0,0 0 0,0 0 0,0 0 0,1 0 0,-1 0 0,0 0 0,0 0 0,0 0 0,0 0 0,0 0 0,1 0 0,-1 0 0,0 0 0,0 0 0,0 0 0,0 0 0,0 0 0,0 0 0,1 0 0,-1 0 0,0 0 0,0 0 0,0 0 0,0 1 0,0-1 0,0 0 0,0 0 0,1 0 0,-1 0 0,14 12 0,12 14 0,14 26 0,51 88 0,-42-60 0,-48-79 0,-1 1 0,1-1 0,0 1 0,0-1 0,0 1 0,0-1 0,0 0 0,0 0 0,1 1 0,-1-1 0,0 0 0,1 0 0,-1 0 0,0 0 0,1 0 0,-1-1 0,1 1 0,0 0 0,-1-1 0,1 1 0,-1-1 0,1 1 0,0-1 0,0 0 0,-1 0 0,1 0 0,0 0 0,-1 0 0,1 0 0,0 0 0,2-1 0,-1 0 0,0-1 0,-1 0 0,1 0 0,0 0 0,-1 0 0,0 0 0,1-1 0,-1 1 0,0-1 0,0 1 0,0-1 0,-1 0 0,1 0 0,-1 1 0,1-1 0,0-4 0,16-47 0,-2-1 0,9-58 0,15-57 0,-16 89-1365,-20 70-5461</inkml:trace>
</inkml:ink>
</file>

<file path=ppt/ink/ink16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0-12T14:41:13.863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306 29 24575,'-5'0'0,"0"-1"0,0 1 0,0-1 0,1 0 0,-9-4 0,9 3 0,-1 1 0,1 0 0,0 0 0,0 0 0,-1 0 0,1 1 0,-8-1 0,-1 2 0,1 1 0,-1 0 0,1 0 0,-1 1 0,1 1 0,-17 7 0,-32 13 0,57-22 0,-1-1 0,0 1 0,0-1 0,0 0 0,0-1 0,0 1 0,0-1 0,0 0 0,0 0 0,-7-1 0,12 1 0,0-1 0,0 1 0,0 0 0,0-1 0,0 1 0,0 0 0,0-1 0,0 1 0,0 0 0,0 0 0,0-1 0,0 1 0,0 0 0,0-1 0,0 1 0,0 0 0,0-1 0,0 1 0,1 0 0,-1 0 0,0-1 0,0 1 0,0 0 0,0 0 0,1-1 0,-1 1 0,0 0 0,0 0 0,0 0 0,1-1 0,-1 1 0,0 0 0,0 0 0,1 0 0,-1 0 0,0-1 0,1 1 0,-1 0 0,12-9 0,5 1-136,1 0-1,0 1 1,0 1-1,0 0 1,1 2-1,-1 0 1,1 1-1,0 1 0,23 0 1,-18 2-6690</inkml:trace>
</inkml:ink>
</file>

<file path=ppt/ink/ink16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0-12T14:41:14.220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6 46 24575,'-4'0'0,"2"0"0,7-5 0,7-1 0,6 0 0,5 1 0,3-3 0,2-1 0,-5 2-8191</inkml:trace>
</inkml:ink>
</file>

<file path=ppt/ink/ink16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0-12T14:41:15.156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28 0 24575,'0'5'0,"-5"6"0,-1 6 0,0 4 0,1 4 0,2 2 0,1 1 0,5 5 0,3 2 0,5-1 0,4-1 0,1-2 0,2-2 0,-2 0 0,-4-6-8191</inkml:trace>
</inkml:ink>
</file>

<file path=ppt/ink/ink16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0-12T14:41:15.549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357 354 24575,'-1'1'0,"0"0"0,0 1 0,0-1 0,0 0 0,0 1 0,1-1 0,-1 0 0,0 1 0,1-1 0,-1 1 0,1-1 0,-1 1 0,1 0 0,0-1 0,0 1 0,-1-1 0,1 1 0,0 0 0,1-1 0,-1 1 0,0-1 0,1 2 0,14 39 0,-12-36 0,-1-1 0,1 1 0,-1 0 0,-1 0 0,1 0 0,0 6 0,-2-11 0,0 1 0,0-1 0,0 0 0,0 1 0,0-1 0,-1 0 0,1 1 0,-1-1 0,1 0 0,-1 1 0,1-1 0,-1 0 0,0 0 0,1 0 0,-1 1 0,0-1 0,0 0 0,0 0 0,0 0 0,0 0 0,0-1 0,0 1 0,0 0 0,0 0 0,-1-1 0,1 1 0,0 0 0,0-1 0,-1 1 0,-1-1 0,0 1 0,0 0 0,-1 0 0,1-1 0,-1 1 0,1-1 0,0 0 0,-1 0 0,1 0 0,-1-1 0,1 1 0,0-1 0,-1 0 0,1 0 0,-5-2 0,-45-25 0,29 15 0,8 5 0,-1-2 0,-1 1 0,0 1 0,-1 0 0,-34-8 0,49 15 0,0 1 0,0-1 0,0-1 0,0 1 0,1 0 0,-1-1 0,0 0 0,1 0 0,-1 0 0,1 0 0,0-1 0,0 1 0,0-1 0,0 0 0,0 1 0,1-1 0,-1-1 0,1 1 0,0 0 0,0-1 0,0 1 0,0-1 0,-1-4 0,1 2 0,1 0 0,0-1 0,0 1 0,0 0 0,1-1 0,0 1 0,0 0 0,1-1 0,0 1 0,0 0 0,0-1 0,1 1 0,0 0 0,3-7 0,3-4 20,0 0 0,1 0 0,1 1 0,1 0 0,18-21 0,71-64-1505,-73 77-5341</inkml:trace>
</inkml:ink>
</file>

<file path=ppt/ink/ink16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0-12T14:41:16.291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1294 211 24575,'0'-1'0,"-1"-1"0,1 1 0,0 0 0,-1 0 0,1 0 0,-1 0 0,1 0 0,-1 0 0,0 0 0,1 0 0,-1 0 0,0 0 0,0 0 0,0 1 0,1-1 0,-1 0 0,0 0 0,0 1 0,0-1 0,0 1 0,-1-1 0,1 1 0,0-1 0,0 1 0,0 0 0,0-1 0,0 1 0,0 0 0,-1 0 0,1 0 0,0 0 0,0 0 0,0 0 0,-3 1 0,-41 4 0,16 4 0,1 2 0,-47 25 0,-22 10 0,84-42 0,0 0 0,0 0 0,0-1 0,0 0 0,-25 1 0,33-5 0,0 1 0,0-1 0,0 0 0,1 0 0,-1-1 0,-5-1 0,8 1 0,-1 1 0,1 0 0,-1 0 0,0 0 0,0 0 0,1 0 0,-1 1 0,0 0 0,0-1 0,0 1 0,0 0 0,0 0 0,1 0 0,-1 1 0,0-1 0,0 1 0,0-1 0,1 1 0,-1 0 0,-4 2 0,-9 9 0,10-8 0,1 0 0,-1 0 0,0-1 0,0 0 0,-1 0 0,-9 4 0,14-7 0,-1 1 0,0-1 0,1 0 0,-1 0 0,0 0 0,0 0 0,1-1 0,-1 1 0,0-1 0,1 1 0,-1-1 0,1 0 0,-1 0 0,1 0 0,-1 0 0,1-1 0,-1 1 0,1-1 0,0 1 0,-4-5 0,-5-5 0,0 0 0,0-1 0,2 0 0,-1-1 0,2 0 0,-12-21 0,-34-89 0,44 91 0,9 27 0,0-1 0,-1 1 0,1 0 0,-1 0 0,0 0 0,-1 0 0,1 1 0,-1-1 0,0 0 0,-6-7 0,8 11 0,1 1 0,-1-1 0,1 1 0,-1-1 0,0 1 0,0-1 0,1 1 0,-1 0 0,0-1 0,0 1 0,1 0 0,-1-1 0,0 1 0,0 0 0,0 0 0,0 0 0,1 0 0,-1 0 0,0 0 0,0 0 0,0 0 0,0 0 0,1 0 0,-1 0 0,0 1 0,0-1 0,0 1 0,-1 0 0,0 0 0,0 0 0,1 0 0,-1 1 0,1-1 0,-1 1 0,1-1 0,-1 1 0,1 0 0,-2 3 0,-1 1 0,1 1 0,0 0 0,0 1 0,0-1 0,-1 9 0,1 2 0,0 1 0,1 0 0,1 1 0,1-1 0,1 0 0,1 0 0,0 0 0,1 0 0,1 0 0,1-1 0,1 0 0,8 21 0,-14-39 0,13 31 0,-13-31 0,0 1 0,0-1 0,1 0 0,-1 0 0,0 0 0,0 0 0,0 1 0,0-1 0,0 0 0,0 0 0,0 0 0,0 1 0,0-1 0,0 0 0,0 0 0,0 0 0,0 1 0,0-1 0,0 0 0,0 0 0,0 0 0,0 1 0,0-1 0,0 0 0,0 0 0,0 0 0,-1 1 0,1-1 0,0 0 0,0 0 0,0 0 0,0 0 0,0 0 0,0 1 0,-1-1 0,1 0 0,0 0 0,0 0 0,-1 0 0,-13-10 0,-2-7 0,-27-37 0,34 41 0,-1 0 0,0 0 0,-1 1 0,0 0 0,-1 1 0,-14-10 0,19 17 0,0 0 0,-1 1 0,0 0 0,1 0 0,-1 1 0,0 0 0,0 0 0,0 1 0,-1 0 0,1 0 0,0 1 0,0 0 0,-1 1 0,1 0 0,0 0 0,-9 3 0,1 0 0,1 0 0,0 2 0,0-1 0,0 2 0,1 0 0,0 1 0,-18 13 0,30-20 0,1 0 0,-1 0 0,1 0 0,-1 1 0,1-1 0,-1 0 0,1 1 0,0-1 0,0 1 0,-1 0 0,1-1 0,0 1 0,1 0 0,-1 0 0,-1 2 0,2-3 0,0-1 0,0 0 0,0 0 0,0 1 0,1-1 0,-1 0 0,0 0 0,0 1 0,0-1 0,0 0 0,0 0 0,0 0 0,0 1 0,1-1 0,-1 0 0,0 0 0,0 0 0,0 1 0,1-1 0,-1 0 0,0 0 0,0 0 0,0 0 0,1 0 0,-1 1 0,0-1 0,0 0 0,1 0 0,-1 0 0,0 0 0,0 0 0,1 0 0,-1 0 0,0 0 0,0 0 0,1 0 0,21-5 0,131-71 0,-88 41 0,-5 3-1365,-4 1-5461</inkml:trace>
</inkml:ink>
</file>

<file path=ppt/ink/ink16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0-12T14:41:16.650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823 83 24575,'0'5'0,"0"-4"0,5-6 0</inkml:trace>
  <inkml:trace contextRef="#ctx0" brushRef="#br0" timeOffset="1">468 1 24575,'-9'0'0,"-13"4"0,-16 2 0,-12 5 0,-10 5 0,-5 4 0,0-1 0,6 1 0,4 1 0,10-2-8191</inkml:trace>
</inkml:ink>
</file>

<file path=ppt/ink/ink17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0-12T14:41:17.006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1475 21 24575,'-138'-10'0,"16"0"0,18 10 0,-201 29 0,-98 52 0,50 1-1365,303-72-5461</inkml:trace>
</inkml:ink>
</file>

<file path=ppt/ink/ink17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0-12T14:41:17.378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1 24575,'0'4'0,"0"7"0,0 5 0,0 6 0,0 3 0,0 2 0,4-4 0,7 0 0,6-1 0,4 2 0,4 0 0,2 2 0,-4 1 0,0-5 0,-5-1 0,-6-4-8191</inkml:trace>
</inkml:ink>
</file>

<file path=ppt/ink/ink17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0-12T14:41:18.166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332 1 24575,'-4'0'0,"1"1"0,0-1 0,0 1 0,0 0 0,0 0 0,0 0 0,0 0 0,0 1 0,1-1 0,-1 1 0,0 0 0,1 0 0,-1 0 0,1 0 0,0 0 0,0 0 0,0 1 0,0-1 0,-2 4 0,-4 6 0,1-1 0,-12 26 0,19-36 0,-1 0 0,1 0 0,-1 0 0,1 0 0,-1 0 0,1 0 0,-1 0 0,1 0 0,0 0 0,0 0 0,0 0 0,-1 0 0,1 0 0,0 0 0,0 0 0,1 1 0,-1-1 0,0 0 0,0 0 0,0 0 0,1 0 0,-1 0 0,0 0 0,1 0 0,-1 0 0,1 0 0,0 0 0,-1 0 0,1 0 0,0-1 0,-1 1 0,1 0 0,0 0 0,0 0 0,0-1 0,-1 1 0,1-1 0,0 1 0,0-1 0,0 1 0,2 0 0,5 1 0,0 0 0,1 0 0,-1-1 0,16 1 0,11 2 0,-33-4 0,-1 1 0,1-1 0,0 1 0,0 0 0,0-1 0,-1 1 0,1 0 0,0 0 0,-1 0 0,1 1 0,-1-1 0,1 0 0,-1 1 0,1-1 0,-1 0 0,0 1 0,0 0 0,0-1 0,0 1 0,0 0 0,1 2 0,-2-1 0,1-1 0,-1 1 0,0-1 0,0 1 0,0-1 0,-1 1 0,1-1 0,-1 1 0,1-1 0,-1 1 0,0-1 0,0 0 0,0 1 0,-2 2 0,-4 8 0,-2-2 0,0 1 0,0-1 0,-15 15 0,21-24 0,-20 20 0,15-16 0,0 1 0,1 0 0,0 1 0,0 0 0,0 0 0,1 0 0,0 1 0,1 0 0,-7 14 0,12-22 0,0 1 0,-1-1 0,1 0 0,0 0 0,0 1 0,0-1 0,0 0 0,1 0 0,-1 0 0,0 1 0,0-1 0,1 0 0,-1 0 0,1 0 0,-1 0 0,1 0 0,0 0 0,-1 0 0,1 0 0,0 0 0,-1 0 0,1 0 0,0 0 0,0 0 0,0-1 0,0 1 0,0 0 0,0 0 0,0-1 0,0 1 0,0-1 0,0 1 0,0-1 0,1 0 0,-1 1 0,0-1 0,0 0 0,0 0 0,2 0 0,5 2 0,0-1 0,0 0 0,0-1 0,13-1 0,34-11 0,-47 10 0,0-1 0,1 1 0,-1 1 0,0-1 0,1 2 0,0-1 0,10 1 0,-18 0 0,-1 0 0,0 0 0,0 0 0,0 0 0,0 0 0,1 0 0,-1 0 0,0 0 0,0 0 0,0 0 0,0 0 0,1 0 0,-1 0 0,0 1 0,0-1 0,0 0 0,0 0 0,0 0 0,1 0 0,-1 0 0,0 0 0,0 0 0,0 0 0,0 1 0,0-1 0,0 0 0,0 0 0,1 0 0,-1 0 0,0 0 0,0 1 0,0-1 0,0 0 0,0 0 0,0 0 0,0 0 0,0 1 0,0-1 0,0 0 0,0 0 0,0 0 0,0 0 0,0 1 0,0-1 0,0 0 0,0 0 0,0 0 0,0 0 0,0 0 0,0 1 0,-10 9 0,-18 10 0,26-19 0,-38 25 0,-186 112 0,224-137 0,0 0 0,0 0 0,1 0 0,-1 0 0,1 1 0,-1-1 0,1 0 0,-1 1 0,1-1 0,0 1 0,0-1 0,0 1 0,0 0 0,0-1 0,0 1 0,0 0 0,1 0 0,-1-1 0,0 1 0,1 2 0,-1-3 0,1 0 0,0 0 0,1-1 0,-1 1 0,0 0 0,0-1 0,0 1 0,0 0 0,1 0 0,-1-1 0,0 1 0,0 0 0,1-1 0,-1 1 0,1-1 0,-1 1 0,1 0 0,-1-1 0,1 1 0,-1-1 0,1 1 0,1 0 0,-1 0 0,1 0 0,-1-1 0,1 1 0,0-1 0,-1 1 0,1-1 0,-1 1 0,1-1 0,0 0 0,0 0 0,-1 0 0,3 0 0,10-1 0,1-1 0,-1 0 0,19-6 0,-54 13 0,5-2 0,1 0 0,1 1 0,-1 1 0,-24 11 0,32-12 0,0 1 0,0 0 0,0 1 0,1 0 0,0 0 0,0 0 0,0 1 0,1-1 0,0 2 0,0-1 0,0 0 0,-3 10 0,7-14 0,-1 0 0,1 1 0,0-1 0,0 1 0,0-1 0,0 1 0,1-1 0,-1 1 0,1 0 0,0-1 0,0 1 0,0 0 0,1-1 0,-1 1 0,1-1 0,0 1 0,0-1 0,0 1 0,0-1 0,1 1 0,-1-1 0,1 0 0,0 0 0,0 0 0,0 0 0,1 0 0,-1 0 0,1-1 0,-1 1 0,7 4 0,-5-3-25,1 0 0,-1 0-1,1 1 1,-1-1 0,-1 1-1,1 0 1,-1 1 0,0-1-1,0 0 1,0 1 0,2 8-1,3 4-1035,0-2-5765</inkml:trace>
</inkml:ink>
</file>

<file path=ppt/ink/ink17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0-12T14:41:18.545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0 24575,'0'5'0,"0"6"0,0 6 0,4 4 0,2 4 0,0-3-8191</inkml:trace>
</inkml:ink>
</file>

<file path=ppt/ink/ink17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0-12T14:41:18.912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25 14 24575,'-2'2'0,"0"0"0,0 1 0,1-1 0,-1 1 0,1-1 0,-1 1 0,1 0 0,-2 5 0,-3 7 0,4-15 0,3-7 0,4-13 0,-4 18 0,1 0 0,-1 0 0,0 0 0,1 0 0,-1 0 0,1 0 0,0 1 0,-1-1 0,1 1 0,0-1 0,0 1 0,0 0 0,0 0 0,0 0 0,1 0 0,-1 0 0,0 0 0,0 0 0,1 1 0,-1-1 0,0 1 0,1 0 0,-1 0 0,0-1 0,1 2 0,-1-1 0,1 0 0,-1 0 0,0 1 0,1-1 0,-1 1 0,4 1 0,-3 0 0,0-1 0,0 0 0,0 1 0,-1 0 0,1-1 0,-1 1 0,1 0 0,-1 0 0,0 1 0,1-1 0,-1 0 0,0 1 0,-1-1 0,1 1 0,0 0 0,-1-1 0,0 1 0,1 0 0,-1 0 0,0 0 0,0 0 0,-1 0 0,1 0 0,0 6 0,-1-2 0,-1 0 0,0-1 0,0 1 0,0-1 0,-1 1 0,0-1 0,0 1 0,-1-1 0,0 0 0,-5 8 0,-4 5 0,-27 30 0,8-9 0,29-37 0,0 1 0,0 0 0,0 0 0,1-1 0,-1 1 0,1 0 0,0 1 0,0-1 0,0 0 0,1 0 0,0 0 0,0 0 0,0 1 0,0-1 0,0 0 0,1 0 0,0 0 0,0 0 0,0 0 0,0 0 0,1 0 0,0 0 0,-1 0 0,6 6 0,4 9 0,1 0 0,2-2 0,21 24 0,-25-29 0,135 138-1070,-140-144 775,25 23-6531</inkml:trace>
</inkml:ink>
</file>

<file path=ppt/ink/ink17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0-12T14:41:20.882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54 213 24575,'-5'-7'0,"1"1"0,0-1 0,1-1 0,-1 1 0,1 0 0,1-1 0,-1 1 0,1-1 0,-1-10 0,-3-5 0,5 18 0,-2-3 0,1 0 0,-1-1 0,2 1 0,-1 0 0,1-1 0,0 0 0,1 1 0,0-1 0,2-12 0,-2 21 0,0 0 0,0-1 0,0 1 0,0 0 0,0 0 0,0 0 0,0-1 0,0 1 0,0 0 0,0 0 0,0 0 0,0 0 0,0-1 0,0 1 0,1 0 0,-1 0 0,0 0 0,0 0 0,0 0 0,0-1 0,0 1 0,0 0 0,1 0 0,-1 0 0,0 0 0,0 0 0,0 0 0,0 0 0,1 0 0,-1-1 0,0 1 0,0 0 0,0 0 0,1 0 0,-1 0 0,0 0 0,0 0 0,0 0 0,1 0 0,-1 0 0,0 0 0,0 0 0,0 0 0,0 0 0,1 1 0,-1-1 0,0 0 0,0 0 0,1 0 0,8 11 0,5 18 0,50 219 0,-19-62 0,-43-179-54,28 82 235,-26-79-394,0 0 0,1-1 0,0 0-1,1 0 1,0 0 0,12 14 0,1-6-6613</inkml:trace>
</inkml:ink>
</file>

<file path=ppt/ink/ink17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0-12T14:41:21.598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25 232 24575,'0'-8'0,"1"0"0,0 1 0,0-1 0,1 1 0,0-1 0,1 1 0,-1 0 0,1 0 0,0 0 0,1 0 0,0 0 0,8-10 0,5-4 0,0 1 0,28-23 0,-21 21 0,1 5 0,-11 14 0,-14 3 0,1 0 0,-1 0 0,0 0 0,0 0 0,1 1 0,-1-1 0,0 0 0,0 0 0,1 1 0,-1-1 0,0 0 0,0 0 0,0 1 0,0-1 0,1 0 0,-1 1 0,0-1 0,0 0 0,0 1 0,0-1 0,0 0 0,0 1 0,0-1 0,0 0 0,0 1 0,0-1 0,0 0 0,0 1 0,0-1 0,0 0 0,0 1 0,0-1 0,0 0 0,0 1 0,-1-1 0,1 1 0,-3 4 0,0 1 0,0 0 0,-1-1 0,1 0 0,-1 0 0,0 0 0,-1 0 0,1-1 0,-1 1 0,0-1 0,0 0 0,-7 3 0,-18 18 0,7-4 0,7-7 0,0 1 0,-21 27 0,34-38 0,0 0 0,1-1 0,-1 1 0,1 0 0,0 0 0,0 1 0,0-1 0,1 0 0,-1 1 0,1-1 0,0 1 0,0-1 0,1 1 0,0-1 0,-1 1 0,1 0 0,1-1 0,0 6 0,-1-8 0,1 1 0,0 0 0,0-1 0,0 1 0,0 0 0,1-1 0,-1 1 0,1-1 0,-1 0 0,1 1 0,0-1 0,0 0 0,0 0 0,0 0 0,0 0 0,0-1 0,4 3 0,-2-2 0,1 0 0,-1 0 0,1-1 0,0 1 0,-1-1 0,1 0 0,0 0 0,0-1 0,7 1 0,2-2 0,0 0 0,1 0 0,-1-2 0,0 0 0,27-9 0,-17 3 0,-1-1 0,1-1 0,-2-1 0,39-27 0,-52 32 0,0 0 0,-1 0 0,-1-1 0,1 0 0,-1-1 0,6-9 0,-10 13 0,0 0 0,0-1 0,-1 1 0,1-1 0,-1 0 0,-1 1 0,1-1 0,-1 0 0,0 0 0,0 0 0,-1-11 0,1 15 0,-1 1 0,0-1 0,0 0 0,-1 1 0,1-1 0,0 0 0,-1 0 0,1 1 0,-1-1 0,1 1 0,-1-1 0,0 1 0,1-1 0,-1 1 0,0-1 0,-2-1 0,2 2 0,1 1 0,-1-1 0,0 1 0,1 0 0,-1-1 0,0 1 0,0 0 0,0 0 0,1-1 0,-1 1 0,0 0 0,0 0 0,0 0 0,0 0 0,1 0 0,-1 0 0,0 0 0,0 0 0,0 1 0,0-1 0,1 0 0,-1 0 0,-1 1 0,-2 1 0,0 1 0,0-1 0,0 1 0,1-1 0,-1 1 0,1 0 0,0 1 0,0-1 0,0 0 0,-4 7 0,2-3 0,1 0 0,0 0 0,0 1 0,1 0 0,0 0 0,0 0 0,1 0 0,0 0 0,-1 9 0,2-13 0,1 0 0,0 0 0,1-1 0,-1 1 0,0 0 0,1 0 0,0-1 0,0 1 0,0 0 0,1-1 0,-1 1 0,1-1 0,0 1 0,0-1 0,0 0 0,0 0 0,0 0 0,1 0 0,0 0 0,-1-1 0,1 1 0,5 3 0,-2-1 0,1-1 0,-1 0 0,1 0 0,-1-1 0,1 0 0,0 0 0,0 0 0,0-1 0,1 0 0,7 1 0,-11-3 0,-1 0 0,0 0 0,0 0 0,0 0 0,1-1 0,-1 1 0,0-1 0,0 0 0,0 0 0,0 0 0,0 0 0,0-1 0,0 1 0,0-1 0,-1 0 0,1 0 0,-1 0 0,1 0 0,-1 0 0,1 0 0,-1-1 0,0 1 0,0-1 0,-1 1 0,4-7 0,-2 4 0,-1 0 0,0-1 0,0 0 0,0 1 0,-1-1 0,0 0 0,0 1 0,0-1 0,-1 0 0,0 0 0,0 0 0,0 0 0,-1 0 0,0 0 0,0 1 0,-4-12 0,3 9 0,-1 1 0,-1-1 0,1 0 0,-1 1 0,-1 0 0,1 0 0,-1 0 0,-1 0 0,1 1 0,-1 0 0,-8-7 0,13 12 0,1 0 0,-1 1 0,1-1 0,-1 1 0,1-1 0,-1 1 0,0-1 0,0 1 0,1-1 0,-1 1 0,0 0 0,1-1 0,-1 1 0,0 0 0,0 0 0,0 0 0,1-1 0,-1 1 0,0 0 0,0 0 0,0 0 0,0 0 0,1 0 0,-1 1 0,0-1 0,0 0 0,0 0 0,1 0 0,-1 1 0,0-1 0,0 0 0,1 1 0,-1-1 0,0 1 0,1-1 0,-1 1 0,0-1 0,1 1 0,-1-1 0,1 1 0,-1 0 0,1-1 0,-1 1 0,1 0 0,-1-1 0,1 1 0,0 0 0,-1 0 0,1-1 0,0 1 0,0 0 0,0 0 0,-1 1 0,0 4 0,-1 1 0,1-1 0,0 1 0,1-1 0,0 9 0,14 117 0,-1-7 0,-11-97 0,0 17 0,-1 1 0,-8 62 0,6-97 0,-1 0 0,0 0 0,0 0 0,-1-1 0,-1 1 0,0-1 0,0 0 0,-1 1 0,-1-2 0,1 1 0,-2-1 0,1 0 0,-1 0 0,-1-1 0,-9 9 0,14-14-4,0 0 0,0-1 0,-1 0-1,1 0 1,-1 0 0,0 0 0,1-1-1,-1 1 1,0-1 0,0 0 0,0 0-1,0 0 1,0-1 0,0 1 0,0-1 0,0 0-1,0 0 1,-6-2 0,4 1 22,0-1 0,-1 0 0,1 0 1,0-1-1,0 0 0,0 0 0,0 0 0,1-1 1,-1 0-1,-6-7 0,2 3-142,1-2 0,0 0 1,1 0-1,0 0 0,0-1 0,1 0 1,1-1-1,0 0 0,0 0 0,1 0 1,-3-13-1,4 3-6702</inkml:trace>
</inkml:ink>
</file>

<file path=ppt/ink/ink17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0-12T14:41:21.999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1403 0 24575,'-7'2'0,"-1"0"0,1 0 0,-1 1 0,1-1 0,0 2 0,0-1 0,0 1 0,-10 7 0,-8 4 0,12-8-14,-503 275-560,82-5 562,164-102-1341,201-131-4885</inkml:trace>
</inkml:ink>
</file>

<file path=ppt/ink/ink17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0-12T14:41:23.119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34 24575,'1'20'0,"1"0"0,0 0 0,1-1 0,1 1 0,1-1 0,10 25 0,5 30 0,-12-165 0,-5 76 0,10-47 0,-12 58 0,0 1 0,0 0 0,1-1 0,-1 1 0,1 0 0,0 0 0,0 0 0,0 0 0,0 0 0,1 0 0,-1 1 0,1-1 0,0 1 0,3-4 0,-5 6 0,0-1 0,0 1 0,1-1 0,-1 1 0,0-1 0,0 1 0,0-1 0,0 1 0,1 0 0,-1 0 0,0 0 0,0 0 0,0 0 0,1 0 0,-1 0 0,0 0 0,0 0 0,0 0 0,1 1 0,-1-1 0,0 0 0,0 1 0,0-1 0,0 1 0,0 0 0,0-1 0,0 1 0,0 0 0,1 0 0,2 3 0,0 1 0,0-1 0,-1 1 0,1-1 0,2 7 0,8 9 0,-14-20 0,1 0 0,-1 1 0,1-1 0,-1 0 0,1 0 0,-1 1 0,1-1 0,-1 0 0,1 0 0,-1 0 0,1 0 0,-1 0 0,1 0 0,-1 0 0,1 0 0,-1 0 0,1 0 0,-1 0 0,1 0 0,-1 0 0,1 0 0,-1-1 0,1 1 0,-1 0 0,1 0 0,-1 0 0,1-1 0,-1 1 0,1 0 0,-1-1 0,0 1 0,1 0 0,-1-1 0,1 1 0,-1-1 0,0 1 0,0-1 0,1 1 0,-1 0 0,0-1 0,0 1 0,1-1 0,-1 0 0,15-28 0,-13 23 0,7-15 0,-8 17 0,0 1 0,0 0 0,0-1 0,0 1 0,1 0 0,0 0 0,-1-1 0,1 1 0,1 1 0,-1-1 0,0 0 0,1 0 0,2-2 0,-4 5 0,0 0 0,-1 0 0,1 0 0,0 0 0,0 0 0,-1 0 0,1 0 0,0 0 0,0 0 0,0 0 0,-1 0 0,1 0 0,0 0 0,0 1 0,-1-1 0,1 0 0,0 1 0,0-1 0,-1 0 0,1 1 0,0-1 0,-1 1 0,1-1 0,-1 1 0,1 0 0,-1-1 0,1 1 0,-1-1 0,1 1 0,-1 0 0,1 1 0,13 23 0,-14-24 0,44 101-1365,-35-77-5461</inkml:trace>
</inkml:ink>
</file>

<file path=ppt/ink/ink17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0-12T14:41:23.479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2 126 24575,'0'-20'0,"-1"7"0,0-1 0,3-22 0,-1 34 0,-1 0 0,0 1 0,0-1 0,1 0 0,-1 0 0,1 0 0,-1 0 0,1 0 0,0 0 0,0 0 0,0 1 0,0-1 0,0 0 0,0 1 0,1-1 0,-1 1 0,0-1 0,1 1 0,-1 0 0,1-1 0,0 1 0,-1 0 0,1 0 0,3-1 0,-4 2 0,0-1 0,0 1 0,1 0 0,-1-1 0,0 1 0,1 0 0,-1 0 0,0 0 0,1 0 0,-1 0 0,0 1 0,0-1 0,1 0 0,-1 0 0,0 1 0,1-1 0,-1 1 0,0-1 0,0 1 0,0 0 0,0-1 0,0 1 0,0 0 0,2 1 0,-1 1 0,0-1 0,0 1 0,-1 0 0,1 0 0,0 0 0,-1 0 0,0 0 0,0 0 0,2 5 0,0 7 0,-1 0 0,-1 0 0,1 19 0,-2-34 0,-2 56 0,1-41 0,0 0 0,1-1 0,0 1 0,1 0 0,1 0 0,0 0 0,1-1 0,1 1 0,6 15 0,-10-29-2,4 7 22,0 0 0,0 0 1,-1 1-1,0-1 1,3 15-1,-6-20-87,0 0-1,0 0 1,0-1-1,0 1 1,-1 0-1,1 0 1,-1 0-1,0-1 1,0 1-1,0 0 1,0-1-1,0 1 1,0-1-1,-1 1 1,1-1-1,-1 1 1,0-1-1,1 0 1,-1 0-1,0 0 0,-4 3 1,-17 13-6759</inkml:trace>
</inkml:ink>
</file>

<file path=ppt/ink/ink18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0-12T14:41:26.929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316 49 24575,'-16'-1'0,"0"-1"0,-1-1 0,-16-4 0,-10-2 0,-8-3 0,40 9 0,0 0 0,-1 0 0,1 1 0,-1 0 0,0 1 0,1 0 0,-1 1 0,-16 2 0,27-2 0,0 0 0,0 0 0,0 1 0,0-1 0,0 0 0,0 1 0,0-1 0,1 1 0,-1-1 0,0 1 0,0 0 0,0-1 0,0 1 0,1 0 0,-1-1 0,0 1 0,1 0 0,-1 0 0,1 0 0,-1 0 0,1-1 0,-1 1 0,1 0 0,-1 0 0,1 0 0,0 0 0,0 0 0,-1 0 0,1 0 0,0 0 0,0 0 0,0 0 0,0 0 0,0 0 0,0 0 0,1 0 0,-1 0 0,0 0 0,0 0 0,1 0 0,-1 0 0,0 0 0,1 0 0,-1 0 0,1 0 0,0 0 0,0 1 0,3 4 0,-1-1 0,1 0 0,0 1 0,0-2 0,1 1 0,5 5 0,6 1 0,1 0 0,0 0 0,0-2 0,1 0 0,1-1 0,-1-1 0,1-1 0,0 0 0,29 4 0,11-2 0,111 2 0,-126-10-682,76-11-1,-79 5-6143</inkml:trace>
</inkml:ink>
</file>

<file path=ppt/ink/ink18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0-12T14:41:27.317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250 0 24575,'-2'1'0,"0"-1"0,0 1 0,1 0 0,-1-1 0,0 1 0,1 0 0,-1 0 0,0 0 0,1 0 0,0 0 0,-1 1 0,1-1 0,0 0 0,-1 1 0,1-1 0,0 1 0,-2 2 0,-18 34 0,18-32 0,-37 80 0,-54 178 0,67-181 0,18-53-341,1 0 0,1 1-1,-3 34 1,8-38-6485</inkml:trace>
</inkml:ink>
</file>

<file path=ppt/ink/ink18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0-12T14:41:28.204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100 266 24575,'-1'-4'0,"0"0"0,0 1 0,-1-1 0,1 1 0,-1 0 0,0-1 0,0 1 0,0 0 0,-4-5 0,-6-11 0,-3-10 0,2-1 0,2 0 0,1-1 0,-7-34 0,15 42 0,10 33 0,9 35 0,5 39 0,14 113 0,-4 91 0,-28-238 0,6 311 0,-11-296 0,-2-125-273,-2-1 0,-3 1 0,-3 0 0,-26-82 0,20 88-6553</inkml:trace>
</inkml:ink>
</file>

<file path=ppt/ink/ink18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0-12T14:41:28.767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41 24575,'7'6'0,"0"-1"0,1 0 0,-1 0 0,1 0 0,0-1 0,0-1 0,0 1 0,0-1 0,1-1 0,-1 1 0,15 1 0,10 0 0,57-1 0,-68-3 0,396-3 0,-285-5 0,150-27 0,-121-6 0,-133 33 0,-29 8 0,1 0 0,0-1 0,-1 1 0,1 0 0,0 0 0,-1 0 0,1 0 0,0 0 0,-1 0 0,1 0 0,0 0 0,-1 0 0,1 0 0,0 0 0,-1 0 0,1 1 0,-1-1 0,1 0 0,0 0 0,-1 1 0,1-1 0,-1 0 0,1 1 0,-1-1 0,1 1 0,0-1 0,-1 0 0,0 1 0,1-1 0,-1 1 0,1 0 0,-1-1 0,0 1 0,1-1 0,-1 1 0,0-1 0,0 1 0,1 0 0,-1-1 0,0 1 0,0 0 0,0-1 0,0 1 0,0 0 0,0-1 0,0 1 0,0 0 0,0-1 0,0 2 0,-7 46 0,2-24 0,3 19 0,1 1 0,2 0 0,13 82 0,27 244 0,-16-171 0,-18-172 0,-4-21 0,-1 0 0,0 1 0,-1-1 0,0 1 0,1 7 0,-2-13 0,0 0 0,0 1 0,0-1 0,0 0 0,0 1 0,-1-1 0,1 0 0,0 0 0,-1 1 0,1-1 0,-1 0 0,0 0 0,1 0 0,-1 0 0,0 0 0,0 0 0,1 0 0,-1 0 0,0 0 0,0 0 0,0 0 0,0 0 0,0 0 0,0-1 0,-1 1 0,1-1 0,0 1 0,0 0 0,0-1 0,-3 1 0,-16 3 0,0-1 0,-1-1 0,1-1 0,-1 0 0,-31-5 0,-1 2 0,-291 26 0,80-2 0,250-21-124,0-1 0,0 0 0,-1-1 0,1 0 0,0-1 0,0-1-1,1 0 1,-1-1 0,0-1 0,-14-7 0,3-3-6702</inkml:trace>
</inkml:ink>
</file>

<file path=ppt/ink/ink18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0-12T14:41:29.109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14 582 24575,'-1'1'0,"1"-1"0,-1 0 0,1 0 0,-1 0 0,1 0 0,-1 0 0,1-1 0,-1 1 0,1 0 0,-1 0 0,1 0 0,-1 0 0,1 0 0,-1-1 0,1 1 0,-1 0 0,1 0 0,0-1 0,-1 1 0,1 0 0,-1-1 0,1 1 0,0-1 0,-1 1 0,1 0 0,0-1 0,0 1 0,-1-1 0,1 1 0,0-1 0,0 1 0,0-1 0,-1 1 0,1 0 0,0-1 0,0 1 0,0-1 0,0 1 0,0-1 0,0 0 0,0 1 0,0-1 0,0 1 0,0-1 0,0 1 0,1 0 0,-1-1 0,0 1 0,0-1 0,0 1 0,1-1 0,-1 1 0,0-1 0,0 1 0,1 0 0,-1-1 0,0 1 0,1-1 0,19-26 0,2 8 0,37-26 0,12-10 0,15-24 0,-5-4 0,127-166 0,-206 245-31,-6 6 108,-8 9-1488,1 3-5415</inkml:trace>
</inkml:ink>
</file>

<file path=ppt/ink/ink18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0-12T14:41:29.483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1359 2 24575,'-199'-1'0,"-425"13"0,216 6 0,399-18-94,-53 6 320,58-5-341,0-1 0,0 1 0,1 0-1,-1 1 1,0-1 0,1 0 0,-1 1 0,1 0 0,-1 0-1,1 0 1,0 0 0,-5 5 0,2 2-6711</inkml:trace>
</inkml:ink>
</file>

<file path=ppt/ink/ink18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0-12T14:41:29.856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545 1 24575,'-13'0'0,"-1"0"0,1 1 0,0 1 0,0 0 0,0 0 0,1 1 0,-1 1 0,1 0 0,-1 1 0,1 1 0,0-1 0,1 2 0,0 0 0,0 0 0,0 1 0,-11 10 0,-4 8 0,1 1 0,1 1 0,-27 42 0,1-4 0,12-19-98,25-32-43,0-1 1,1 2-1,0 0 0,2 0 0,0 1 0,0 1 1,2-1-1,-10 28 0,13-21-6685</inkml:trace>
</inkml:ink>
</file>

<file path=ppt/ink/ink18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0-12T14:41:30.249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333 0 24575,'21'105'0,"60"290"0,-29-102 0,-36-176 0,-4-44-1365,-8-45-5461</inkml:trace>
  <inkml:trace contextRef="#ctx0" brushRef="#br0" timeOffset="1">551 1066 24575,'-1'-1'0,"-1"1"0,1-1 0,0 0 0,0 1 0,-1-1 0,1 1 0,0-1 0,-1 1 0,1 0 0,0 0 0,-1-1 0,1 1 0,0 0 0,-1 0 0,1 0 0,0 1 0,-1-1 0,1 0 0,0 0 0,-1 1 0,1-1 0,0 1 0,-1-1 0,1 1 0,0-1 0,0 1 0,0 0 0,-2 1 0,-32 25 0,-12 26 0,-79 112 0,36-42 0,29-47-682,-71 70-1,112-127-6143</inkml:trace>
</inkml:ink>
</file>

<file path=ppt/ink/ink18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0-12T14:41:31.114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5 1 24575,'-5'0'0</inkml:trace>
</inkml:ink>
</file>

<file path=ppt/ink/ink18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0-12T14:41:31.521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17 1 24575,'0'4'0,"-5"3"0,-1 3 0,0 1-8191</inkml:trace>
</inkml:ink>
</file>

<file path=ppt/ink/ink19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0-12T14:41:31.862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5 5 24575,'-5'-4'0</inkml:trace>
</inkml:ink>
</file>

<file path=ppt/ink/ink19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0-12T14:41:32.264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0 24575,'0'5'0,"0"6"0,0-4 0</inkml:trace>
</inkml:ink>
</file>

<file path=ppt/ink/ink19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0-12T14:41:52.461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5 24575,'0'-5'0</inkml:trace>
</inkml:ink>
</file>

<file path=ppt/ink/ink19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0-12T14:42:04.527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0 24575,'0'0'-8191</inkml:trace>
</inkml:ink>
</file>

<file path=ppt/ink/ink19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0-12T14:42:04.902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12 24575,'5'0'0,"1"-4"0,-5-3 0,-2 6 0</inkml:trace>
</inkml:ink>
</file>

<file path=ppt/ink/ink19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0-12T14:42:05.745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0 24575,'0'0'-8191</inkml:trace>
</inkml:ink>
</file>

<file path=ppt/ink/ink19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0-12T14:42:10.100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139 46 24575,'-11'-18'0,"9"15"0,0 0 0,0-1 0,0 1 0,0 0 0,-1 0 0,-4-4 0,7 6 0,0 1 0,-1 0 0,1 0 0,0 0 0,0 0 0,-1 0 0,1-1 0,0 1 0,-1 0 0,1 0 0,0 0 0,0 0 0,-1 0 0,1 0 0,0 0 0,-1 0 0,1 0 0,0 0 0,-1 0 0,1 0 0,0 0 0,0 1 0,-1-1 0,1 0 0,0 0 0,-1 0 0,1 0 0,0 0 0,0 0 0,-1 1 0,1-1 0,0 0 0,-8 20 0,0 20 0,-2 58 0,3-22 0,-20 104 24,-11 125-1413,37-271-5437</inkml:trace>
</inkml:ink>
</file>

<file path=ppt/ink/ink19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0-12T14:42:10.845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11 413 24575,'1'-2'0,"-1"-1"0,1 0 0,-1 1 0,1-1 0,0 1 0,0-1 0,0 1 0,0-1 0,1 1 0,-1 0 0,1-1 0,-1 1 0,1 0 0,0 0 0,0 0 0,0 0 0,0 1 0,0-1 0,0 0 0,0 1 0,0-1 0,1 1 0,-1 0 0,1 0 0,-1 0 0,1 0 0,2 0 0,12-4 0,-1 0 0,1 2 0,19-2 0,-25 3 0,282-27 0,-100 13 0,48-9-358,608-55-1002,3 66 877,-515 33 483,545 5 0,-209-85 0,-7-47 0,-568 89-96,1 5 0,132-2 0,-223 16 184,-1 1 1,1-1-1,-1 1 0,1 1 0,-1 0 0,1 0 0,-1 0 1,10 5-1,-15-6-52,-1 0-1,1 0 1,-1 0 0,1 0 0,-1 0-1,0 0 1,0 0 0,1 1 0,-1-1-1,0 0 1,0 1 0,0-1-1,0 0 1,-1 1 0,1 0 0,0-1-1,0 3 1,-1-2-8,0 0 0,0 0-1,0 1 1,0-1-1,0 0 1,-1 0 0,1 0-1,-1 0 1,1 0 0,-1 0-1,0 0 1,0 0 0,0 0-1,0 0 1,0 0 0,0 0-1,-2 2 1,-4 5 24,-1-1 1,-1 1-1,1-2 0,-1 1 0,0-1 1,-1 0-1,0-1 0,0 0 0,0-1 1,-15 6-1,-18 5-63,-54 13 0,97-29 12,-72 17-1,-77 8 0,148-25 0,-36 9 0,36-9 0,1 0 0,-1 1 0,0-1 0,1 0 0,-1 1 0,0-1 0,1 1 0,-1-1 0,1 0 0,-1 1 0,0-1 0,1 1 0,-1 0 0,1-1 0,0 1 0,-1-1 0,1 1 0,-1 0 0,1-1 0,0 1 0,0 0 0,-1 0 0,1-1 0,0 1 0,0 0 0,0-1 0,0 1 0,0 0 0,0 0 0,0-1 0,0 1 0,0 0 0,0 0 0,0-1 0,0 1 0,0 0 0,1 0 0,-1-1 0,0 1 0,1 0 0,-1-1 0,0 1 0,1-1 0,0 2 0,62 90 0,-36-55 0,28 50 0,-18-11 0,-4 1 0,-4 2 0,-2 1 0,22 120 0,-40-150 0,-2 0 0,-2 0 0,-2 0 0,-2 1 0,-11 89 0,8-126 0,-1 0 0,0 0 0,-1-1 0,0 1 0,-8 16 0,10-26 0,0 0 0,-1 0 0,1 0 0,-1-1 0,0 1 0,1-1 0,-1 0 0,-1 0 0,1 0 0,0 0 0,-1 0 0,0-1 0,1 1 0,-1-1 0,0 0 0,0-1 0,0 1 0,-1 0 0,1-1 0,-8 1 0,-28 2 0,0-3 0,-63-5 0,13 0 0,-346 3 3,-371-10-932,-277 26-953,241 58 1127,-344 21-508,1018-90 983,-281-28-1,335 10-2523</inkml:trace>
</inkml:ink>
</file>

<file path=ppt/ink/ink19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0-12T14:44:25.754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336 0 24575,'-7'1'0,"1"0"0,-1 0 0,1 1 0,-1 0 0,1 0 0,0 0 0,0 1 0,0 0 0,0 0 0,0 0 0,0 1 0,-9 8 0,-1 2 0,1 0 0,-25 31 0,11-9 0,1 1 0,3 1 0,1 1 0,1 1 0,-23 61 0,69-231 0,-16 84 0,-3 10 0,2 1 0,19-62 0,-24 95 0,0-1 0,0 1 0,0-1 0,0 1 0,0-1 0,1 1 0,-1 0 0,1 0 0,-1 0 0,1 0 0,0 0 0,0 0 0,0 0 0,0 0 0,0 1 0,5-3 0,-5 3 0,0 0 0,1 1 0,-1 0 0,0-1 0,1 1 0,-1 0 0,1 0 0,-1 0 0,1 0 0,-1 1 0,0-1 0,1 1 0,-1-1 0,0 1 0,1 0 0,-1 0 0,0 0 0,0 0 0,3 2 0,110 74 0,5 3 0,80 17 0,-168-77 0,-32-20 0,1 1 0,-1-1 0,1 0 0,-1 0 0,1 0 0,-1 1 0,1-1 0,-1 0 0,0 1 0,1-1 0,-1 0 0,0 1 0,1-1 0,-1 0 0,0 1 0,1-1 0,-1 1 0,0-1 0,0 1 0,1-1 0,-1 0 0,0 1 0,0-1 0,0 1 0,0-1 0,0 1 0,1-1 0,-1 1 0,0-1 0,0 1 0,0-1 0,0 1 0,-1-1 0,1 1 0,0-1 0,0 1 0,0-1 0,0 1 0,0-1 0,-1 1 0,1-1 0,0 1 0,0-1 0,-1 1 0,1-1 0,0 0 0,-1 1 0,1-1 0,0 0 0,-1 1 0,1-1 0,-1 0 0,1 1 0,-1-1 0,1 0 0,0 0 0,-1 1 0,1-1 0,-1 0 0,1 0 0,-1 0 0,1 0 0,-1 0 0,1 0 0,-1 0 0,0 0 0,-12 3 0,0-1 0,0 0 0,-1-1 0,1-1 0,-21-1 0,-71-13 0,69 8 0,2 1 0,-7 0 0,0-2 0,1-1 0,-75-27 0,108 31 0,1 1 0,-1-1 0,1 0 0,-9-8 0,15 12 0,-1-1 0,0 0 0,0 1 0,1-1 0,-1 0 0,0 0 0,1 0 0,-1 0 0,1 1 0,-1-1 0,1 0 0,-1 0 0,1 0 0,0 0 0,-1 0 0,1 0 0,0-2 0,0 3 0,0-1 0,1 0 0,-1 1 0,1-1 0,-1 0 0,0 1 0,1-1 0,-1 0 0,1 1 0,0-1 0,-1 1 0,1-1 0,0 1 0,-1 0 0,1-1 0,0 1 0,-1-1 0,1 1 0,0 0 0,0 0 0,-1-1 0,1 1 0,0 0 0,0 0 0,-1 0 0,1 0 0,1 0 0,3 0-204,1-1 0,0 1 0,-1 1-1,1-1 1,10 3 0,-15-2 64,23 4-6686</inkml:trace>
</inkml:ink>
</file>

<file path=ppt/ink/ink19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0-12T14:44:26.319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102 1 24575,'8'9'0,"0"0"0,-1 1 0,0 0 0,-1 1 0,0-1 0,-1 1 0,0 0 0,0 1 0,-1-1 0,-1 1 0,0 0 0,0 0 0,-2 0 0,1 0 0,-1 0 0,-1 0 0,0 0 0,-1 0 0,-4 23 0,1-16 0,0 0 0,-1 0 0,-1-1 0,-1 1 0,0-2 0,-2 1 0,0-1 0,0 0 0,-2-1 0,0 0 0,-25 26 0,35-40 0,-1 0 0,0-1 0,0 1 0,0 0 0,1-1 0,-1 1 0,-1-1 0,1 0 0,0 0 0,0 0 0,0 0 0,-1 0 0,1 0 0,0-1 0,-5 1 0,6-1 0,1 0 0,-1 0 0,1 0 0,-1 0 0,0 0 0,1 0 0,-1-1 0,1 1 0,-1 0 0,1-1 0,-1 1 0,1 0 0,-1-1 0,1 1 0,0 0 0,-1-1 0,1 1 0,-1-1 0,1 1 0,0-1 0,-1 1 0,1-1 0,0 1 0,-1-1 0,1-2 0,-1 1 0,1 0 0,-1 0 0,1 0 0,0 0 0,0-1 0,0 1 0,0 0 0,1-4 0,3-19 0,2 1 0,0 0 0,1 0 0,2 1 0,0 0 0,2 0 0,20-33 0,-28 52 0,0 0 0,-1 1 0,1-1 0,1 1 0,-1-1 0,1 1 0,-1 0 0,1 0 0,0 0 0,0 1 0,0 0 0,7-4 0,-8 6 0,-1-1 0,0 1 0,0-1 0,0 1 0,1 0 0,-1 0 0,0 0 0,0 1 0,1-1 0,-1 0 0,0 1 0,0-1 0,0 1 0,0 0 0,0 0 0,0 0 0,0 0 0,0 0 0,0 0 0,0 0 0,0 1 0,-1-1 0,1 1 0,0-1 0,-1 1 0,0 0 0,1 0 0,1 2 0,40 64 0,-36-55 0,0-1 0,1 1 0,0-1 0,1-1 0,0 0 0,0 0 0,2 0 0,-1-2 0,24 18 0,58 18 16,-53-28-1397,-13-4-5445</inkml:trace>
</inkml:ink>
</file>

<file path=ppt/ink/ink20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0-12T14:44:27.386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20 326 24575,'-17'4'0,"17"-3"0,-1-1 0,1 0 0,0 1 0,0-1 0,0 0 0,-1 1 0,1-1 0,0 0 0,0 1 0,0-1 0,0 0 0,0 1 0,0-1 0,-1 1 0,1-1 0,0 0 0,0 1 0,0-1 0,0 1 0,0-1 0,1 0 0,-1 1 0,0-1 0,0 0 0,0 1 0,0 0 0,1 0 0,0 1 0,0 0 0,0-1 0,1 1 0,-1-1 0,0 1 0,1-1 0,-1 1 0,1-1 0,-1 0 0,1 0 0,-1 0 0,4 2 0,5 1 0,-1-1 0,1 0 0,0 0 0,0-1 0,0-1 0,0 1 0,0-2 0,14 1 0,85-12 0,-76 7 0,109-15-60,539-56-634,1294-3-2921,-431 38 1176,-472 4 2497,317-12-1262,-879 33 1688,98-4 149,-532 15-339,380-25 2999,-418 26-8234</inkml:trace>
</inkml:ink>
</file>

<file path=ppt/ink/ink20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0-12T14:44:27.933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343 180 24575,'1'-9'0,"1"1"0,0-1 0,0 1 0,0-1 0,1 1 0,1 0 0,0 0 0,0 1 0,0-1 0,1 1 0,0 0 0,0 0 0,9-9 0,15-23 0,-29 38 0,1 1 0,0-1 0,-1 0 0,1 0 0,-1 1 0,1-1 0,-1 0 0,0 0 0,1 0 0,-1 1 0,0-1 0,0 0 0,1 0 0,-1 0 0,0 0 0,0 0 0,0 0 0,0 0 0,0 0 0,0-1 0,-1 2 0,1 0 0,-1-1 0,1 1 0,-1 0 0,1 0 0,-1-1 0,0 1 0,1 0 0,-1 0 0,1 0 0,-1 0 0,1 0 0,-1 0 0,0 0 0,1 0 0,-1 0 0,1 0 0,-1 0 0,1 1 0,-1-1 0,0 0 0,0 1 0,-42 19 0,38-18 0,-101 49 0,56-28 0,1 2 0,-62 41 0,106-62 0,-1 0 0,0 1 0,1-1 0,0 1 0,0 1 0,0-1 0,-7 12 0,11-15 0,0 1 0,0-1 0,0 0 0,0 0 0,1 1 0,-1-1 0,1 0 0,-1 1 0,1-1 0,0 1 0,0-1 0,0 0 0,0 1 0,0-1 0,1 1 0,-1-1 0,1 0 0,-1 1 0,1-1 0,0 0 0,0 0 0,0 0 0,0 1 0,0-1 0,1 0 0,-1 0 0,2 1 0,5 6 0,0-1 0,0-1 0,0 0 0,1 0 0,0 0 0,1-1 0,-1 0 0,1-1 0,13 5 0,16 5 0,45 10 0,-51-15 0,31 7 0,-33-10 0,0 2 0,0 0 0,-2 2 0,44 23 0,-68-31 0,-1 0 0,1 0 0,-1 0 0,0 1 0,0 0 0,0 0 0,0 0 0,0 0 0,-1 0 0,4 8 0,-6-10 0,0 0 0,0-1 0,-1 1 0,1 0 0,-1 0 0,1 0 0,-1 0 0,0 0 0,0 0 0,0 0 0,0 0 0,0 1 0,0-1 0,0 0 0,-1 0 0,1 0 0,-1-1 0,0 1 0,1 0 0,-1 0 0,0 0 0,0 0 0,0 0 0,0-1 0,0 1 0,-1-1 0,1 1 0,0-1 0,-1 1 0,-3 2 0,-3 2 10,0 0 0,-1-1 0,0 0 0,0 0 0,0-1 0,-1 0 0,1-1 0,-1 0 0,0 0 0,0-1 0,-14 1 0,0-1-381,1 0-1,-1-2 1,-42-5 0,25-2-6455</inkml:trace>
</inkml:ink>
</file>

<file path=ppt/ink/ink20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0-12T14:44:28.292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304 116 24575,'-5'2'0,"-1"0"0,1 0 0,0 0 0,-1 0 0,1 1 0,0 0 0,1 0 0,-1 1 0,0 0 0,1-1 0,0 1 0,-5 6 0,-2 0 0,-2 2 0,1 0 0,0 1 0,0 1 0,1 0 0,-11 19 0,20-30 0,0 1 0,0 0 0,0 0 0,0 1 0,1-1 0,0 0 0,0 0 0,0 1 0,1-1 0,-1 1 0,1 7 0,1-10 0,-1 1 0,1 0 0,0 0 0,0-1 0,0 1 0,0-1 0,0 1 0,0-1 0,1 1 0,-1-1 0,1 0 0,0 0 0,0 0 0,0 0 0,0 0 0,0 0 0,0 0 0,0-1 0,1 1 0,3 1 0,3 1 0,0 0 0,0-1 0,0 0 0,1 0 0,-1-1 0,1 0 0,0-1 0,0 0 0,-1-1 0,14 0 0,-9-1 0,-1 0 0,0-1 0,0 0 0,0-1 0,0-1 0,0 0 0,14-7 0,-23 9 0,1-1 0,0 1 0,-1-1 0,0 0 0,1-1 0,-1 1 0,0-1 0,-1 0 0,1 0 0,-1 0 0,0 0 0,0-1 0,0 1 0,0-1 0,-1 0 0,0 1 0,0-1 0,0 0 0,0-1 0,-1 1 0,0 0 0,0 0 0,0-1 0,-1 1 0,0-8 0,-1 4 0,0 0 0,0 0 0,-1 0 0,0 1 0,-1-1 0,0 1 0,0-1 0,-1 1 0,0 0 0,-1 0 0,1 1 0,-1-1 0,-1 1 0,-9-10 0,2 4 0,0 1 0,-1 1 0,0 0 0,-1 1 0,0 0 0,-1 1 0,0 1 0,-18-6 0,23 10 0,0 0 0,0 1 0,0 0 0,0 1 0,-1 1 0,1 0 0,-1 0 0,1 1 0,-1 0 0,1 1 0,-1 1 0,1 0 0,-19 5 0,25-5 6,0 0 0,0 1-1,0-1 1,1 1 0,-1 0-1,0 1 1,1-1 0,0 1 0,0 0-1,0 0 1,1 0 0,-1 0-1,1 1 1,0 0 0,0-1-1,0 1 1,1 0 0,0 0 0,0 0-1,-3 11 1,4-11-68,0 0 0,0 0 0,0 0 0,1 0 1,0 0-1,0 0 0,0 0 0,1 0 0,-1 0 0,1 0 0,0 0 0,1-1 1,-1 1-1,1 0 0,0-1 0,0 1 0,1-1 0,-1 1 0,1-1 0,0 0 1,0 0-1,0 0 0,4 3 0,17 11-6764</inkml:trace>
</inkml:ink>
</file>

<file path=ppt/ink/ink20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0-12T14:44:28.633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267 84 24575,'-24'6'0,"-37"11"0,57-15 0,1-1 0,-1 1 0,0 0 0,1 0 0,-1 0 0,1 1 0,-1-1 0,1 1 0,0 0 0,0 0 0,0 0 0,-2 4 0,4-6 0,1 1 0,-1-1 0,0 1 0,1 0 0,-1-1 0,1 1 0,-1 0 0,1 0 0,0-1 0,0 1 0,0 0 0,0-1 0,0 1 0,0 0 0,0 0 0,0-1 0,1 1 0,-1 0 0,1-1 0,-1 1 0,1 0 0,0-1 0,0 1 0,0-1 0,0 1 0,0-1 0,0 0 0,0 1 0,0-1 0,0 0 0,1 0 0,-1 1 0,0-1 0,2 1 0,4 3 0,0-1 0,0 1 0,0-1 0,0 0 0,15 5 0,1-3 0,-1 0 0,1-1 0,0-2 0,0 0 0,0-2 0,0 0 0,1-1 0,-1-2 0,0 0 0,0-2 0,0 0 0,-1-2 0,1 0 0,-1-2 0,23-10 0,-42 16 0,0 1 0,0-1 0,0 0 0,0 0 0,-1 0 0,1 0 0,0 0 0,-1 0 0,0-1 0,0 1 0,1-1 0,-1 0 0,-1 1 0,1-1 0,0 0 0,-1 0 0,2-4 0,-3 5 0,0-1 0,0 1 0,0-1 0,0 1 0,0-1 0,-1 1 0,1 0 0,-1-1 0,0 1 0,0 0 0,1-1 0,-2 1 0,1 0 0,0 0 0,0 0 0,-1 0 0,1 0 0,-1 0 0,1 0 0,-1 0 0,0 1 0,0-1 0,0 1 0,-2-2 0,-12-9 0,0 1 0,-1 1 0,0 1 0,-1 0 0,0 1 0,-1 1 0,0 1 0,-35-7 0,13 6 0,0 1 0,0 3 0,-51 1 0,70 3 30,1 0 0,0 2 0,-29 6 0,46-8-101,-1 0 1,0 0-1,0 1 0,1 0 0,-1 0 1,1 0-1,-1 0 0,1 1 1,0-1-1,0 1 0,0 0 0,0 0 1,1 1-1,-1-1 0,1 1 1,0 0-1,0 0 0,0 0 0,0 0 1,-2 6-1,2 6-6755</inkml:trace>
</inkml:ink>
</file>

<file path=ppt/ink/ink20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0-12T14:44:29.525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411 108 24575,'-6'-1'0,"0"0"0,1-1 0,-1 0 0,0 0 0,1 0 0,-1-1 0,1 1 0,-1-1 0,-5-5 0,-16-7 0,14 8 0,-1 1 0,0 1 0,0 0 0,0 1 0,0 1 0,-1 0 0,-17-1 0,25 4 0,1 0 0,-1 1 0,1-1 0,0 1 0,-1 1 0,1-1 0,0 1 0,0 0 0,0 0 0,0 1 0,0 0 0,0 0 0,1 0 0,-1 1 0,1 0 0,0 0 0,0 0 0,-8 10 0,5-4 0,0 0 0,0 1 0,2 0 0,-1 0 0,1 1 0,1 0 0,0 0 0,0 0 0,2 0 0,-4 18 0,6-25 0,0-1 0,0 0 0,1 0 0,0 0 0,0 0 0,0 1 0,0-1 0,1 0 0,-1 0 0,1 0 0,0 0 0,0 0 0,1 0 0,-1 0 0,1 0 0,0 0 0,0-1 0,0 1 0,1-1 0,-1 1 0,1-1 0,0 0 0,0 0 0,0 0 0,0 0 0,0-1 0,0 1 0,1-1 0,0 0 0,-1 0 0,1 0 0,0-1 0,0 1 0,0-1 0,7 2 0,-1-1 0,1-1 0,0 0 0,0-1 0,0 0 0,0 0 0,0-1 0,0-1 0,-1 0 0,1 0 0,17-7 0,4-3 0,-1-1 0,33-19 0,-36 16 0,38-27 0,-58 36 0,0 1 0,0-1 0,-1 0 0,0 0 0,0-1 0,0 0 0,-1-1 0,8-13 0,-13 20 0,0 0 0,0 0 0,-1 0 0,1-1 0,0 1 0,-1 0 0,0-1 0,1 1 0,-1 0 0,0-1 0,0 1 0,0 0 0,-1-1 0,1 1 0,0 0 0,-1 0 0,0-1 0,1 1 0,-2-3 0,-1 1 0,1 0 0,-1 0 0,1 1 0,-1-1 0,0 1 0,0 0 0,-1 0 0,1 0 0,-6-4 0,-3 0 0,0 0 0,0 1 0,0 0 0,-1 1 0,-22-6 0,24 9 0,0 0 0,0 0 0,0 1 0,0 1 0,0 0 0,0 0 0,0 1 0,0 0 0,0 1 0,0 1 0,1-1 0,-1 2 0,-17 7 0,21-8 0,1 1 0,-1 0 0,1 0 0,0 0 0,0 1 0,1 0 0,0 0 0,0 0 0,0 1 0,0-1 0,1 1 0,0 0 0,0 1 0,0-1 0,1 1 0,0-1 0,1 1 0,-1 0 0,1 0 0,0 0 0,-1 12 0,3-16 5,-1 0 0,1-1 0,0 1-1,0 0 1,0 0 0,0 0 0,0-1 0,1 1-1,-1 0 1,1-1 0,-1 1 0,1 0 0,0-1-1,0 1 1,1-1 0,-1 1 0,0-1-1,1 1 1,-1-1 0,1 0 0,0 0 0,0 0-1,0 0 1,3 3 0,-1-3-111,0 0 0,1-1 0,-1 1 0,0-1 0,1 1 0,-1-1-1,1-1 1,-1 1 0,1-1 0,-1 1 0,1-1 0,-1-1 0,9 0 0,14-3-6720</inkml:trace>
</inkml:ink>
</file>

<file path=ppt/ink/ink20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0-12T14:44:29.897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246 58 24575,'-7'0'0,"1"0"0,0 1 0,0-1 0,0 1 0,0 1 0,0-1 0,0 1 0,1 0 0,-1 1 0,0-1 0,1 1 0,0 0 0,-1 0 0,1 1 0,-8 7 0,7-4 0,-1 0 0,2 0 0,-1 0 0,1 1 0,1 0 0,-1 0 0,1 0 0,0 1 0,1-1 0,-2 10 0,3-12 0,0 0 0,0 0 0,1 0 0,0 0 0,0 0 0,1 0 0,0 0 0,0 1 0,0-1 0,1 0 0,0 0 0,0 0 0,0 0 0,1 0 0,0 0 0,0-1 0,1 1 0,-1 0 0,1-1 0,0 0 0,1 0 0,-1 0 0,1 0 0,0 0 0,0-1 0,1 1 0,-1-1 0,1 0 0,0-1 0,0 1 0,0-1 0,1 0 0,-1 0 0,1-1 0,10 4 0,-10-5 0,-1 0 0,1-1 0,0 0 0,-1 0 0,1 0 0,0 0 0,-1-1 0,1 0 0,-1 0 0,1-1 0,-1 1 0,1-1 0,-1 0 0,0-1 0,0 1 0,0-1 0,0 0 0,0 0 0,-1-1 0,0 1 0,1-1 0,-1 0 0,6-8 0,-3 3 0,0 1 0,-1 0 0,0-1 0,0-1 0,-1 1 0,0 0 0,-1-1 0,0 0 0,0 0 0,-1-1 0,3-18 0,-6 21 0,0 1 0,0-1 0,-1 0 0,0 1 0,0-1 0,-1 1 0,1-1 0,-2 1 0,1 0 0,-1 0 0,0 0 0,-1 0 0,0 0 0,0 1 0,0 0 0,-1 0 0,0 0 0,0 0 0,0 1 0,-1-1 0,1 2 0,-1-1 0,-1 0 0,1 1 0,-1 0 0,-9-4 0,9 5 0,-1 0 0,1 0 0,-1 0 0,1 1 0,-1 0 0,0 1 0,0-1 0,0 2 0,0-1 0,0 1 0,0 0 0,0 1 0,0 0 0,1 0 0,-1 0 0,0 1 0,0 1 0,1-1 0,-1 1 0,1 0 0,0 1 0,0 0 0,0 0 0,1 0 0,-8 7 0,6-4-170,0 0-1,1 1 0,0 0 1,0 1-1,0 0 0,1 0 1,-5 10-1,4-1-6655</inkml:trace>
</inkml:ink>
</file>

<file path=ppt/ink/ink20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0-12T14:44:30.257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182 86 24575,'-8'8'0,"-1"-1"0,-1 0 0,-16 9 0,-10 8 0,23-15 0,2-1 0,0 0 0,0 2 0,0-1 0,-11 14 0,21-22 0,0 1 0,0-1 0,-1 0 0,1 1 0,0-1 0,0 1 0,0-1 0,1 1 0,-1 0 0,0-1 0,0 1 0,1 0 0,-1-1 0,1 1 0,0 0 0,0 0 0,-1 0 0,1-1 0,0 1 0,0 0 0,1 0 0,-1 0 0,0 0 0,1-1 0,-1 1 0,1 0 0,-1-1 0,1 1 0,0 0 0,0-1 0,-1 1 0,1 0 0,0-1 0,1 0 0,-1 1 0,0-1 0,0 0 0,1 1 0,-1-1 0,1 0 0,1 1 0,3 2 0,1-1 0,-1 1 0,1-1 0,0-1 0,0 0 0,1 0 0,-1 0 0,0 0 0,1-1 0,-1-1 0,1 1 0,-1-1 0,1 0 0,8-2 0,4-1 0,-2 0 0,1-2 0,0 0 0,25-10 0,-14 2 0,0-1 0,36-24 0,-52 29 0,-1 0 0,0-1 0,-1-1 0,0 0 0,-1 0 0,18-24 0,-27 32 0,0 0 0,0 0 0,0 0 0,-1 0 0,1 0 0,-1-1 0,0 1 0,0-1 0,0 1 0,0-1 0,0 1 0,-1-1 0,0 1 0,0-1 0,0 0 0,-1-5 0,1 7 0,-1-1 0,0 1 0,0-1 0,0 1 0,-1 0 0,1 0 0,0 0 0,-1 0 0,1 0 0,-1 0 0,0 0 0,0 0 0,0 0 0,0 1 0,0-1 0,0 1 0,0-1 0,0 1 0,0 0 0,-1 0 0,1 0 0,-1 0 0,-4 0 0,-5-2 12,0 1 0,-1 0 0,1 1 0,0 0 0,-1 1 0,1 1 0,-1 0 0,1 0 0,-17 5 0,-3 3-507,0 1 0,-35 17 0,19-5-6331</inkml:trace>
</inkml:ink>
</file>

<file path=ppt/ink/ink20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0-12T14:44:32.082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0 126 24575,'2'-1'0,"0"1"0,0-1 0,0 1 0,0-1 0,0 0 0,-1 0 0,1 0 0,0 0 0,0 0 0,-1 0 0,1-1 0,-1 1 0,3-3 0,-2 2 0,0 0 0,0 0 0,0 0 0,1 0 0,-1 1 0,0-1 0,1 1 0,5-2 0,-5 2 0,0 1 0,0 0 0,0 1 0,0-1 0,0 0 0,0 1 0,0 0 0,0 0 0,0 0 0,0 0 0,0 0 0,0 0 0,0 1 0,-1-1 0,1 1 0,-1 0 0,1 0 0,-1 0 0,1 0 0,-1 0 0,0 1 0,0-1 0,0 1 0,-1-1 0,3 4 0,6 10 0,-1-1 0,14 33 0,-9-2 0,-12-37 0,0 0 0,1 0 0,0-1 0,5 11 0,-8-18 0,0 0 0,1 0 0,-1-1 0,0 1 0,1 0 0,-1-1 0,1 1 0,-1 0 0,1-1 0,-1 1 0,1 0 0,-1-1 0,1 1 0,-1-1 0,1 1 0,0-1 0,-1 1 0,1-1 0,0 0 0,0 1 0,-1-1 0,1 0 0,0 0 0,0 1 0,-1-1 0,1 0 0,0 0 0,0 0 0,0 0 0,0 0 0,1-1 0,-1 0 0,0 1 0,1-1 0,-1 0 0,0 0 0,0 0 0,0-1 0,0 1 0,0 0 0,0 0 0,0 0 0,0-1 0,0 1 0,1-3 0,3-8 0,1-2 0,5-21 0,-9 29 0,37-108 0,-34 101 0,1 0 0,1 0 0,0 1 0,0 0 0,1 1 0,13-16 0,-20 26 0,1 0 0,-1-1 0,0 1 0,0 0 0,1 0 0,-1 0 0,1 0 0,-1 0 0,1 0 0,-1 0 0,1 1 0,-1-1 0,1 0 0,0 1 0,-1 0 0,1-1 0,0 1 0,0 0 0,-1 0 0,1 0 0,0 0 0,-1 0 0,4 0 0,-3 1 0,1 1 0,-1-1 0,1 0 0,-1 1 0,1-1 0,-1 1 0,0 0 0,1 0 0,-1 0 0,0 0 0,0 0 0,3 4 0,3 8 0,0-1 0,-1 1 0,11 29 0,-18-43 0,6 20 0,6 8 0,-12-28 0,0 0 0,0 1 0,0-1 0,1 0 0,-1 0 0,0 0 0,0 0 0,0 0 0,0 0 0,1 0 0,-1 0 0,0 0 0,0 0 0,0 0 0,0 0 0,1 0 0,-1 0 0,0 0 0,0 0 0,0 0 0,1 0 0,-1 0 0,0 0 0,0 0 0,0 0 0,0 0 0,1 0 0,-1 0 0,0 0 0,0 0 0,0-1 0,0 1 0,1 0 0,-1 0 0,0 0 0,0 0 0,0 0 0,0 0 0,0-1 0,0 1 0,0 0 0,1 0 0,7-20 0,0-11 0,10-29 0,-16 55 0,0 1 0,0-1 0,0 0 0,1 1 0,-1 0 0,1-1 0,0 1 0,7-7 0,-9 10 0,0 1 0,0-1 0,1 0 0,-1 1 0,0-1 0,0 1 0,0-1 0,1 1 0,-1 0 0,0-1 0,1 1 0,-1 0 0,0 0 0,1 0 0,-1 0 0,0 0 0,1 0 0,-1 0 0,0 1 0,1-1 0,-1 0 0,0 1 0,0-1 0,0 1 0,1-1 0,-1 1 0,0 0 0,0-1 0,0 1 0,0 0 0,0 0 0,0 0 0,0 0 0,0 0 0,0 0 0,0 0 0,0 1 0,6 7 0,-1-1 0,0 1 0,7 13 0,-11-18 0,109 243-109,-79-169-1147,-16-41-5570</inkml:trace>
</inkml:ink>
</file>

<file path=ppt/ink/ink20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0-12T14:44:33.794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0 24575,'0'6'0,"1"1"0,1-1 0,-1 0 0,1 1 0,0-1 0,5 10 0,0 0 0,23 65 0,4-1 0,4-2 0,2-2 0,76 107 0,-92-156 0,-15-19 0,-16-19 0,-143-173-1365,119 149-5461</inkml:trace>
</inkml:ink>
</file>

<file path=ppt/ink/ink20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0-12T14:44:35.213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1 950 24575,'0'-20'0,"-1"-9"0,2 1 0,1-1 0,6-31 0,-6 51 0,0 0 0,1 1 0,0-1 0,1 0 0,0 1 0,0 0 0,1 0 0,0 0 0,0 0 0,0 1 0,1 0 0,1 0 0,12-10 0,14-7 0,1 3 0,1 1 0,0 1 0,59-21 0,-29 13 0,-2 0 0,2 4 0,0 2 0,1 4 0,93-13 0,-67 19 0,-1 5 0,162 9 0,-27 15 11,-38-1-420,238-10 1,113-73-272,-3-43-322,-244 47 960,532-73-1090,9 86 523,-178 86 338,-4 47 0,-508-65 894,0-5-1,234-8 1,-299-17 285,-60 7-524,-1 1 1,1 1 0,0 0-1,32 2 1,-50 1-382,1-1 0,0 0 0,0 0 0,-1 0-1,1 0 1,0 0 0,0 1 0,-1-1 0,1 0-1,0 1 1,-1-1 0,1 1 0,0-1 0,-1 0 0,1 1-1,0-1 1,-1 1 0,1 0 0,-1-1 0,1 1 0,-1-1-1,0 1 1,1 0 0,-1-1 0,1 1 0,-1 0 0,0 0-1,0-1 1,1 1 0,-1 0 0,0 0 0,0-1 0,0 1-1,0 0 1,0 0 0,0 0 0,0-1 0,0 1-1,0 0 1,0 0 0,-1-1 0,1 1 0,-1 1 0,-18 39-23,11-25 29,6-9-9,0 0 0,0 0 0,1 0 0,0 1 0,0-1 0,1 0 0,0 1 0,0-1 0,1 0 0,0 1 0,0-1 0,3 8 0,4 14 0,21 46 0,-7-19 0,18 59 0,-6 1 0,33 204 0,-29-93 0,6 50 0,-44-275 0,3 18 0,-1 1 0,-1 0 0,-1 0 0,-3 22 0,2-37 0,0 0 0,-1 0 0,1 0 0,-1 0 0,-1 0 0,1 0 0,-1-1 0,0 1 0,0-1 0,-1 0 0,0 1 0,0-2 0,0 1 0,0 0 0,-1-1 0,1 0 0,-10 7 0,-2-2 0,-1 0 0,0 0 0,-1-2 0,1 0 0,-1-1 0,-32 6 0,-119 11 0,123-18 0,-1317 98-1733,562-52 959,-1234 56 774,1459-96-441,3-35 0,509 19 1246,0-3 1,1-3-1,-84-24 1,125 29-732,19 5-132,0 1 0,1 0 0,-1-1 1,0 0-1,1 1 0,-1-1 0,1 0 0,0-1 1,-1 1-1,1 0 0,0-1 0,-1 1 0,1-1 0,0 1 1,0-1-1,0 0 0,0 0 0,1 0 0,-1 0 1,1 0-1,-3-5 0,-2-7-6768</inkml:trace>
</inkml:ink>
</file>

<file path=ppt/ink/ink2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0-12T14:44:48.861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1255 3603 24575,'0'-2'0,"1"1"0,-1 0 0,1 0 0,-1 0 0,1 0 0,0 0 0,-1-1 0,1 1 0,0 0 0,0 1 0,0-1 0,0 0 0,0 0 0,0 0 0,0 0 0,0 1 0,0-1 0,0 0 0,0 1 0,0-1 0,1 1 0,-1 0 0,0-1 0,0 1 0,1 0 0,-1 0 0,2-1 0,42-4 0,-40 5 0,3 0 0,1-1 0,-1-1 0,1 1 0,-1-1 0,0-1 0,0 1 0,0-1 0,0-1 0,-1 1 0,8-6 0,-3 0 0,-1 1 0,0-2 0,-1 1 0,0-1 0,11-16 0,278-380 0,-173 228 0,-92 124 0,-2-2 0,-3-1 0,-2-1 0,21-70 0,-29 79 0,-3-1 0,-2-1 0,-2 0 0,-2-1 0,5-96 0,-15 23 0,-5-1 0,-6 1 0,-29-133 0,38 250 0,-80-342 0,64 291 0,-3 1 0,-2 0 0,-55-97 0,27 70 0,-93-117 0,119 173 0,0 0 0,-2 2 0,-2 1 0,0 1 0,-1 1 0,-2 2 0,-34-19 0,53 34 0,-1 1 0,-1 1 0,1 0 0,-1 1 0,1 0 0,-1 2 0,0-1 0,-1 2 0,1 0 0,0 1 0,0 0 0,-19 3 0,-10 5 0,0 2 0,-77 27 0,95-29 0,-1-1 0,0-1 0,0-1 0,0-2 0,-1-1 0,1-1 0,-1-1 0,1-1 0,-1-2 0,-27-6 0,-21-8 0,42 8 0,-2 2 0,1 1 0,-51-1 0,-204 8 0,290-1 0,0-1 0,-1 1 0,1 0 0,-1-1 0,1 1 0,0-1 0,0 1 0,-1-1 0,1 1 0,0-1 0,0 1 0,0-1 0,-1 0 0,1 1 0,0-1 0,0 1 0,0-1 0,0 1 0,0-1 0,0 0 0,0 1 0,0-1 0,0 1 0,0-1 0,1 1 0,-1-1 0,0 1 0,0-1 0,0 1 0,1-1 0,-1 1 0,0-1 0,1 1 0,0-1 0,11-29 0,-10 24 0,21-49 0,46-99 0,-60 128 0,-11 18 0,-11 14 0,-50 47 0,-65 49 0,124-99 0,0 0 0,0 0 0,0 1 0,0-1 0,1 1 0,-1 0 0,1 0 0,0 0 0,0 0 0,0 1 0,1-1 0,0 1 0,0 0 0,0-1 0,0 1 0,-1 6 0,3-5 0,-1 0 0,1 0 0,1 0 0,-1 0 0,1 0 0,0 0 0,0 0 0,1 0 0,0 0 0,0 0 0,0 0 0,1-1 0,3 7 0,10 13 20,2 0 0,0-1 0,1-1 0,2-1-1,35 31 1,-22-21-762,31 37 0,-38-36-6084</inkml:trace>
</inkml:ink>
</file>

<file path=ppt/ink/ink2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0-12T14:44:50.486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38 24575,'0'-1'0,"1"0"0,-1 0 0,1 0 0,0 0 0,-1-1 0,1 1 0,0 0 0,-1 0 0,1 0 0,0 0 0,0 0 0,0 0 0,0 1 0,0-1 0,0 0 0,0 0 0,0 1 0,0-1 0,1 1 0,-1-1 0,0 1 0,0-1 0,1 1 0,-1 0 0,0 0 0,0-1 0,3 1 0,41-5 0,-40 5 0,379-3 0,-195 5 0,-113-1-80,152-6-1205,-179-1-5541</inkml:trace>
</inkml:ink>
</file>

<file path=ppt/ink/ink2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0-12T14:44:51.563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144 85 24575,'0'-1'0,"0"0"0,0 0 0,0 1 0,-1-1 0,1 0 0,0 0 0,-1 0 0,1 0 0,-1 1 0,1-1 0,-1 0 0,1 0 0,-1 1 0,0-1 0,1 0 0,-1 1 0,0-1 0,1 1 0,-1-1 0,0 1 0,0-1 0,0 1 0,1 0 0,-1-1 0,0 1 0,0 0 0,0-1 0,0 1 0,0 0 0,0 0 0,0 0 0,0 0 0,1 0 0,-1 0 0,0 0 0,-2 1 0,-40 4 0,34-4 0,-57 14 0,84-29 0,18-8 0,-14 10 0,39-16 0,-52 25 0,-1 1 0,1-1 0,0 2 0,0-1 0,0 1 0,0 0 0,0 1 0,9 1 0,-17-1 0,0 0 0,0 0 0,0 0 0,0 0 0,0 0 0,0 0 0,0 0 0,0 0 0,0 1 0,0-1 0,0 1 0,0-1 0,0 0 0,0 1 0,0 0 0,0-1 0,0 1 0,-1-1 0,1 1 0,0 0 0,1 1 0,-2-1 0,0 0 0,0 0 0,0-1 0,0 1 0,0 0 0,0 0 0,0 0 0,0 0 0,0-1 0,0 1 0,-1 0 0,1 0 0,0-1 0,0 1 0,-1 0 0,1 0 0,-1-1 0,1 1 0,-1 0 0,0 0 0,-3 4 0,-1 0 0,1 0 0,-1-1 0,0 1 0,-8 3 0,-2 2 0,-2-2 0,1 0 0,-1-1 0,0 0 0,-32 6 0,69-12 0,18-5 0,-32 2-119,16-4 370,-16 7-581,-12 6-837,-5 1-5659</inkml:trace>
</inkml:ink>
</file>

<file path=ppt/ink/ink2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0-12T14:45:27.745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1 24575,'8'31'0,"0"-7"0,72 423 0,-18-95 0,-50-282-1365,-1-8-5461</inkml:trace>
</inkml:ink>
</file>

<file path=ppt/ink/ink2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0-12T14:45:28.785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0 24575,'11'101'0,"0"-9"0,21 339 0,-13-212-1365,-14-157-5461</inkml:trace>
</inkml:ink>
</file>

<file path=ppt/ink/ink2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0-12T14:45:30.523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1 195 24575,'0'-2'0,"0"0"0,0 0 0,1-1 0,-1 1 0,1 0 0,0 0 0,-1 0 0,1-1 0,0 1 0,0 0 0,0 0 0,0 0 0,1 1 0,-1-1 0,0 0 0,1 0 0,0 1 0,1-2 0,2-1 0,-1 1 0,1-1 0,0 2 0,0-1 0,1 0 0,10-3 0,2 1 0,1 1 0,-1 0 0,29-1 0,-11 5 0,-1 2 0,1 1 0,48 10 0,-25-3 0,620 46-27,3-55-574,-328-4 503,366-26 98,-326 8 0,261 15 5,-399 7 716,-250-1-721,0 0 0,0 1 0,0 0 0,0 0 0,0 1 0,0-1 0,9 5 0,-14-6 0,0 1 0,0-1 0,0 0 0,0 1 0,0 0 0,0-1 0,-1 1 0,1-1 0,0 1 0,0 0 0,-1 0 0,1-1 0,0 1 0,-1 0 0,1 0 0,0 0 0,-1 0 0,1 0 0,-1 0 0,0 0 0,1 0 0,-1 0 0,0 0 0,0 0 0,1 0 0,-1 0 0,0 0 0,0 0 0,0 0 0,0 0 0,0 0 0,-1 0 0,1 0 0,0 0 0,0 0 0,-1 0 0,1 0 0,-1 0 0,1 0 0,-1 0 0,1 0 0,-1 0 0,1 0 0,-1 0 0,0 0 0,0-1 0,1 1 0,-1 0 0,0-1 0,0 1 0,-1 0 0,-5 10 0,25-23 0,-18 12 0,3-2 0,-1 0 0,1 1 0,0-1 0,-1 0 0,0-1 0,1 1 0,-1 0 0,0-1 0,0 1 0,0-1 0,-1 0 0,1 0 0,-1 0 0,1 0 0,-1 0 0,0 0 0,0 0 0,0 0 0,-1 0 0,1 0 0,0-6 0,-2 4 0,0 1 0,1 0 0,-2-1 0,1 1 0,0 0 0,-1-1 0,0 1 0,0 0 0,0 0 0,-1 0 0,1 1 0,-1-1 0,0 0 0,0 1 0,-4-4 0,-32-28 0,54 53 0,-2 2 0,0-1 0,15 30 0,-11-1 0,-14-38 0,0 0 0,1 0 0,8 16 0,-12-26 0,0 0 0,0 0 0,0 1 0,0-1 0,1 0 0,-1 0 0,0 1 0,0-1 0,0 0 0,0 0 0,0 1 0,0-1 0,0 0 0,1 0 0,-1 0 0,0 1 0,0-1 0,0 0 0,0 0 0,1 0 0,-1 0 0,0 1 0,0-1 0,1 0 0,-1 0 0,0 0 0,0 0 0,0 0 0,1 0 0,-1 0 0,0 0 0,0 0 0,1 1 0,-1-1 0,0 0 0,1 0 0,-1 0 0,0-1 0,1 1 0,0-11 0,-5-19 0,-7-33 0,8 40 0,-1-1 0,-2 0 0,-11-32 0,17 55 0,0 0 0,-1 1 0,1-1 0,0 1 0,0-1 0,-1 0 0,1 1 0,0-1 0,-1 1 0,1-1 0,0 1 0,-1-1 0,1 1 0,-1-1 0,1 1 0,-1-1 0,1 1 0,-1 0 0,1-1 0,-1 1 0,0 0 0,1-1 0,-2 1 0,-7 8 0,-4 29 0,11-31 0,-44 181 0,42-209 0,2-18 0,3 22 0,-1-25 0,0 40 0,0 1 0,0 0 0,0 0 0,-1-1 0,1 1 0,-1 0 0,1 0 0,-1 0 0,0 0 0,0 0 0,0 0 0,0 0 0,0 0 0,-2-2 0,2 3-39,0 1 0,0 0 0,0 0 0,0-1-1,0 1 1,0 0 0,1 0 0,-1 0 0,0 0 0,0 0-1,0 0 1,0 0 0,0 1 0,0-1 0,0 0 0,0 0-1,1 1 1,-1-1 0,0 0 0,0 1 0,0-1 0,1 1 0,-1-1-1,0 1 1,0 0 0,1-1 0,-2 2 0,1-1-230,-14 12-6557</inkml:trace>
</inkml:ink>
</file>

<file path=ppt/ink/ink2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0-12T14:45:31.269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196 121 24575,'-1'11'0,"-1"0"0,1-1 0,-2 1 0,1 0 0,-2 0 0,1-1 0,-2 0 0,-8 18 0,-5 3 0,-29 38 0,44-65 0,0 0 0,0 0 0,0 0 0,-1 0 0,0-1 0,0 0 0,0 1 0,0-1 0,0-1 0,-6 4 0,9-6 0,0 1 0,0-1 0,0 0 0,0 0 0,0 1 0,0-1 0,0 0 0,0 0 0,0 0 0,0 0 0,0 0 0,-1 0 0,1-1 0,0 1 0,0 0 0,0-1 0,0 1 0,0 0 0,0-1 0,-1 0 0,0-1 0,1 1 0,-1-1 0,1 1 0,-1-1 0,1 0 0,-1 0 0,1 0 0,0 0 0,0 0 0,0 0 0,0 0 0,0 0 0,0-4 0,-2-6 0,0-1 0,1 0 0,1 0 0,0-1 0,1 1 0,1 0 0,-1 0 0,2 0 0,0 0 0,8-25 0,-4 17 0,2 1 0,0-1 0,1 2 0,1-1 0,23-32 0,-32 50 0,0 1 0,0 0 0,0-1 0,-1 1 0,2 0 0,-1 0 0,0-1 0,0 1 0,0 0 0,0 0 0,1 0 0,-1 0 0,1 0 0,-1 1 0,0-1 0,1 0 0,0 1 0,-1-1 0,1 1 0,-1-1 0,1 1 0,-1 0 0,1 0 0,0 0 0,-1 0 0,1 0 0,0 0 0,1 0 0,-1 1 0,0 1 0,0-1 0,0 0 0,0 1 0,0 0 0,0-1 0,0 1 0,-1 0 0,1 0 0,-1 0 0,1 0 0,-1 0 0,0 0 0,0 0 0,0 0 0,0 0 0,0 1 0,1 4 0,2 8 0,-1 0 0,0 1 0,-2-1 0,1 1 0,-2 0 0,0-1 0,-4 27 0,4-41 2,0-1 0,0 1-1,0-1 1,0 1 0,0-1-1,0 1 1,0-1 0,-1 1 0,1-1-1,0 0 1,0 1 0,0-1-1,-1 1 1,1-1 0,0 1 0,-1-1-1,1 0 1,0 1 0,-1-1-1,1 0 1,-1 1 0,1-1-1,0 0 1,-1 0 0,1 1 0,-1-1-1,1 0 1,-1 0 0,1 0-1,-1 0 1,1 0 0,-1 1 0,1-1-1,-1 0 1,1 0 0,-1 0-1,-18-7-485,12 4-460,-9-3-5882</inkml:trace>
</inkml:ink>
</file>

<file path=ppt/ink/ink2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0-12T14:45:44.388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2 795 24575,'-1'24'0,"1"27"0,0-48 0,1 0 0,-1 0 0,1 0 0,0 0 0,-1 0 0,1 0 0,1 0 0,-1 0 0,0 0 0,1-1 0,-1 1 0,4 3 0,-4-5 0,0 0 0,0-1 0,-1 1 0,1 0 0,0-1 0,0 1 0,0-1 0,0 1 0,0-1 0,0 0 0,0 1 0,0-1 0,0 0 0,0 0 0,0 0 0,0 0 0,0 0 0,0 0 0,0 0 0,0 0 0,1 0 0,-1 0 0,0-1 0,0 1 0,0 0 0,0-1 0,0 1 0,-1 0 0,1-1 0,0 0 0,2 0 0,28-26 0,-26 22 0,123-136 0,3-3 0,-33 53-145,3 4-1,4 4 0,4 6 1,166-91-1,-240 150-165,1 2 0,0 1 0,72-19 0,-73 27-5908</inkml:trace>
</inkml:ink>
</file>

<file path=ppt/ink/ink2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0-12T14:45:31.908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25 7 24575,'-4'0'0,"-2"-5"0,0 4 0,1 6 0,2 7 0,5 6 0,3 5 0,1 7 0,3 8 0,1 8 0,3 4 0,-1 3 0,-2 2 0,1 1 0,0 1 0,2-1 0,-1-10-8191</inkml:trace>
</inkml:ink>
</file>

<file path=ppt/ink/ink2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0-12T14:45:33.348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16 243 24575,'-1'0'0,"1"0"0,-1 0 0,0 0 0,1 0 0,-1-1 0,0 1 0,1 0 0,-1 0 0,1 0 0,-1-1 0,0 1 0,1 0 0,-1 0 0,1-1 0,-1 1 0,1 0 0,-1-1 0,1 1 0,-1-1 0,1 1 0,0-1 0,-1 1 0,1-1 0,-1 1 0,1-1 0,0 1 0,0-1 0,-1 0 0,1 0 0,-1-24 0,15-23 0,-14 47 0,5-13 0,1-1 0,0 1 0,1 0 0,1 1 0,0-1 0,16-18 0,-21 29 0,0-1 0,1 0 0,-1 1 0,1 0 0,0 0 0,0 0 0,1 0 0,-1 1 0,0 0 0,1 0 0,0 0 0,-1 0 0,1 1 0,0-1 0,0 1 0,0 0 0,0 1 0,0-1 0,0 1 0,0 0 0,0 1 0,0-1 0,0 1 0,5 1 0,3 2 0,0 0 0,0 1 0,0 1 0,-1 0 0,0 0 0,-1 1 0,1 1 0,-1 0 0,-1 1 0,1 0 0,-2 0 0,1 1 0,-1 0 0,-1 1 0,0 0 0,0 0 0,-1 1 0,0 0 0,-1 0 0,-1 0 0,0 1 0,-1 0 0,0 0 0,-1 0 0,0 1 0,-1-1 0,0 1 0,-1-1 0,-1 1 0,0 0 0,-1-1 0,-1 1 0,0-1 0,-1 1 0,0-1 0,-1 0 0,-7 18 0,7-24 0,0 1 0,1 0 0,0 1 0,1-1 0,0 0 0,0 1 0,-1 14 0,3-21 0,0 1 0,1-1 0,-1 1 0,0-1 0,1 0 0,0 1 0,-1-1 0,1 0 0,0 1 0,0-1 0,0 0 0,0 0 0,1 0 0,-1 0 0,1 0 0,-1 0 0,1 0 0,-1 0 0,1-1 0,0 1 0,0-1 0,0 1 0,0-1 0,0 0 0,0 1 0,1-1 0,-1 0 0,0-1 0,0 1 0,1 0 0,3 0 0,3 0 7,-1 0 0,0 0 0,1-1 0,-1 0 0,1 0 1,-1-1-1,0 0 0,1-1 0,-1 1 0,0-2 0,0 1 0,0-1 0,0 0 0,-1-1 0,1 0 0,8-6 0,1-1-255,-1-1 1,0-1-1,0-1 1,-1 0-1,20-25 1,-17 16-6579</inkml:trace>
</inkml:ink>
</file>

<file path=ppt/ink/ink2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0-12T14:45:33.735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29 60 24575,'-1'13'0,"0"-1"0,-1 1 0,-5 18 0,-3 17 0,6-16 0,1 1 0,3 39 0,0-63 0,1 0 0,0 1 0,0-1 0,1 0 0,1-1 0,-1 1 0,1 0 0,1-1 0,0 1 0,0-1 0,0 0 0,11 13 0,-11-17 0,1 0 0,-1 0 0,1 0 0,0-1 0,0 0 0,0 0 0,0-1 0,1 1 0,-1-1 0,1 0 0,-1-1 0,1 1 0,0-1 0,0 0 0,-1-1 0,1 1 0,0-1 0,0 0 0,0-1 0,0 1 0,0-1 0,6-2 0,-1 1 0,0-1 0,0 0 0,-1-1 0,1 0 0,-1-1 0,0 0 0,0 0 0,0-1 0,-1 0 0,15-14 0,-18 14 0,0-1 0,-1 1 0,1-1 0,-1 0 0,-1-1 0,0 1 0,0-1 0,0 0 0,-1 0 0,0 0 0,-1-1 0,0 1 0,0-1 0,-1 1 0,0-1 0,0 0 0,-1 1 0,0-1 0,0 0 0,-3-12 0,0 9 0,1 0 0,-2 0 0,0 1 0,0 0 0,-1 0 0,0 0 0,-1 0 0,-1 1 0,1 0 0,-2 0 0,1 0 0,-1 1 0,-1 0 0,-9-7 0,7 7 0,0 1 0,0 0 0,-1 1 0,0 0 0,0 1 0,-25-9 0,33 13 0,0 1 0,0 0 0,0 0 0,0 0 0,0 1 0,-1-1 0,1 1 0,0 0 0,0 0 0,0 0 0,0 1 0,-1 0 0,1-1 0,0 1 0,0 1 0,0-1 0,0 1 0,1-1 0,-1 1 0,0 0 0,1 0 0,-1 1 0,1-1 0,0 1 0,-1 0 0,-3 4 0,1 1-195,1 0 0,0 0 0,0 0 0,1 1 0,0 0 0,-5 17 0,2-2-6631</inkml:trace>
</inkml:ink>
</file>

<file path=ppt/ink/ink2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0-12T14:45:35.311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114 85 24575,'-3'0'0,"-1"0"0,0 0 0,1 1 0,-1-1 0,0 1 0,1 0 0,-1 0 0,1 0 0,-1 1 0,1-1 0,-1 1 0,1 0 0,0 0 0,0 0 0,0 0 0,-4 5 0,3-3 0,0 1 0,0 0 0,0 1 0,1-1 0,0 0 0,0 1 0,0 0 0,-3 12 0,1 3 0,1 0 0,0 1 0,2 0 0,0 33 0,2-47 0,0 0 0,1 0 0,-1 1 0,2-1 0,-1 0 0,1 0 0,1 0 0,-1 0 0,1-1 0,7 14 0,-7-17 0,0 1 0,0-1 0,1 0 0,-1 0 0,1-1 0,0 1 0,0-1 0,1 0 0,-1 0 0,1 0 0,-1-1 0,1 1 0,0-1 0,0 0 0,0 0 0,0-1 0,10 2 0,-7-2 0,1 0 0,-1-1 0,1 0 0,-1 0 0,1-1 0,-1 0 0,1 0 0,-1-1 0,0 0 0,1-1 0,-1 0 0,-1 0 0,1-1 0,0 1 0,-1-2 0,0 1 0,0-1 0,0 0 0,0-1 0,-1 0 0,9-9 0,-1-2 0,0 0 0,-1-1 0,-1-1 0,0 0 0,-2 0 0,0-1 0,9-27 0,-16 38 0,-1 0 0,0 1 0,0-1 0,0 0 0,-1 0 0,-1 0 0,1 0 0,-1 0 0,-1 0 0,0 0 0,0 0 0,-5-17 0,4 21 0,0 0 0,0 0 0,0 0 0,-1 0 0,0 0 0,0 1 0,0-1 0,0 1 0,-1 0 0,0 0 0,0 0 0,0 1 0,0-1 0,-1 1 0,1 0 0,-1 0 0,0 0 0,1 1 0,-1 0 0,0 0 0,-1 0 0,-6-2 0,5 3 6,0 0-1,0 0 1,0 0-1,0 1 0,0 0 1,0 0-1,0 0 1,1 1-1,-1 0 1,0 1-1,0 0 1,0 0-1,1 0 0,-1 1 1,1 0-1,0 0 1,0 0-1,0 1 1,0 0-1,1 0 1,-11 10-1,4-1-191,1 0 1,0 1-1,1 1 0,0-1 1,2 2-1,-1-1 1,-8 26-1,3-7-6640</inkml:trace>
</inkml:ink>
</file>

<file path=ppt/ink/ink2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0-12T14:45:35.684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18 24575,'0'4'0,"0"1"0,1 0 0,0-1 0,0 1 0,0-1 0,2 6 0,-2-8 0,-1-1 0,1 1 0,0-1 0,-1 1 0,1-1 0,0 1 0,0-1 0,0 0 0,0 1 0,0-1 0,0 0 0,1 0 0,-1 0 0,0 0 0,1 0 0,-1 0 0,0 0 0,1 0 0,-1-1 0,2 2 0,-2-2 0,-1 0 0,1 0 0,-1 0 0,1 0 0,-1 0 0,1 0 0,-1 0 0,1 0 0,-1 0 0,1 0 0,-1 0 0,0 0 0,1 0 0,-1 0 0,1-1 0,-1 1 0,1 0 0,-1 0 0,0 0 0,1-1 0,-1 1 0,1 0 0,-1 0 0,0-1 0,1 1 0,-1 0 0,0-1 0,0 1 0,1-1 0,-1 1 0,0-1 0,3-18 0,-10-20 0,6 37 0,-5-13 0,2 22 0,2 26 0,12 20-1365,-4-28-5461</inkml:trace>
</inkml:ink>
</file>

<file path=ppt/ink/ink2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0-12T14:45:36.694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55 24575,'126'109'0,"-118"-101"0,-7-6 0,0-1 0,0 1 0,0-1 0,1 0 0,-1 1 0,0-1 0,1 0 0,0 0 0,-1 0 0,1 0 0,2 1 0,-3-3 0,0 1 0,0 0 0,0 0 0,0-1 0,0 1 0,0 0 0,-1-1 0,1 1 0,0-1 0,0 0 0,0 1 0,0-1 0,0 0 0,-1 1 0,1-1 0,0 0 0,-1 0 0,1 1 0,0-1 0,-1 0 0,1 0 0,0-2 0,-1 2 0,1 0 0,0 0 0,-1 1 0,1-1 0,0 0 0,0 0 0,-1 1 0,1-1 0,0 0 0,0 1 0,0-1 0,0 1 0,0-1 0,0 1 0,0-1 0,0 1 0,0 0 0,0 0 0,0-1 0,0 1 0,0 0 0,0 0 0,0 0 0,2 0 0,-1 1 0,1-1 0,0 1 0,-1 0 0,1 0 0,0 0 0,-1 0 0,1 0 0,-1 1 0,3 1 0,3 3 0,0 0 0,-1 1 0,0 0 0,8 10 0,-9-9 0,-5-7 0,0 1 0,0-1 0,0 1 0,1-1 0,-1 1 0,0-1 0,1 0 0,-1 1 0,1-1 0,-1 0 0,3 1 0,-4-2 0,1-1 0,0 1 0,0 0 0,0-1 0,-1 1 0,1-1 0,0 1 0,0-1 0,-1 1 0,1-1 0,0 0 0,-1 1 0,1-1 0,-1 0 0,1 1 0,-1-1 0,1 0 0,-1 0 0,1 1 0,-1-1 0,0 0 0,0 0 0,1 0 0,-1 0 0,0 1 0,0-1 0,0 0 0,0 0 0,0-1 0,15-57 0,-12 42 0,1 0 0,1 1 0,0 0 0,1-1 0,1 2 0,16-29 0,-22 43 0,-1-1 0,1 1 0,0 0 0,-1 0 0,1 0 0,0 0 0,0 0 0,0 0 0,0 1 0,0-1 0,0 0 0,0 0 0,0 1 0,0-1 0,0 0 0,1 1 0,-1-1 0,0 1 0,0 0 0,0-1 0,1 1 0,1 0 0,-2 0 0,0 0 0,1 1 0,-1-1 0,0 1 0,0 0 0,0-1 0,1 1 0,-1 0 0,0 0 0,0 0 0,0-1 0,0 1 0,0 0 0,-1 0 0,1 0 0,0 1 0,1 1 0,3 8 0,0 0 0,0 0 0,5 22 0,-6-21 0,2 24 0,-6-31 0,1 0 0,-1 0 0,1 0 0,0 0 0,0 0 0,1 0 0,-1 0 0,1 0 0,0-1 0,1 1 0,4 7 0,-7-12 0,1 0 0,-1 1 0,1-1 0,-1 0 0,0 0 0,1 0 0,-1 0 0,0 0 0,1 0 0,-1-1 0,0 1 0,1 0 0,-1 0 0,0 0 0,1 0 0,-1 0 0,0 0 0,1-1 0,-1 1 0,0 0 0,1 0 0,-1 0 0,0-1 0,0 1 0,1 0 0,-1 0 0,0-1 0,0 1 0,0 0 0,1-1 0,-1 1 0,0 0 0,0-1 0,0 1 0,0 0 0,0-1 0,1 1 0,-1-1 0,7-18 0,-6 17 0,6-20 0,-5 14 0,1-1 0,0 1 0,0 0 0,1 0 0,0 0 0,7-10 0,-10 17 0,0 0 0,0 0 0,0 0 0,0 0 0,0 0 0,0 0 0,0 0 0,1 0 0,-1 1 0,0-1 0,1 0 0,-1 1 0,0-1 0,1 1 0,-1 0 0,1-1 0,2 1 0,-2 0 0,1 0 0,-1 1 0,1-1 0,-1 1 0,0 0 0,1-1 0,-1 1 0,0 0 0,0 0 0,0 1 0,0-1 0,0 0 0,0 1 0,3 2 0,13 12 0,0 1 0,-1 1 0,27 34 0,-41-45-124,0-1 0,0 1 0,0 0 0,-1 0 0,0 0 0,0 0-1,0 0 1,-1 0 0,-1 0 0,1 11 0,0 4-6702</inkml:trace>
</inkml:ink>
</file>

<file path=ppt/ink/ink2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0-12T14:45:37.501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1 568 24575,'6'-1'0,"0"-1"0,1 1 0,-1-1 0,0 0 0,0-1 0,0 0 0,-1 0 0,10-6 0,5-2 0,31-13 0,2 3 0,65-18 0,113-17 0,-158 39 0,941-183-2686,-103 76 710,-29 74 1976,-148 60-91,-234 3-198,145-14 2669,-603 1-7909</inkml:trace>
</inkml:ink>
</file>

<file path=ppt/ink/ink22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0-12T14:45:40.133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1 250 24575,'0'-30'0,"-1"4"0,2 1 0,3-29 0,-3 47 0,0 0 0,1 1 0,0 0 0,0-1 0,0 1 0,0 0 0,1 0 0,0 0 0,1 0 0,-1 0 0,1 1 0,0 0 0,6-6 0,-7 8 0,0 1 0,1-1 0,0 1 0,-1 0 0,1 0 0,0 0 0,0 0 0,0 1 0,0 0 0,0-1 0,0 1 0,0 1 0,0-1 0,1 1 0,-1 0 0,0 0 0,0 0 0,1 0 0,6 2 0,8 2 0,-1 1 0,0 1 0,22 10 0,6 1 0,12 1 0,6 1 0,0 2 0,116 58 0,-162-71-1365,-4-4-5461</inkml:trace>
</inkml:ink>
</file>

<file path=ppt/ink/ink22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0-12T14:45:40.493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52 330 24575,'-2'0'0,"0"0"0,0-1 0,0 1 0,0-1 0,0 0 0,0 0 0,0 0 0,0 0 0,1 0 0,-1 0 0,0 0 0,1 0 0,-1-1 0,1 1 0,-1-1 0,1 1 0,0-1 0,0 0 0,0 1 0,0-1 0,0 0 0,0 0 0,-1-2 0,-1-2 0,1 1 0,0-1 0,0 0 0,1 0 0,-1 0 0,0-8 0,2 8 0,1 0 0,-1 0 0,1 1 0,0-1 0,1 0 0,-1 1 0,1 0 0,0-1 0,0 1 0,1 0 0,0 0 0,4-6 0,6-9 0,29-29 0,-11 13 0,-26 30 0,-1 0 0,1 1 0,0 0 0,1 0 0,-1 1 0,1-1 0,0 1 0,0 0 0,0 1 0,0-1 0,1 1 0,0 1 0,-1-1 0,1 1 0,0 0 0,0 1 0,0-1 0,1 1 0,-1 1 0,0-1 0,0 1 0,0 1 0,0-1 0,1 1 0,-1 1 0,0-1 0,0 1 0,0 0 0,-1 1 0,1 0 0,7 4 0,46 28 0,-2 2 0,-2 3 0,69 63 0,-121-99 0,2 0 0,-1 0 0,0 0 0,1-1 0,10 5 0,-15-7 0,0-1 0,0 1 0,0-1 0,0 0 0,1 1 0,-1-1 0,0 0 0,0 0 0,0 0 0,0 0 0,0 0 0,1 0 0,-1 0 0,0 0 0,0 0 0,0-1 0,0 1 0,0-1 0,0 1 0,0 0 0,1-1 0,-1 0 0,-1 1 0,1-1 0,0 0 0,0 1 0,0-1 0,0 0 0,0 0 0,-1 0 0,1 1 0,0-1 0,-1 0 0,1 0 0,0 0 0,-1 0 0,1-1 0,-1 1 0,0 0 0,1-1 0,4-18-1365,-3-1-5461</inkml:trace>
</inkml:ink>
</file>

<file path=ppt/ink/ink22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0-12T14:45:42.670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59 275 24575,'-3'-4'0,"1"1"0,-1-1 0,1 1 0,0-1 0,0 0 0,0 0 0,1 0 0,-1 0 0,1 0 0,0 0 0,-1-9 0,-2-51 0,3 49 0,1 9 0,1 0 0,-1 0 0,1 0 0,0 1 0,0-1 0,1 0 0,-1 0 0,1 1 0,0-1 0,1 1 0,0-1 0,0 1 0,0 0 0,0 0 0,1 1 0,-1-1 0,1 1 0,1-1 0,-1 1 0,0 0 0,1 1 0,0-1 0,0 1 0,0 0 0,0 0 0,1 1 0,-1-1 0,1 1 0,-1 1 0,1-1 0,0 1 0,0 0 0,0 0 0,0 0 0,0 1 0,-1 0 0,1 0 0,0 1 0,8 1 0,-6 0 0,-1 1 0,0 0 0,0 0 0,0 1 0,0 0 0,-1 0 0,1 0 0,-1 1 0,0 0 0,0 0 0,-1 1 0,1 0 0,-1 0 0,-1 0 0,1 0 0,-1 1 0,0 0 0,-1 0 0,4 9 0,-3-6 0,0 0 0,-1 0 0,0 1 0,-1 0 0,-1-1 0,1 1 0,-2 0 0,1 0 0,-1 0 0,-1 0 0,0 0 0,-1 0 0,-3 13 0,-3 0 0,-1-1 0,0 0 0,-2-1 0,-1 0 0,-26 37 0,30-48 0,-1 0 0,0 0 0,-1-1 0,0 0 0,-1 0 0,0-1 0,0-1 0,-1 0 0,0 0 0,0-2 0,-23 10 0,32-15 0,-1 0 0,1 0 0,0 0 0,-1-1 0,1 1 0,-1-1 0,1 0 0,0 0 0,-1 0 0,1-1 0,-1 1 0,1-1 0,0 0 0,-1 0 0,1 0 0,0 0 0,-4-3 0,5 3 0,1 0 0,-1 0 0,1 0 0,-1-1 0,1 1 0,-1-1 0,1 1 0,0-1 0,0 1 0,0-1 0,0 0 0,0 0 0,0 1 0,0-1 0,1 0 0,-1 0 0,1 0 0,-1 0 0,1 0 0,0 0 0,-1 0 0,1 0 0,0 0 0,0 0 0,1 0 0,-1 0 0,0 0 0,1 1 0,-1-1 0,1 0 0,1-3 0,-1 3 0,0-1 0,1 0 0,-1 1 0,1 0 0,-1-1 0,1 1 0,0 0 0,0 0 0,0 0 0,1 0 0,-1 0 0,0 0 0,1 1 0,-1-1 0,1 1 0,-1-1 0,1 1 0,0 0 0,-1 0 0,1 0 0,0 1 0,0-1 0,0 1 0,0-1 0,0 1 0,-1 0 0,1 0 0,5 1 0,4 0 0,0 0 0,-1 1 0,1 0 0,-1 1 0,20 7 0,6 7 0,46 28 0,-55-28 0,0-2 0,1-1 0,42 15 0,-63-28-136,-1 1-1,0-1 1,0 0-1,1-1 1,-1 1-1,1-1 1,-1-1-1,0 0 0,10-2 1,6-2-6690</inkml:trace>
</inkml:ink>
</file>

<file path=ppt/ink/ink22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0-12T14:45:43.057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180 240 24575,'-2'0'0,"-1"-1"0,0 1 0,0-1 0,1 0 0,-1 0 0,0 0 0,1 0 0,-1 0 0,1 0 0,-1-1 0,1 1 0,0-1 0,-3-2 0,-29-29 0,12 11 0,21 21 0,0 0 0,0 0 0,0 0 0,0 1 0,0-1 0,0 0 0,0 0 0,0 1 0,0-1 0,0 1 0,-1-1 0,1 1 0,0-1 0,0 1 0,-1 0 0,1 0 0,0-1 0,-1 1 0,1 0 0,0 0 0,0 0 0,-1 1 0,-1-1 0,2 1 0,0 0 0,0-1 0,0 1 0,0 0 0,0 0 0,0 0 0,1 0 0,-1 0 0,0 1 0,0-1 0,1 0 0,-1 0 0,1 0 0,-1 1 0,1-1 0,-1 0 0,1 1 0,0 1 0,-2 10 0,0 0 0,2 0 0,1 22 0,-1-24 0,0 10 0,1 0 0,1 0 0,8 33 0,-9-48 0,0-1 0,1 0 0,0 1 0,0-1 0,1 0 0,-1 0 0,1-1 0,0 1 0,1 0 0,-1-1 0,1 0 0,-1 0 0,2 0 0,-1 0 0,0 0 0,0-1 0,1 0 0,9 5 0,-11-7 0,0 0 0,-1 0 0,1 0 0,0 0 0,0 0 0,0-1 0,0 0 0,0 1 0,0-1 0,0 0 0,0-1 0,0 1 0,0 0 0,0-1 0,0 0 0,4-1 0,-2 0 0,0-1 0,-1 1 0,1-1 0,-1 0 0,0 0 0,0 0 0,0-1 0,0 1 0,3-5 0,1-2 0,-1-1 0,0 0 0,0 0 0,-1 0 0,0-1 0,-1 1 0,4-14 0,-4 5 0,-1-1 0,0 1 0,-1-1 0,-2 0 0,0-30 0,-2 36 0,0 0 0,-1 0 0,-1 0 0,0 1 0,-1-1 0,0 1 0,-1 0 0,-10-18 0,15 30 0,-1 0 0,0 0 0,0 0 0,0 0 0,0 0 0,-1 0 0,1 1 0,0-1 0,-1 0 0,1 1 0,-1-1 0,0 1 0,1-1 0,-1 1 0,0 0 0,0 0 0,0 0 0,0 0 0,0 0 0,0 0 0,0 0 0,0 1 0,0-1 0,0 1 0,-1 0 0,1 0 0,0-1 0,0 1 0,0 0 0,-1 1 0,1-1 0,0 0 0,0 1 0,0-1 0,0 1 0,0 0 0,-1 0 0,1-1 0,1 1 0,-1 1 0,0-1 0,0 0 0,-2 2 0,-8 6 0,1 1 0,0 1 0,0 0 0,-18 25 0,23-29 0,-75 108-1365,67-90-5461</inkml:trace>
</inkml:ink>
</file>

<file path=ppt/ink/ink22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0-12T14:45:43.474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249 25 24575,'0'-2'0,"-1"1"0,1 0 0,-1-1 0,1 1 0,-1 0 0,0 0 0,1 0 0,-1 0 0,0 0 0,0 0 0,0 0 0,0 0 0,0 0 0,0 0 0,0 0 0,0 0 0,0 1 0,-1-1 0,1 0 0,0 1 0,0-1 0,-1 1 0,1-1 0,0 1 0,-1 0 0,1 0 0,0 0 0,-1-1 0,1 1 0,-2 1 0,-3-2 0,-1 0 0,1 1 0,0 0 0,-1 1 0,-7 1 0,5 1 0,0 0 0,1 1 0,-1 0 0,1 1 0,0 0 0,0 0 0,1 0 0,-1 1 0,1 1 0,1-1 0,-1 1 0,1 0 0,0 0 0,0 1 0,-8 16 0,8-13 0,0 0 0,0 1 0,1 0 0,1 0 0,0 1 0,0-1 0,1 1 0,1 0 0,0 0 0,1 0 0,0 13 0,1-21 0,1-1 0,-1 0 0,1 0 0,-1 0 0,1 0 0,0 0 0,1 0 0,-1 0 0,1 0 0,0 0 0,0 0 0,0 0 0,0-1 0,0 0 0,1 1 0,0-1 0,0 0 0,0 0 0,0 0 0,0 0 0,0-1 0,1 1 0,-1-1 0,1 0 0,0 0 0,0 0 0,0-1 0,0 1 0,0-1 0,0 0 0,7 1 0,0-1 0,0 0 0,0-1 0,-1-1 0,1 1 0,0-2 0,0 1 0,-1-2 0,1 1 0,-1-1 0,1-1 0,11-5 0,-2-2-227,0-1-1,-1-1 1,0-1-1,0 0 1,18-20-1,-12 9-6598</inkml:trace>
</inkml:ink>
</file>

<file path=ppt/ink/ink23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0-12T14:45:43.907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1 24575,'5'1'0,"1"1"0,-1 0 0,0 0 0,0 1 0,0 0 0,0 0 0,0 0 0,-1 0 0,1 1 0,-1-1 0,0 1 0,5 6 0,2 1 0,9 8 0,-2 1 0,0 0 0,-1 2 0,-1 0 0,-1 1 0,19 38 0,-30-105 0,-6 19 0,1-27 0,1 48 0,0 1 0,0 0 0,1-1 0,-1 1 0,1 0 0,0 0 0,0-1 0,0 1 0,0 0 0,1 0 0,2-4 0,-4 7 0,0 0 0,0 0 0,1 0 0,-1-1 0,0 1 0,0 0 0,1 0 0,-1 0 0,0 0 0,0 0 0,1 0 0,-1 0 0,0 0 0,1 0 0,-1 0 0,0 0 0,0 0 0,1 0 0,-1 0 0,0 0 0,0 1 0,1-1 0,-1 0 0,0 0 0,0 0 0,1 0 0,-1 0 0,0 1 0,0-1 0,1 0 0,-1 0 0,0 0 0,0 1 0,0-1 0,0 0 0,1 0 0,-1 0 0,0 1 0,0-1 0,0 0 0,0 1 0,0-1 0,0 0 0,0 0 0,0 1 0,0-1 0,0 0 0,0 0 0,0 1 0,0-1 0,0 0 0,0 1 0,0-1 0,0 0 0,0 1 0,4 18 0,-4-17 0,8 34 0,-8-36 0,0 0 0,0 1 0,1-1 0,-1 1 0,0-1 0,0 0 0,0 1 0,1-1 0,-1 0 0,0 1 0,0-1 0,1 0 0,-1 1 0,0-1 0,0 0 0,1 0 0,-1 1 0,0-1 0,1 0 0,-1 0 0,1 0 0,-1 1 0,0-1 0,1 0 0,-1 0 0,1 0 0,0 0 0,0 0 0,0-1 0,-1 1 0,1-1 0,0 1 0,0-1 0,0 0 0,0 0 0,-1 1 0,1-1 0,0 0 0,-1 0 0,1 0 0,0 0 0,-1 1 0,1-1 0,0-2 0,16-41 0,-14 36 0,0 0 0,0 0 0,0 1 0,1-1 0,0 1 0,9-12 0,-13 18 0,1 1 0,0-1 0,-1 0 0,1 1 0,0-1 0,-1 0 0,1 1 0,0-1 0,0 1 0,0-1 0,-1 1 0,1 0 0,0-1 0,0 1 0,0 0 0,0 0 0,0-1 0,0 1 0,0 0 0,0 0 0,0 0 0,0 0 0,0 0 0,-1 0 0,1 1 0,0-1 0,0 0 0,0 0 0,0 1 0,0-1 0,0 0 0,0 1 0,-1-1 0,1 1 0,0-1 0,0 1 0,-1-1 0,1 1 0,0 0 0,0-1 0,-1 1 0,1 0 0,-1 0 0,1 0 0,-1-1 0,1 1 0,-1 0 0,1 1 0,4 6 0,-1 0 0,0 0 0,5 15 0,-8-21 0,90 246-1365,-83-224-5461</inkml:trace>
</inkml:ink>
</file>

<file path=ppt/ink/ink23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0-12T14:45:49.051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27 24575,'3'-2'0,"-1"-1"0,1 1 0,0 0 0,1 1 0,-1-1 0,0 0 0,1 1 0,-1 0 0,0 0 0,1 0 0,6-1 0,46-3 0,-40 4 0,39 0 0,1 2 0,0 3 0,0 2 0,-1 2 0,98 28 0,258 115 0,-343-124-341,0-4 0,2-2-1,132 21 1,-131-34-6485</inkml:trace>
</inkml:ink>
</file>

<file path=ppt/ink/ink23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0-12T14:46:30.508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1 225 24575,'0'-8'0,"0"0"0,1 1 0,0-1 0,0 0 0,1 0 0,0 1 0,0-1 0,0 1 0,1 0 0,1 0 0,-1 0 0,1 0 0,0 0 0,1 1 0,-1-1 0,1 1 0,1 1 0,-1-1 0,1 1 0,0 0 0,11-8 0,-7 8 0,0-1 0,0 2 0,0-1 0,0 2 0,1-1 0,0 1 0,0 1 0,0 0 0,0 1 0,0 0 0,0 0 0,0 1 0,0 1 0,20 3 0,104 30 0,-57-12 0,-49-14 0,1-2 0,0-2 0,1 0 0,49-1 0,-65-4 0,0 0 0,0-1 0,0-1 0,0 0 0,0-1 0,-1 0 0,1-1 0,-1-1 0,-1-1 0,1 1 0,15-12 0,-27 17-59,0 0 0,-1-1-1,1 1 1,0 0-1,-1-1 1,1 1 0,-1-1-1,1 0 1,-1 1 0,0-1-1,1 0 1,-1 0 0,0 0-1,0 1 1,0-1-1,-1 0 1,1-1 0,0 1-1,-1 0 1,0 0 0,1 0-1,-1-3 1,-2-9-6767</inkml:trace>
</inkml:ink>
</file>

<file path=ppt/ink/ink23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0-12T14:46:30.914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89 24575,'0'-5'0,"0"-6"0,5-1 0,1-4 0,5 2 0,0-2 0,-2 2-8191</inkml:trace>
</inkml:ink>
</file>

<file path=ppt/ink/ink23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0-12T14:46:31.285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4 111 24575,'-2'-17'0,"2"16"0,-1 0 0,1-1 0,0 1 0,0-1 0,-1 1 0,1-1 0,0 1 0,0-1 0,1 1 0,-1 0 0,0-1 0,0 1 0,1-1 0,-1 1 0,1 0 0,-1-1 0,1 1 0,-1 0 0,1-1 0,0 1 0,0 0 0,0 0 0,0 0 0,0-1 0,0 1 0,0 0 0,0 1 0,0-1 0,1-1 0,4-1 0,-1 0 0,0 0 0,1 0 0,0 1 0,0 0 0,-1 0 0,1 1 0,12-2 0,54-2 0,-54 5 0,121-3 0,116-5 0,329-9-1365,-507 17-5461</inkml:trace>
</inkml:ink>
</file>

<file path=ppt/ink/ink23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0-12T14:46:31.657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1207 25 24575,'-14'0'0,"-23"-5"0,-20-1 0,-18 0 0,-15 2 0,-11 0 0,-7 7 0,2 2 0,3 5 0,7 1 0,5 3 0,9-1 0,14 3 0,9-2 0,10 1 0,8-2 0,12-3-8191</inkml:trace>
</inkml:ink>
</file>

<file path=ppt/ink/ink23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0-12T14:46:32.501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71 24575,'2'-3'0,"1"0"0,0 1 0,1 0 0,-1 0 0,0 0 0,1 0 0,-1 0 0,1 1 0,-1-1 0,1 1 0,0 0 0,-1 0 0,1 0 0,0 1 0,0 0 0,0-1 0,0 1 0,5 1 0,-3 0 0,0-1 0,0 1 0,0 1 0,-1-1 0,1 1 0,-1 0 0,1 1 0,-1-1 0,0 1 0,0 0 0,7 6 0,-1 1 0,0 1 0,0 0 0,-1 1 0,-1 0 0,0 1 0,-1 0 0,0 0 0,-1 1 0,-1 0 0,0 0 0,-1 0 0,4 18 0,-2-4 0,-2 2 0,0-1 0,-2 0 0,-2 1 0,-2 38 0,3-105 0,-2 9 0,1 0 0,2 0 0,11-50 0,-10 67 0,0-1 0,1 1 0,0 0 0,0 1 0,2-1 0,-1 1 0,1 0 0,0 1 0,1-1 0,0 2 0,1-1 0,0 1 0,0 0 0,13-7 0,-15 10 0,0 1 0,1 1 0,-1-1 0,1 1 0,0 0 0,-1 1 0,1 0 0,1 0 0,-1 1 0,0 0 0,0 0 0,0 1 0,1 0 0,-1 0 0,0 1 0,0 0 0,0 1 0,1 0 0,-2 0 0,1 1 0,13 5 0,-12-3 0,0 1 0,0-1 0,-1 2 0,0-1 0,0 1 0,0 0 0,-1 1 0,0 0 0,-1 0 0,0 0 0,0 1 0,0 0 0,7 18 0,-6-12 0,-1 1 0,-1 0 0,-1 0 0,0 0 0,-1 0 0,-1 0 0,1 33 0,11-97 0,15-107 0,-22 128 0,1 1 0,1 0 0,22-42 0,-30 65 0,1-1 0,0 1 0,1 0 0,-1 0 0,0 0 0,1 0 0,0 0 0,0 1 0,-1-1 0,6-2 0,-7 5 0,0-1 0,0 1 0,0-1 0,0 1 0,0 0 0,0 0 0,0-1 0,0 1 0,1 0 0,-1 0 0,0 0 0,0 0 0,0 0 0,0 0 0,0 1 0,0-1 0,0 0 0,0 1 0,0-1 0,0 0 0,0 1 0,0-1 0,0 1 0,0 0 0,0-1 0,0 1 0,0 0 0,-1-1 0,1 1 0,0 0 0,0 0 0,-1 0 0,1 0 0,0 0 0,-1 0 0,1 0 0,-1 0 0,0 0 0,1 1 0,6 12 0,-1 1 0,0 0 0,-1 0 0,-1 0 0,3 20 0,7 84 0,-8-50 0,17 127-1365,-14-138-5461</inkml:trace>
</inkml:ink>
</file>

<file path=ppt/ink/ink23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0-12T14:46:35.243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1 24575,'574'26'0,"-155"11"-275,477-19 0,-564-31 275,96-2 0,-340 14 0,-9-2 0,112 12 0,-145 2 160,-45-11-155,0 0 0,0 0 0,-1 0 0,1 1 0,0-1 0,-1 0-1,1 0 1,0 0 0,-1 1 0,1-1 0,-1 0 0,1 1 0,0-1 0,-1 1 0,1-1-1,-1 1 1,1-1 0,-1 1 0,1-1 0,-1 1 0,1-1 0,-1 1 0,0-1 0,1 1-1,-1 0 1,0-1 0,0 1 0,1 0 0,-1-1 0,0 1 0,0 0 0,0-1 0,0 1-1,0 0 1,0-1 0,0 1 0,0 0 0,0 0 0,0-1 0,0 1 0,0 0 0,-1-1-1,1 1 1,0 0 0,0-1 0,-1 1 0,1-1 0,0 1 0,-1 0 0,1-1 0,-1 1-1,1-1 1,-1 1 0,1-1 0,-1 1 0,1-1 0,-1 0 0,1 1 0,-1-1 0,0 1-1,-8 5 8,0 0-1,0-1 0,-1 0 0,1 0 0,-1-1 0,0-1 0,0 0 0,-20 4 1,-88 8-23,115-15 13,-82 4-69,-168-13 0,-85-35-202,-107-8 54,298 45 314,-489-18-1461,548 25-4948</inkml:trace>
</inkml:ink>
</file>

<file path=ppt/ink/ink23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0-12T14:46:36.123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1 104 24575,'0'2'0,"1"0"0,0 0 0,-1-1 0,1 1 0,0 0 0,0 0 0,0-1 0,0 1 0,0-1 0,1 1 0,-1-1 0,0 1 0,3 1 0,7 10 0,6 13 0,-2 1 0,-1 1 0,-1 0 0,9 32 0,-22-60 0,1 0 0,-1 0 0,0-1 0,0 1 0,0 0 0,0 0 0,0 0 0,0 0 0,0 0 0,0-1 0,1 1 0,-1 0 0,0 0 0,0 0 0,0 0 0,0 0 0,1 0 0,-1 0 0,0 0 0,0-1 0,0 1 0,0 0 0,1 0 0,-1 0 0,0 0 0,0 0 0,0 0 0,0 0 0,1 0 0,-1 0 0,0 0 0,0 0 0,0 0 0,1 0 0,-1 1 0,0-1 0,0 0 0,0 0 0,0 0 0,0 0 0,1 0 0,-1 0 0,0 0 0,0 0 0,0 1 0,0-1 0,0 0 0,1 0 0,-1 0 0,0 0 0,0 0 0,0 1 0,0-1 0,0 0 0,0 0 0,0 0 0,0 0 0,0 1 0,0-1 0,0 0 0,0 0 0,0 0 0,0 0 0,0 1 0,7-18 0,-6 14 0,11-33 0,36-97 0,-42 121 0,0 0 0,0 0 0,1 1 0,0 0 0,1 1 0,1-1 0,0 1 0,13-11 0,-20 19 0,0 0 0,1 1 0,-1 0 0,0-1 0,1 1 0,-1 0 0,1 0 0,0 0 0,-1 1 0,1-1 0,0 1 0,-1-1 0,1 1 0,0 0 0,0 0 0,-1 0 0,1 0 0,0 1 0,-1-1 0,1 1 0,0 0 0,-1-1 0,1 1 0,-1 0 0,1 1 0,-1-1 0,1 0 0,-1 1 0,3 2 0,2 1 0,-1 0 0,0 1 0,0-1 0,0 1 0,-1 1 0,0-1 0,0 1 0,6 11 0,-11-18 0,0 1 0,0 0 0,0-1 0,1 1 0,-1 0 0,0-1 0,0 1 0,1-1 0,-1 1 0,0 0 0,1-1 0,-1 1 0,1-1 0,-1 1 0,1-1 0,-1 1 0,1-1 0,-1 1 0,1-1 0,-1 0 0,1 1 0,0-1 0,-1 0 0,1 0 0,0 1 0,-1-1 0,1 0 0,0 0 0,-1 0 0,1 0 0,0 0 0,-1 0 0,1 0 0,0 0 0,-1 0 0,1 0 0,0 0 0,-1 0 0,1 0 0,0 0 0,-1-1 0,1 1 0,0 0 0,-1-1 0,1 1 0,-1 0 0,1-1 0,-1 1 0,2-1 0,2-4 0,1-1 0,-1 1 0,0-1 0,5-10 0,13-16 0,-21 31 0,0 0 0,0 0 0,0 0 0,0 1 0,0-1 0,1 0 0,-1 1 0,0-1 0,0 1 0,1-1 0,-1 1 0,0 0 0,1 0 0,-1-1 0,0 1 0,1 0 0,-1 0 0,0 0 0,1 0 0,-1 1 0,0-1 0,1 0 0,-1 0 0,2 1 0,-1 1 0,1-1 0,-1 1 0,0 0 0,1-1 0,-1 1 0,0 0 0,0 0 0,-1 0 0,1 0 0,0 1 0,1 2 0,3 6 0,0 0 0,-1 1 0,0 0 0,3 12 0,3 14-682,7 56-1,-13-49-6143</inkml:trace>
</inkml:ink>
</file>

<file path=ppt/ink/ink23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0-12T14:46:37.227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21 24575,'-1'-1'0,"1"0"0,0 0 0,0 0 0,0 0 0,0 0 0,0 0 0,0 0 0,1 0 0,-1 0 0,0 0 0,0 0 0,1 0 0,-1 0 0,0 0 0,1 0 0,-1 0 0,1 1 0,0-1 0,0-1 0,-1 2 0,1 0 0,-1 0 0,1 0 0,-1 0 0,1 0 0,-1 0 0,1 0 0,-1 0 0,1 0 0,-1 0 0,1 0 0,-1 1 0,1-1 0,-1 0 0,1 0 0,-1 0 0,0 1 0,1-1 0,-1 0 0,1 0 0,-1 1 0,0-1 0,1 0 0,-1 1 0,1 0 0,24 33 0,-14-12 0,-1 0 0,-1 1 0,0 0 0,7 40 0,11 102 0,-24-148 0,36 531 0,-13-255 0,-16-235 0,3 0 0,40 109 0,41 74 0,-91-233-136,-1-1-1,0 1 1,-1 0-1,1-1 1,-2 1-1,1 0 1,-1 0-1,0-1 0,-2 10 1,-2 7-6690</inkml:trace>
</inkml:ink>
</file>

<file path=ppt/ink/ink24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0-12T14:46:39.666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2548 0 24575,'-433'38'2,"252"-15"-178,50-9-202,-658 65-1726,-2-39 787,669-40 461,22 0-2506</inkml:trace>
</inkml:ink>
</file>

<file path=ppt/ink/ink24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0-12T14:46:42.530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56 12 24575,'-23'-6'0,"21"5"0,0 0 0,0 0 0,0 1 0,-1-1 0,1 1 0,0-1 0,0 1 0,0 0 0,0 0 0,0 0 0,-3 0 0,5 0 0,-1 1 0,1-1 0,0 0 0,-1 1 0,1-1 0,0 1 0,-1-1 0,1 0 0,0 1 0,0-1 0,-1 1 0,1-1 0,0 1 0,0-1 0,0 1 0,0-1 0,0 1 0,0-1 0,0 1 0,0 0 0,0-1 0,0 1 0,0-1 0,0 1 0,0-1 0,0 1 0,0-1 0,0 1 0,1-1 0,-1 1 0,0-1 0,1 1 0,8 23 0,-6-19 0,22 61 0,22 97 0,5 12 0,-42-147-1365,-2-3-5461</inkml:trace>
</inkml:ink>
</file>

<file path=ppt/ink/ink24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0-12T14:46:42.919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90 114 24575,'0'11'0,"0"0"0,1-1 0,0 1 0,1-1 0,0 1 0,6 18 0,-6-24 0,0-1 0,0 0 0,1 0 0,-1 0 0,1 0 0,0-1 0,0 1 0,0-1 0,1 0 0,-1 1 0,1-2 0,0 1 0,0 0 0,0-1 0,0 0 0,0 1 0,0-2 0,6 3 0,-2-2 0,-1 1 0,1-2 0,0 1 0,0-1 0,1 0 0,-1-1 0,0 0 0,0 0 0,0-1 0,0 0 0,0 0 0,0-1 0,0 0 0,0 0 0,-1-1 0,9-3 0,-11 3 0,0 0 0,0 0 0,0 0 0,0-1 0,-1 1 0,1-1 0,-1 0 0,0-1 0,0 1 0,0-1 0,-1 0 0,1 0 0,-1 0 0,-1 0 0,1 0 0,-1-1 0,1 1 0,-2-1 0,1 1 0,-1-1 0,1 0 0,-1-10 0,-1 11 0,0 0 0,0 0 0,-1 0 0,1 0 0,-1 1 0,-1-1 0,1 0 0,-1 0 0,0 1 0,0-1 0,0 1 0,0-1 0,-1 1 0,0 0 0,0 0 0,0 0 0,0 1 0,-1-1 0,1 1 0,-1-1 0,0 1 0,0 0 0,0 1 0,0-1 0,-1 1 0,-4-3 0,-5-1 0,1 1 0,-1 0 0,0 1 0,-1 0 0,1 1 0,0 1 0,-25-2 0,31 3 0,-1 1 0,0 0 0,1 0 0,-1 1 0,1 0 0,-1 0 0,1 1 0,-1 0 0,1 0 0,0 1 0,0 1 0,0-1 0,0 1 0,1 0 0,-1 1 0,-12 10 0,3-1-1365,2-2-5461</inkml:trace>
</inkml:ink>
</file>

<file path=ppt/ink/ink24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0-12T14:46:43.794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1 105 24575,'0'-3'0,"1"1"0,0-1 0,-1 0 0,1 1 0,0-1 0,1 1 0,-1 0 0,0-1 0,1 1 0,-1 0 0,1 0 0,0-1 0,-1 1 0,1 1 0,3-4 0,33-24 0,-30 24 0,-1 0 0,1 1 0,0 0 0,0 0 0,0 0 0,0 1 0,13-3 0,-19 6 0,0 0 0,0 0 0,0 0 0,0 0 0,0 0 0,0 0 0,0 0 0,0 1 0,0-1 0,0 1 0,-1-1 0,1 1 0,0 0 0,0-1 0,0 1 0,1 2 0,-1-2 0,0 1 0,0 0 0,-1 0 0,1 0 0,-1 0 0,1 0 0,-1 1 0,0-1 0,0 0 0,0 1 0,0-1 0,0 1 0,0-1 0,-1 1 0,1 3 0,0 3 0,-1 1 0,0 0 0,-1-1 0,0 1 0,-1 0 0,0-1 0,-5 16 0,3-13 0,1 1 0,1-1 0,0 1 0,-1 17 0,3-26 0,0-1 0,1 1 0,-1-1 0,1 1 0,0-1 0,0 1 0,0-1 0,0 1 0,1-1 0,-1 0 0,1 0 0,0 0 0,0 0 0,0 0 0,0 0 0,0 0 0,1-1 0,-1 1 0,6 3 0,0-1 0,-1-1 0,0 1 0,1-2 0,0 1 0,15 3 0,12 7 0,-35-14 0,1 0 0,-1 0 0,1 0 0,-1 1 0,1-1 0,-1 0 0,1 0 0,-1 1 0,0-1 0,1 0 0,-1 1 0,1-1 0,-1 0 0,0 1 0,1-1 0,-1 0 0,0 1 0,0-1 0,1 1 0,-1-1 0,0 1 0,0-1 0,0 1 0,0-1 0,1 1 0,-1-1 0,0 1 0,0-1 0,0 2 0,-10 11 0,-27 10 0,32-21 0,-25 14-1365,-1-2-5461</inkml:trace>
</inkml:ink>
</file>

<file path=ppt/ink/ink24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0-12T14:46:44.889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102 13 24575,'0'-5'0,"-5"-1"0,-6 5 0,-5 2 0,-6 6 0,-3 2 0,3-1-8191</inkml:trace>
</inkml:ink>
</file>

<file path=ppt/ink/ink24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0-12T14:46:46.130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273 18 24575,'-1'-1'0,"1"0"0,0 0 0,0 0 0,-1 0 0,1 0 0,-1 1 0,1-1 0,0 0 0,-1 0 0,0 0 0,1 1 0,-1-1 0,1 0 0,-1 1 0,0-1 0,0 1 0,1-1 0,-1 0 0,0 1 0,0 0 0,0-1 0,1 1 0,-1-1 0,0 1 0,0 0 0,0 0 0,0 0 0,0-1 0,0 1 0,0 0 0,0 0 0,0 0 0,0 0 0,1 0 0,-3 1 0,-41 4 0,35-3 0,-22 2 0,-1 2 0,1 2 0,-58 22 0,79-24 0,10-2 0,20 1 0,32-2 0,-51-3 0,10 0-117,1 0-195,0 0 0,0-1 0,23-4 0,-16-1-6514</inkml:trace>
</inkml:ink>
</file>

<file path=ppt/ink/ink24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0-12T14:46:49.505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43 24575,'3'1'0,"1"-1"0,-1 0 0,1 1 0,-1 0 0,0 0 0,1 0 0,-1 1 0,0-1 0,1 1 0,-1-1 0,0 1 0,0 0 0,-1 0 0,1 0 0,3 4 0,36 43 0,-21-22 0,0-1 0,-2 1 0,21 37 0,-24-37 0,-15-25 0,-1-1 0,1 1 0,0-1 0,0 0 0,0 0 0,0 1 0,0-1 0,0 0 0,0 0 0,1 0 0,-1 0 0,0 0 0,0 0 0,3 1 0,-3-2 0,-1 0 0,1 0 0,-1 0 0,1 0 0,-1 0 0,1 0 0,-1 0 0,1-1 0,-1 1 0,1 0 0,-1 0 0,1 0 0,-1-1 0,1 1 0,-1 0 0,1 0 0,-1-1 0,0 1 0,1 0 0,-1-1 0,1 1 0,-1-1 0,0 1 0,0 0 0,1-1 0,-1 1 0,0-1 0,1 0 0,2-7 0,-1 1 0,0-1 0,0 1 0,1-13 0,-1 9 0,5-27 0,-3 10 0,1 0 0,2 0 0,0 1 0,15-33 0,-21 58 0,-1 0 0,1 1 0,-1-1 0,1 1 0,0-1 0,0 1 0,0 0 0,0-1 0,0 1 0,0 0 0,0-1 0,0 1 0,1 0 0,-1 0 0,0 0 0,1 0 0,-1 0 0,0 1 0,1-1 0,-1 0 0,1 1 0,0-1 0,-1 1 0,1-1 0,1 1 0,0 0 0,-1 1 0,0-1 0,0 1 0,0 0 0,1 0 0,-1 0 0,0 0 0,0 0 0,0 0 0,-1 1 0,1-1 0,0 0 0,0 1 0,-1 0 0,3 3 0,6 7 0,-1 1 0,-1 0 0,0 1 0,7 16 0,-4-3 0,-8-18 0,1 0 0,0 0 0,1 0 0,0 0 0,8 11 0,-13-20 0,1 1 0,-1-1 0,0 0 0,0 1 0,0-1 0,1 0 0,-1 1 0,0-1 0,1 0 0,-1 1 0,0-1 0,0 0 0,1 0 0,-1 0 0,1 1 0,-1-1 0,0 0 0,1 0 0,-1 0 0,0 0 0,1 0 0,-1 0 0,1 1 0,-1-1 0,0 0 0,1 0 0,-1 0 0,1 0 0,-1 0 0,0-1 0,1 1 0,-1 0 0,0 0 0,1 0 0,-1 0 0,1 0 0,-1 0 0,0-1 0,1 1 0,-1 0 0,0 0 0,1-1 0,-1 1 0,0 0 0,0 0 0,1-1 0,-1 1 0,0 0 0,0-1 0,1 1 0,-1 0 0,0-1 0,0 1 0,0 0 0,0-1 0,0 1 0,1-1 0,-1 1 0,0 0 0,0-1 0,0 1 0,0-1 0,0 1 0,0-1 0,4-29 0,-4 29 0,0-6 17,0 1 0,1-1 1,0 1-1,0-1 0,1 1 0,2-8 0,-3 12-72,0 1 0,0-1 0,0 0 0,0 1 0,0-1 0,0 1 0,0 0 0,1-1 0,-1 1 0,0 0 0,1 0 0,-1 0 0,1 0 0,0 0 0,-1 0 0,1 0 0,0 1 0,-1-1 0,1 0 0,0 1 0,0-1 0,0 1 0,-1 0 0,1 0 0,0 0 0,3 0 0,15 1-6771</inkml:trace>
</inkml:ink>
</file>

<file path=ppt/ink/ink24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0-12T14:46:49.958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1 146 24575,'-1'0'0,"1"-1"0,0 1 0,0-1 0,0 1 0,0-1 0,1 1 0,-1-1 0,0 1 0,0-1 0,0 1 0,0-1 0,0 1 0,1-1 0,-1 1 0,0 0 0,1-1 0,-1 1 0,0-1 0,0 1 0,1 0 0,-1-1 0,1 1 0,-1 0 0,0-1 0,1 1 0,-1 0 0,1-1 0,-1 1 0,1 0 0,-1 0 0,1 0 0,-1-1 0,1 1 0,-1 0 0,1 0 0,-1 0 0,1 0 0,-1 0 0,1 0 0,-1 0 0,1 0 0,-1 0 0,1 0 0,-1 0 0,1 1 0,-1-1 0,1 0 0,-1 0 0,1 0 0,-1 1 0,0-1 0,1 0 0,-1 0 0,1 1 0,-1-1 0,0 0 0,1 2 0,26 16 0,27 37 0,-39-39 0,0 0 0,0-2 0,25 19 0,-39-33 0,-1 1 0,1-1 0,-1 0 0,1 1 0,0-1 0,-1 0 0,1 1 0,-1-1 0,1 0 0,0 0 0,0 1 0,-1-1 0,1 0 0,0 0 0,-1 0 0,1 0 0,0 0 0,-1 0 0,1 0 0,0 0 0,0 0 0,-1 0 0,1-1 0,0 1 0,-1 0 0,1 0 0,0-1 0,-1 1 0,2-1 0,-1 0 0,0-1 0,0 1 0,0 0 0,0-1 0,0 1 0,0-1 0,0 0 0,-1 1 0,1-1 0,-1 1 0,1-1 0,-1-2 0,5-53 0,-5 52 0,-2-37 0,1 29 0,0-1 0,1 0 0,1 1 0,4-28 0,-5 40 0,0 1 0,0-1 0,1 0 0,-1 0 0,0 1 0,0-1 0,0 0 0,1 1 0,-1-1 0,0 0 0,1 1 0,-1-1 0,1 0 0,-1 1 0,1-1 0,-1 0 0,1 1 0,-1-1 0,1 1 0,-1-1 0,1 1 0,0 0 0,-1-1 0,1 1 0,0 0 0,-1-1 0,1 1 0,0 0 0,0 0 0,-1-1 0,1 1 0,0 0 0,0 0 0,-1 0 0,1 0 0,0 0 0,0 0 0,0 0 0,-1 1 0,1-1 0,0 0 0,-1 0 0,1 0 0,0 1 0,0-1 0,-1 0 0,1 1 0,0-1 0,-1 1 0,1-1 0,-1 1 0,1-1 0,-1 1 0,1-1 0,-1 1 0,1-1 0,0 2 0,7 5 0,-1 1 0,0 0 0,7 11 0,-8-11 0,-5-6 0,1 0 0,-1 0 0,1-1 0,0 1 0,0 0 0,0-1 0,-1 0 0,1 1 0,1-1 0,-1 0 0,3 2 0,-4-3 0,0 0 0,0 0 0,0 0 0,0 0 0,0 1 0,0-1 0,0-1 0,0 1 0,0 0 0,0 0 0,0 0 0,-1 0 0,1-1 0,0 1 0,0 0 0,0-1 0,0 1 0,0-1 0,1 0 0,2-3 0,0 0 0,0 0 0,0-1 0,-1 1 0,0-1 0,0 0 0,4-8 0,-3 7 0,5-15 0,-6 14 0,0 0 0,0 1 0,0-1 0,1 1 0,7-10 0,-10 15 0,0 1 0,0-1 0,-1 0 0,1 1 0,0-1 0,0 1 0,-1-1 0,1 1 0,0-1 0,0 1 0,0-1 0,0 1 0,0 0 0,0 0 0,0 0 0,0-1 0,0 1 0,0 0 0,1 0 0,0 1 0,-1-1 0,1 1 0,-1-1 0,1 1 0,-1 0 0,1 0 0,-1 0 0,0 0 0,1 0 0,-1 0 0,0 0 0,0 0 0,0 0 0,1 0 0,0 2 0,12 18 0,-1 0 0,-1 1 0,-1 0 0,15 43 0,-2-5 0,9 18-1365,-18-42-5461</inkml:trace>
</inkml:ink>
</file>

<file path=ppt/ink/ink24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0-12T14:46:50.410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1 148 24575,'1'0'0,"0"-1"0,0 1 0,1-1 0,-1 0 0,0 1 0,0-1 0,0 0 0,0 0 0,0 1 0,0-1 0,0 0 0,0 0 0,0 0 0,0 0 0,-1 0 0,1-1 0,0 1 0,-1 0 0,2-3 0,11-27 0,-11 27 0,2-8 0,-1 3 0,0 0 0,1 1 0,0-1 0,0 1 0,10-14 0,-13 21 0,0-1 0,0 1 0,0 0 0,1 0 0,-1 0 0,1 0 0,-1 0 0,0 0 0,1 0 0,0 0 0,-1 1 0,1-1 0,-1 1 0,1-1 0,0 1 0,0-1 0,-1 1 0,1 0 0,0 0 0,-1 0 0,1 0 0,0 0 0,0 0 0,-1 0 0,1 1 0,0-1 0,-1 1 0,1-1 0,0 1 0,-1 0 0,1-1 0,-1 1 0,1 0 0,-1 0 0,1 0 0,-1 0 0,1 2 0,24 18-195,0 1 0,-2 1 0,-1 1 0,-1 1 0,-2 2 0,36 56 0,-32-43-6631</inkml:trace>
</inkml:ink>
</file>

<file path=ppt/ink/ink24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0-12T14:46:52.801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2990 24575,'1'-2'0,"-1"0"0,1 1 0,-1-1 0,1 0 0,0 0 0,0 1 0,0-1 0,0 1 0,0-1 0,0 1 0,0-1 0,1 1 0,2-3 0,24-20 0,-17 16 0,252-191 0,-84 68 0,664-564-2124,-276 220 1193,334-200 931,-707 541 49,119-88-449,-216 146 842,96-95 1,-120 88 1668,-24 26-1701,-48 55-410,0 1 0,0 0 0,1 0 0,-1 0 0,0 0 0,1 0 0,-1 0 0,1 0 0,-1 0 0,1 0 0,-1 0 0,1 1 0,2-1 0,-4 5 0,-13 7 0,-20 11 0,-1-2 0,-63 28 0,-81 19 0,66-26 0,21-6 0,-117 28 0,69-28 0,209-44 0,-1-2 0,70-22 0,301-110 0,-350 107 0,-28 11 0,75-21 0,-114 44 0,-23 2 0,0 0 0,1 1 0,-1-1 0,0 0 0,0 0 0,0 0 0,0 0 0,1 0 0,-1 1 0,0-1 0,0 0 0,0 0 0,0 0 0,0 1 0,0-1 0,0 0 0,1 0 0,-1 0 0,0 1 0,0-1 0,0 0 0,0 0 0,0 0 0,0 1 0,0-1 0,0 0 0,0 0 0,0 1 0,0-1 0,0 0 0,0 0 0,0 0 0,-1 1 0,1-1 0,0 0 0,0 0 0,0 1 0,0-1 0,0 0 0,0 0 0,0 0 0,-1 0 0,1 1 0,-29 29 0,17-18 0,-35 43 0,2 1 0,-70 121 0,-8 9 0,50-80-63,-28 35 229,81-116-533,-1-1 0,-1 0 0,-34 26 0,40-38-6459</inkml:trace>
</inkml:ink>
</file>

<file path=ppt/ink/ink25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0-12T14:46:56.519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234 0 24575,'-1'5'0,"0"0"0,0 0 0,0 0 0,0 0 0,-5 9 0,-1 7 0,-175 677 0,171-633 85,-5 14-1535,10-60-5376</inkml:trace>
</inkml:ink>
</file>

<file path=ppt/ink/ink25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0-12T14:46:56.849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1 24575,'3'1'0,"-1"-1"0,0 1 0,0 0 0,0 0 0,0 1 0,0-1 0,0 0 0,0 1 0,-1-1 0,1 1 0,0 0 0,-1-1 0,1 1 0,-1 0 0,2 2 0,4 5 0,23 24 0,2-1 0,1-2 0,2-1 0,1-2 0,61 36 0,-33-30-227,2-2-1,1-4 1,1-2-1,1-4 1,77 15-1,-92-26-6598</inkml:trace>
</inkml:ink>
</file>

<file path=ppt/ink/ink25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0-12T14:46:57.253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0 156 24575,'10'0'0,"6"5"0,7 6 0,-2 5 0,1 6 0,2 3 0,0 6 0,2 8 0,0 6 0,1 5 0,0 8 0,-4 8 0,-1 2 0,-5-2 0,0-2 0,-4-12-8191</inkml:trace>
  <inkml:trace contextRef="#ctx0" brushRef="#br0" timeOffset="1">409 183 24575,'82'106'0,"83"62"0,-155-159 0,1-1 0,-1 0 0,1-1 0,0 0 0,1-1 0,0 0 0,0-1 0,0 0 0,18 4 0,-26-8 0,0 0 0,-1 0 0,1 0 0,0-1 0,-1 0 0,1 0 0,0 0 0,0 0 0,-1 0 0,1-1 0,0 0 0,-1 0 0,1 0 0,-1 0 0,1 0 0,-1-1 0,1 1 0,-1-1 0,0 0 0,0 0 0,0 0 0,0-1 0,0 1 0,0-1 0,-1 0 0,1 1 0,-1-1 0,0 0 0,0 0 0,0-1 0,0 1 0,0 0 0,-1-1 0,1 1 0,-1-1 0,1-5 0,0-2 0,0 0 0,0 0 0,-2 0 0,1 0 0,-1 0 0,-1 0 0,0-1 0,-1 1 0,0 0 0,0 0 0,-1 1 0,-1-1 0,0 1 0,-10-20 0,-1 1 0,-2 2 0,-1-1 0,-40-45 0,49 62-87,-6-7 160,-1 1-1,-34-29 1,46 42-148,0 1 1,0 0-1,0 1 0,0-1 0,0 1 0,-1 0 1,1 0-1,-1 0 0,0 0 0,1 1 0,-1 0 0,0 0 1,0 0-1,0 1 0,0-1 0,0 1 0,0 0 1,0 1-1,-9 1 0,-10 8-6751</inkml:trace>
</inkml:ink>
</file>

<file path=ppt/ink/ink25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0-12T14:46:59.516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252 1 24575,'-7'1'0,"-1"1"0,1 0 0,-1 0 0,1 0 0,0 1 0,-12 7 0,8-5 0,-15 5 0,19-7 0,1-1 0,-1 1 0,0 0 0,1 0 0,0 0 0,0 1 0,0 0 0,-7 6 0,13-9 0,0-1 0,0 0 0,0 0 0,0 1 0,0-1 0,-1 0 0,1 0 0,0 1 0,0-1 0,0 0 0,0 0 0,0 1 0,0-1 0,0 0 0,0 1 0,1-1 0,-1 0 0,0 0 0,0 1 0,0-1 0,0 0 0,0 0 0,0 1 0,0-1 0,1 0 0,-1 0 0,0 0 0,0 1 0,0-1 0,0 0 0,1 0 0,-1 0 0,0 0 0,0 1 0,0-1 0,1 0 0,-1 0 0,0 0 0,0 0 0,1 0 0,-1 0 0,0 0 0,1 0 0,-1 0 0,0 1 0,0-1 0,1 0 0,-1 0 0,0-1 0,0 1 0,1 0 0,-1 0 0,18 3 0,-17-3 0,13 0 0,0 0 0,0 0 0,0-2 0,0 1 0,0-2 0,0 0 0,-1 0 0,1-2 0,-1 1 0,0-2 0,18-9 0,-31 15 0,0 0 0,1 0 0,-1 0 0,0 0 0,1 0 0,-1-1 0,0 1 0,0 0 0,1 0 0,-1 0 0,0 0 0,0 0 0,0 0 0,1-1 0,-1 1 0,0 0 0,0 0 0,0 0 0,1-1 0,-1 1 0,0 0 0,0 0 0,0 0 0,0-1 0,0 1 0,0 0 0,1 0 0,-1-1 0,0 1 0,0 0 0,0 0 0,0-1 0,0 1 0,0 0 0,0-1 0,0 1 0,0 0 0,0-1 0,-12 0 0,-18 5 0,-5 3 0,1 2 0,-36 14 0,57-18 0,-1 1 0,1 0 0,1 1 0,-1 1 0,1 0 0,0 0 0,-19 20 0,87-50 0,185-91 0,-215 106 0,-17 8 0,-17 8 0,-26 15 0,-1-1 0,-2-3 0,0 0 0,-1-3 0,-72 24 0,81-35 0,28-6 0,1 0 0,0 0 0,0 0 0,0 0 0,0 0 0,0 0 0,0 0 0,0 0 0,0 0 0,0 0 0,0 0 0,-1 0 0,1 0 0,0 0 0,0 0 0,0 0 0,0 0 0,0 0 0,0 0 0,0 0 0,0-1 0,0 1 0,0 0 0,0 0 0,0 0 0,0 0 0,-1 0 0,1 0 0,0 0 0,0 0 0,0 0 0,0 0 0,0 0 0,0 0 0,0-1 0,0 1 0,0 0 0,0 0 0,0 0 0,0 0 0,0 0 0,0 0 0,0 0 0,0 0 0,0 0 0,0 0 0,0-1 0,0 1 0,0 0 0,0 0 0,0 0 0,0 0 0,0 0 0,1 0 0,-1 0 0,0 0 0,0 0 0,0 0 0,0 0 0,0 0 0,0-1 0,0 1 0,0 0 0,0 0 0,0 0 0,14-10 0,7-2 0,1 0 0,1 2 0,39-13 0,74-12 0,-95 29 0,-41 6 0,0 1 0,0-1 0,0 0 0,0 0 0,0 0 0,0 0 0,0 0 0,0 0 0,0 0 0,0 1 0,0-1 0,0 0 0,0 0 0,0 0 0,0 0 0,0 0 0,0 0 0,0 0 0,0 0 0,0 1 0,0-1 0,0 0 0,0 0 0,0 0 0,0 0 0,0 0 0,0 0 0,1 0 0,-1 0 0,0 0 0,0 0 0,0 1 0,0-1 0,0 0 0,0 0 0,0 0 0,0 0 0,0 0 0,1 0 0,-1 0 0,0 0 0,0 0 0,0 0 0,0 0 0,0 0 0,0 0 0,0 0 0,1 0 0,-1 0 0,0 0 0,0 0 0,0 0 0,0 0 0,0 0 0,0 0 0,0 0 0,0 0 0,1 0 0,-1 0 0,0-1 0,0 1 0,0 0 0,0 0 0,0 0 0,0 0 0,-22 8 0,-64 14 0,47-12 0,0 0 0,-56 24 0,274-81 0,-153 42 0,-21 4 0,0 1 0,0-1 0,0 0 0,0 0 0,0 0 0,-1-1 0,1 0 0,0 0 0,-1 0 0,0 0 0,8-6 0,-12 8 0,0-1 0,1 1 0,-1 0 0,0 0 0,0-1 0,0 1 0,0 0 0,0-1 0,0 1 0,0 0 0,0 0 0,0-1 0,0 1 0,0 0 0,0-1 0,0 1 0,0 0 0,0 0 0,0-1 0,0 1 0,0 0 0,-1-1 0,1 1 0,0 0 0,0 0 0,0-1 0,0 1 0,-1 0 0,1 0 0,0 0 0,0-1 0,0 1 0,-1 0 0,1 0 0,0 0 0,0-1 0,-1 1 0,1 0 0,0 0 0,-1 0 0,1 0 0,0 0 0,0 0 0,-1 0 0,1 0 0,0 0 0,-1 0 0,1 0 0,0 0 0,0 0 0,-1 0 0,1 0 0,0 0 0,-1 0 0,1 0 0,0 0 0,-1 0 0,-19 0 0,12 1 0,2 0 0,0-1 0,0 1 0,0 0 0,0 0 0,0 1 0,0 0 0,1 0 0,-1 0 0,0 0 0,1 1 0,0 0 0,-6 4 0,11-7 0,0 0 0,0 0 0,-1 1 0,1-1 0,0 0 0,0 0 0,0 0 0,-1 0 0,1 1 0,0-1 0,0 0 0,0 0 0,0 0 0,0 1 0,-1-1 0,1 0 0,0 0 0,0 1 0,0-1 0,0 0 0,0 0 0,0 1 0,0-1 0,0 0 0,0 0 0,0 1 0,0-1 0,0 0 0,0 0 0,0 1 0,0-1 0,0 0 0,0 0 0,0 1 0,0-1 0,1 0 0,-1 0 0,0 0 0,0 1 0,0-1 0,0 0 0,0 0 0,1 0 0,-1 1 0,15 2 0,18-6 0,-13-1 0,-15 2 0,1 0 0,0 1 0,-1 0 0,1 0 0,0 1 0,0-1 0,0 1 0,0 0 0,9 2 0,-15-2-25,1 1 1,-1-1-1,0 0 0,0 0 0,0 0 0,0 1 0,0-1 1,0 0-1,0 0 0,0 1 0,1-1 0,-1 0 1,0 0-1,0 1 0,0-1 0,0 0 0,0 0 0,0 1 1,-1-1-1,1 0 0,0 0 0,0 0 0,0 1 0,0-1 1,0 0-1,0 0 0,0 1 0,0-1 0,0 0 1,-1 0-1,1 0 0,0 1 0,0-1 0,0 0 0,0 0 1,-1 0-1,1 0 0,0 1 0,0-1 0,0 0 0,-1 0 1,1 0-1,0 0 0,0 0 0,-1 0 0,1 0 1,0 0-1,0 0 0,-1 0 0,1 0 0,0 0 0,0 0 1,-1 0-1,1 0 0,-12 5-6801</inkml:trace>
</inkml:ink>
</file>

<file path=ppt/ink/ink25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0-12T14:47:00.056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1 24575,'20'18'0,"31"22"0,12 11 0,-18-7 0,-2 2 0,-2 2 0,40 61 0,-75-100-195,-1 0 0,0 1 0,0-1 0,-1 1 0,-1 0 0,4 14 0,-2 0-6631</inkml:trace>
</inkml:ink>
</file>

<file path=ppt/ink/ink25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0-12T14:47:00.542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17 338 24575,'-1'0'0,"1"0"0,-1 0 0,0 0 0,0-1 0,1 1 0,-1 0 0,0 0 0,0-1 0,1 1 0,-1 0 0,0-1 0,1 1 0,-1-1 0,1 1 0,-1-1 0,0 1 0,1-1 0,-1 1 0,1-1 0,-1 0 0,1 1 0,-1-1 0,1 0 0,0 1 0,-1-1 0,1 0 0,0 0 0,0 1 0,0-1 0,-1 0 0,1 0 0,0 1 0,0-1 0,0 0 0,0 0 0,0 0 0,0 1 0,0-1 0,1 0 0,-1-1 0,0-1 0,1 1 0,-1-1 0,1 0 0,0 1 0,-1-1 0,1 0 0,1 1 0,-1-1 0,0 1 0,3-4 0,4-1 0,1 0 0,0 1 0,0 1 0,0-1 0,1 1 0,0 1 0,18-6 0,-14 5 0,229-68 0,-180 59 0,-1-4 0,-1-2 0,96-45 0,-133 49 0,-20 13 0,0 1 0,0-1 0,0 1 0,0 0 0,0 0 0,0 0 0,7-2 0,-8 4 0,-1 0 0,0 0 0,0 0 0,0 0 0,0 0 0,0 0 0,0 1 0,0-1 0,0 1 0,0 0 0,-1-1 0,1 1 0,0 0 0,0 0 0,0 0 0,-1 0 0,1 1 0,-1-1 0,1 0 0,-1 1 0,1-1 0,0 2 0,38 44 0,-2 1 0,57 98 0,5 7 0,70 93 0,-165-240 0,0 1 0,-1 0 0,0 0 0,0 0 0,5 13 0,-8-18 0,-1-1 0,1 1 0,-1 0 0,1 0 0,-1 0 0,0 0 0,0 0 0,0 0 0,0 0 0,0 0 0,0-1 0,-1 1 0,1 0 0,-1 0 0,1 0 0,-1 0 0,0-1 0,0 1 0,1 0 0,-1 0 0,0-1 0,-1 1 0,1-1 0,0 1 0,0-1 0,-1 0 0,1 1 0,0-1 0,-1 0 0,-2 1 0,-28 17 0,-1-2 0,0-2 0,-2-1 0,-36 10 0,49-17 0,-57 22 0,39-13 0,-1-2 0,0-2 0,-1-1 0,-68 8 0,97-19-341,0 0 0,0-1-1,-15-3 1,2-2-6485</inkml:trace>
</inkml:ink>
</file>

<file path=ppt/ink/ink25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0-12T14:47:03.048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0 186 24575,'5'-2'0,"-1"1"0,0-1 0,0 0 0,0 0 0,0 0 0,0-1 0,0 1 0,-1-1 0,1 0 0,-1 0 0,1 0 0,-1-1 0,3-3 0,8-7 0,26-26 0,17-15 0,-52 51 0,1-1 0,0 1 0,1 0 0,-1 0 0,1 0 0,-1 1 0,14-4 0,-19 6 0,0 1 0,0 0 0,0-1 0,0 1 0,0 0 0,0 0 0,0 0 0,1 0 0,-1 0 0,0 0 0,0 0 0,0 0 0,0 0 0,0 0 0,1 0 0,-1 1 0,0-1 0,0 1 0,0-1 0,0 1 0,0-1 0,0 1 0,0-1 0,0 1 0,0 0 0,0 0 0,-1-1 0,1 1 0,1 1 0,-1 0 0,0 1 0,0 0 0,0-1 0,0 1 0,-1-1 0,1 1 0,-1 0 0,0-1 0,0 1 0,0 0 0,0 5 0,-2 7 0,0-1 0,-1 0 0,-8 21 0,-9 12 0,-6 13 0,24-55 0,1-1 0,0 1 0,0 0 0,0 0 0,0 0 0,1 0 0,0 0 0,0 0 0,1 9 0,0-11 0,0-1 0,0 1 0,0 0 0,1 0 0,-1-1 0,1 1 0,-1-1 0,1 1 0,0-1 0,0 0 0,0 1 0,0-1 0,1 0 0,-1-1 0,0 1 0,1 0 0,0-1 0,-1 1 0,1-1 0,0 0 0,-1 0 0,1 0 0,4 1 0,8 2 0,0-1 0,1-1 0,19 1 0,-14-2 0,-11 0 0,0 0 0,-1 1 0,1 0 0,0 1 0,15 6 0,-24-9 0,1 1 0,0-1 0,-1 1 0,1 0 0,-1 0 0,1 0 0,-1 0 0,1 0 0,-1 0 0,0 0 0,0 1 0,1-1 0,-1 0 0,0 1 0,0-1 0,0 1 0,0-1 0,-1 1 0,1-1 0,0 1 0,-1 0 0,1-1 0,-1 1 0,1 0 0,-1-1 0,0 1 0,0 0 0,0 0 0,0-1 0,0 1 0,0 0 0,0 0 0,0-1 0,-1 1 0,1 0 0,-1-1 0,1 1 0,-1 0 0,-1 2 0,-4 5 12,1-1 0,-1 0 0,0 0 0,0-1 0,-1 0 0,0 0 0,-1 0 0,1-1 0,-14 8 0,-10 5-755,-37 18 1,18-13-6084</inkml:trace>
</inkml:ink>
</file>

<file path=ppt/ink/ink25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0-12T14:46:26.834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615 3 24575,'10'-1'0,"-8"1"0,1 0 0,-1-1 0,1 1 0,-1 0 0,1 0 0,-1 0 0,0 0 0,1 1 0,-1-1 0,1 1 0,-1-1 0,0 1 0,1 0 0,3 2 0,-6-2 0,0-1 0,0 1 0,0 0 0,0 0 0,0-1 0,0 1 0,0 0 0,0-1 0,-1 1 0,1 0 0,0 0 0,0-1 0,-1 1 0,1-1 0,0 1 0,-1 0 0,1-1 0,-1 1 0,1-1 0,-1 1 0,1 0 0,-1-1 0,1 1 0,-1-1 0,0 0 0,1 1 0,-1-1 0,0 1 0,-20 13 0,-53 23 0,-145 50 0,168-68 0,-112 33 0,80-27 0,80-24 0,1 0 0,-1-1 0,1 1 0,0 0 0,-1 0 0,1 0 0,0 1 0,0-1 0,0 1 0,0-1 0,0 1 0,0-1 0,0 1 0,0 0 0,1 0 0,-3 4 0,2-3 0,1 1 0,0-1 0,1 1 0,-1-1 0,1 1 0,-1-1 0,1 1 0,0 0 0,1-1 0,0 8 0,2 29 0,-2-25 0,0 0 0,1 1 0,7 25 0,-9-39 0,1-1 0,0 0 0,-1 1 0,1-1 0,0 0 0,0 0 0,0 0 0,0 0 0,0 0 0,0 0 0,0 0 0,0 0 0,0 0 0,1 0 0,-1-1 0,0 1 0,1 0 0,-1-1 0,0 1 0,1-1 0,-1 0 0,1 1 0,-1-1 0,0 0 0,1 0 0,-1 0 0,1 0 0,-1 0 0,1 0 0,-1 0 0,1 0 0,-1-1 0,0 1 0,1-1 0,-1 1 0,0-1 0,3 0 0,8-4 0,0 0 0,0-1 0,14-9 0,-12 7 0,4-2 0,1 2 0,0 0 0,1 1 0,0 1 0,0 1 0,1 1 0,-1 0 0,1 2 0,-1 0 0,38 3 0,-50-1 0,4 0 0,-1 0 0,1 1 0,-1 0 0,19 5 0,-27-5 0,-1 0 0,1 0 0,0 1 0,0-1 0,-1 0 0,1 1 0,-1 0 0,1-1 0,-1 1 0,0 0 0,0 0 0,0 1 0,0-1 0,0 0 0,0 1 0,0-1 0,-1 1 0,1-1 0,-1 1 0,0 0 0,0 0 0,2 5 0,-2 1 0,0 1 0,0-1 0,-1 1 0,-1-1 0,1 1 0,-1-1 0,-1 1 0,0-1 0,0 0 0,-1 1 0,0-1 0,0-1 0,-1 1 0,-1 0 0,1-1 0,-1 0 0,-10 12 0,-4 5 0,-1-1 0,-2 0 0,-47 39 0,45-43 60,-36 23 0,52-38-246,-1 0 1,-1 0-1,1-1 0,-1 0 1,0-1-1,0 0 1,-19 3-1,6-4-6640</inkml:trace>
</inkml:ink>
</file>

<file path=ppt/ink/ink25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0-12T14:46:27.193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275 191 24575,'-1'6'0,"1"-1"0,1 1 0,-1 0 0,1-1 0,0 0 0,1 1 0,-1-1 0,1 0 0,0 1 0,0-1 0,0 0 0,1 0 0,0-1 0,0 1 0,0 0 0,1-1 0,-1 0 0,1 0 0,0 0 0,0 0 0,1-1 0,-1 0 0,1 1 0,-1-2 0,1 1 0,0 0 0,0-1 0,0 0 0,1 0 0,-1-1 0,7 2 0,-4-1 0,0-1 0,0 0 0,0-1 0,0 1 0,0-2 0,0 1 0,0-1 0,0 0 0,0-1 0,0 0 0,-1 0 0,1 0 0,-1-1 0,1-1 0,-1 1 0,12-9 0,-15 10 0,0-2 0,0 1 0,0 0 0,0-1 0,-1 1 0,1-1 0,-1 0 0,0-1 0,0 1 0,0 0 0,-1-1 0,0 1 0,0-1 0,0 0 0,0 0 0,-1 0 0,0 0 0,0 0 0,0 0 0,0 0 0,-1 0 0,0 0 0,0 0 0,0 0 0,-1 0 0,0 0 0,-1-6 0,-1 4 0,0 0 0,0-1 0,-1 1 0,0 0 0,0 1 0,0-1 0,-1 1 0,0 0 0,0 0 0,-1 0 0,0 1 0,0-1 0,0 2 0,0-1 0,-1 1 0,-14-7 0,2 1 0,-1 1 0,0 1 0,-1 1 0,0 1 0,-22-3 0,24 6 17,-1 1 0,0 0 1,0 2-1,0 0 0,0 1 0,-38 8 0,49-8-100,0 1 1,0 1-1,0 0 1,1 0-1,-1 1 1,1 0-1,0 0 1,0 1-1,0 0 1,1 1-1,0-1 1,0 1-1,0 1 1,0-1-1,1 1 1,1 0-1,-6 9 1,-1 7-6744</inkml:trace>
</inkml:ink>
</file>

<file path=ppt/ink/ink25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0-12T14:46:27.998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80 24575,'12'-14'0,"12"-8"0,-22 21 0,-1 0 0,1 1 0,-1-1 0,0 1 0,1 0 0,-1-1 0,1 1 0,-1 0 0,1 0 0,0 0 0,-1 0 0,1 0 0,-1 0 0,1 1 0,-1-1 0,1 0 0,-1 1 0,1-1 0,-1 1 0,0-1 0,2 2 0,4 2 0,0 1 0,-1 0 0,0 0 0,0 0 0,0 1 0,-1 0 0,1 0 0,-2 0 0,1 1 0,-1-1 0,0 1 0,5 11 0,0 3 0,0 0 0,-2 1 0,6 26 0,-3 25 0,-12-120 0,0 7 0,1-1 0,9-78 0,-8 115 0,1 0 0,0 0 0,0 1 0,0-1 0,0 1 0,1-1 0,-1 1 0,1-1 0,0 1 0,0 0 0,0 0 0,5-5 0,-6 7 0,0 1 0,0-1 0,1 0 0,-1 0 0,1 1 0,-1-1 0,0 1 0,1-1 0,-1 1 0,1 0 0,-1 0 0,1-1 0,0 1 0,-1 0 0,1 0 0,-1 1 0,1-1 0,-1 0 0,1 0 0,-1 1 0,1-1 0,-1 1 0,0-1 0,1 1 0,-1 0 0,0-1 0,1 1 0,-1 0 0,0 0 0,0 0 0,1 0 0,-1 0 0,1 2 0,9 8 0,-1 0 0,-1 1 0,0-1 0,-1 2 0,0-1 0,-1 1 0,8 20 0,-8-16 0,2-1 0,0 0 0,0 0 0,14 15 0,-23-30 0,1 0 0,0 0 0,-1 0 0,1 0 0,0-1 0,-1 1 0,1 0 0,0 0 0,0-1 0,0 1 0,0-1 0,-1 1 0,1-1 0,0 1 0,0-1 0,0 1 0,0-1 0,0 0 0,0 0 0,0 1 0,1-1 0,-1 0 0,0 0 0,1 0 0,-1-1 0,0 1 0,0-1 0,-1 0 0,1 1 0,0-1 0,0 0 0,-1 0 0,1 1 0,0-1 0,-1 0 0,1 0 0,-1 0 0,1 0 0,-1 0 0,1 0 0,-1 0 0,0 0 0,0 0 0,1-1 0,1-10 0,-1 1 0,0 0 0,0-15 0,-1 23 0,-1-20 0,1 0 0,2 0 0,0 0 0,1 0 0,9-27 0,-12 49 0,0 1 0,0 0 0,0 0 0,0 0 0,0-1 0,0 1 0,0 0 0,0 0 0,0 0 0,1-1 0,-1 1 0,0 0 0,0 0 0,0 0 0,0 0 0,0 0 0,1-1 0,-1 1 0,0 0 0,0 0 0,0 0 0,1 0 0,-1 0 0,0 0 0,0 0 0,0 0 0,1 0 0,-1 0 0,0 0 0,0 0 0,0 0 0,1 0 0,-1 0 0,0 0 0,0 0 0,0 0 0,1 0 0,-1 0 0,0 0 0,0 0 0,0 0 0,1 0 0,-1 0 0,0 0 0,0 0 0,0 0 0,1 1 0,-1-1 0,0 0 0,0 0 0,0 0 0,0 0 0,0 1 0,1-1 0,-1 0 0,0 0 0,0 0 0,0 0 0,0 1 0,0-1 0,0 0 0,0 0 0,0 0 0,0 1 0,0-1 0,0 0 0,0 0 0,0 1 0,8 15 0,0 8-90,53 135 312,-52-140-472,2 1 1,0-2-1,1 1 1,1-1-1,26 28 1,-22-29-6577</inkml:trace>
</inkml:ink>
</file>

<file path=ppt/ink/ink26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0-12T14:46:28.529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62 24575,'2'0'0,"0"1"0,-1-1 0,1 1 0,0-1 0,-1 1 0,1 0 0,-1 0 0,1 0 0,-1 0 0,1 0 0,-1 0 0,1 1 0,-1-1 0,0 0 0,2 3 0,19 26 0,-18-24 0,1 1 0,9 12 0,-1 0 0,-1 0 0,-1 1 0,13 33 0,-22-48 0,8 23 0,-10-27 0,1 1 0,-1-1 0,1 0 0,-1 0 0,1 0 0,-1 0 0,1 0 0,-1-1 0,1 1 0,0 0 0,-1 0 0,1 0 0,0 0 0,0-1 0,0 1 0,0 0 0,0-1 0,1 2 0,0-5 0,-1 1 0,1-1 0,-1 0 0,0 1 0,0-1 0,0 0 0,0 0 0,0 0 0,-1 0 0,1-5 0,0 2 0,7-34 0,-7 30 0,0 0 0,2 0 0,-1 1 0,1-1 0,4-9 0,-7 18 0,1 0 0,-1 0 0,0 0 0,1 0 0,-1 0 0,1 1 0,-1-1 0,1 0 0,-1 0 0,1 0 0,0 1 0,-1-1 0,1 0 0,0 1 0,0-1 0,0 1 0,-1-1 0,1 1 0,0-1 0,0 1 0,0-1 0,0 1 0,0 0 0,0 0 0,0-1 0,0 1 0,0 0 0,0 0 0,-1 0 0,1 0 0,0 0 0,0 0 0,0 0 0,0 1 0,0-1 0,0 0 0,0 0 0,0 1 0,0-1 0,0 0 0,0 1 0,0-1 0,1 2 0,4 3 0,0 0 0,0 0 0,-1 1 0,9 11 0,5 3 0,-19-19 0,1 0 0,0 0 0,0-1 0,0 1 0,0-1 0,0 1 0,0-1 0,0 1 0,0-1 0,0 1 0,1-1 0,-1 0 0,0 0 0,0 1 0,0-1 0,0 0 0,0 0 0,1 0 0,-1 0 0,0-1 0,0 1 0,0 0 0,2-1 0,-1 0 0,0 0 0,-1 0 0,1 0 0,-1-1 0,1 1 0,-1-1 0,1 1 0,-1-1 0,0 1 0,0-1 0,0 0 0,2-2 0,1-5 0,-1 1 0,0-1 0,0 0 0,2-17 0,-3-15 0,-3 34 0,1 1 0,0 0 0,0-1 0,1 1 0,-1 0 0,1-1 0,1 1 0,-1 0 0,1 0 0,0 0 0,3-6 0,-4 12 0,0 0 0,-1 0 0,1 0 0,0 0 0,-1 0 0,1 0 0,-1 1 0,1-1 0,-1 0 0,1 0 0,-1 1 0,1-1 0,0 1 0,-1-1 0,0 0 0,1 1 0,-1-1 0,1 1 0,-1-1 0,0 1 0,1-1 0,-1 1 0,0-1 0,1 1 0,-1-1 0,0 1 0,0 0 0,1-1 0,-1 1 0,0-1 0,0 1 0,0 1 0,10 23 0,18 51-117,9 23-507,42 184 0,-71-235-6202</inkml:trace>
</inkml:ink>
</file>

<file path=ppt/ink/ink26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0-12T14:47:13.492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18 416 24575,'-1'0'0,"1"0"0,-1 0 0,0 0 0,1 0 0,-1 0 0,1 0 0,-1 0 0,0 0 0,1 0 0,-1-1 0,0 1 0,1 0 0,-1 0 0,1-1 0,-1 1 0,0 0 0,1-1 0,-1 1 0,1-1 0,-1 1 0,1-1 0,-1 1 0,1-1 0,0 1 0,-1-1 0,1 1 0,0-1 0,-1 0 0,1-1 0,-1 1 0,1-1 0,0 1 0,0-1 0,0 1 0,0-1 0,0 1 0,0-1 0,0 1 0,1 0 0,-1-1 0,1-1 0,0 0 0,0-1 0,1 1 0,-1 0 0,1 0 0,-1 1 0,1-1 0,0 0 0,0 0 0,0 1 0,0-1 0,5-2 0,4 0 0,0 1 0,1 0 0,-1 1 0,1 0 0,0 1 0,19-1 0,5-1 0,123-14 0,-21 4 0,-90 8 0,0 2 0,52 2 0,-72 3 0,-1 2 0,0 0 0,0 2 0,0 1 0,29 11 0,31 16 0,-20-7 0,1-2 0,104 21 0,-97-33 0,0-2 0,1-5 0,-1-2 0,1-4 0,135-18 0,-104-2 0,111-37 0,98-50 0,103-30 0,-329 117 0,2 4 0,1 4 0,-1 4 0,141 5 0,-205 4 0,57-1 0,-78 1 0,-1-1 0,1 0 0,-1-1 0,1 1 0,-1-1 0,1-1 0,-1 1 0,0-1 0,11-7 0,-17 10-40,1 0 0,0-1 0,-1 1 0,1-1-1,-1 1 1,1-1 0,-1 1 0,1-1 0,-1 1 0,1-1 0,-1 0-1,0 1 1,1-1 0,-1 1 0,0-1 0,0 0 0,1 0-1,-1 1 1,0-1 0,0 0 0,0 1 0,0-1 0,0 0 0,0 0-1,0 1 1,0-1 0,0 0 0,0 1 0,0-1 0,0 0-1,-1 1 1,1-1 0,-1-1 0,-5-10-6786</inkml:trace>
</inkml:ink>
</file>

<file path=ppt/ink/ink26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0-12T14:47:14.328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602 41 24575,'-1'0'0,"1"0"0,-1 0 0,1 0 0,0 0 0,0 0 0,-1 1 0,1-1 0,0 0 0,-1 0 0,1 0 0,0 1 0,0-1 0,-1 0 0,1 1 0,0-1 0,0 0 0,-1 1 0,1-1 0,0 0 0,0 0 0,0 1 0,0-1 0,0 1 0,0-1 0,-1 0 0,1 1 0,0-1 0,0 0 0,0 1 0,0-1 0,0 0 0,0 1 0,0-1 0,1 1 0,-1-1 0,0 0 0,0 1 0,0-1 0,0 0 0,0 1 0,0-1 0,1 0 0,-1 1 0,0-1 0,0 0 0,1 0 0,-1 1 0,0-1 0,0 0 0,1 0 0,-1 1 0,0-1 0,1 0 0,-1 0 0,0 0 0,1 0 0,-1 1 0,0-1 0,1 0 0,-1 0 0,0 0 0,1 0 0,-1 0 0,0 0 0,1 0 0,-1 0 0,1 0 0,-1 0 0,-8 3 0,0-1 0,-1 1 0,0-1 0,0-1 0,1 0 0,-1 0 0,-10-1 0,-64-6 0,79 6 0,-209-30 0,81 10 0,100 14 0,27 4 0,-1 0 0,0 1 0,0 0 0,0 0 0,0 1 0,0-1 0,-9 2 0,15-1 0,0 0 0,-1 0 0,1 0 0,0 0 0,0 0 0,-1 0 0,1 0 0,0 0 0,0 0 0,-1 0 0,1 1 0,0-1 0,0 0 0,-1 0 0,1 0 0,0 0 0,0 1 0,0-1 0,0 0 0,-1 0 0,1 0 0,0 1 0,0-1 0,0 0 0,0 0 0,0 1 0,-1-1 0,1 0 0,0 0 0,0 1 0,0-1 0,0 0 0,0 0 0,0 1 0,0-1 0,0 0 0,0 0 0,0 1 0,0-1 0,0 0 0,0 0 0,0 1 0,0-1 0,1 0 0,-1 0 0,0 1 0,0-1 0,0 0 0,0 0 0,0 1 0,0-1 0,1 0 0,-1 0 0,0 0 0,0 1 0,0-1 0,1 0 0,-1 0 0,0 0 0,16 15 0,-13-13 0,22 21 0,0 2 0,-1 0 0,-2 2 0,25 36 0,-39-51 0,-1 0 0,0 1 0,-1 0 0,0 0 0,-1 0 0,-1 0 0,0 1 0,-1 0 0,0 0 0,-1 0 0,0 0 0,-2 0 0,0 18 0,-8-4 0,0-22 0,8-6 0,-1 0 0,1-1 0,-1 1 0,1 0 0,-1-1 0,1 1 0,-1-1 0,1 1 0,-1-1 0,1 1 0,0-1 0,-1 1 0,1-1 0,0 1 0,-1-1 0,1 1 0,0-1 0,0 0 0,0 1 0,0-1 0,-1 0 0,0-4 0,1 0 0,-1 0 0,0 0 0,1 0 0,0 0 0,1 0 0,-1 0 0,1 0 0,0 0 0,0 0 0,0 0 0,1 0 0,-1 1 0,1-1 0,0 1 0,1-1 0,-1 1 0,1 0 0,0 0 0,0 0 0,0 0 0,5-5 0,0 2 0,0-1 0,0 1 0,0 0 0,1 1 0,0 0 0,0 0 0,1 1 0,0 1 0,15-6 0,-11 5 0,1 2 0,-1 0 0,1 1 0,0 0 0,0 1 0,0 1 0,0 0 0,0 1 0,0 1 0,0 0 0,0 1 0,-1 1 0,15 5 0,-19-5 0,-1 0 0,0 1 0,0-1 0,0 2 0,-1-1 0,0 1 0,0 0 0,0 1 0,-1 0 0,0 0 0,0 1 0,-1 0 0,0 0 0,0 0 0,-1 1 0,0 0 0,0 0 0,-1 0 0,0 1 0,2 9 0,-2-3 0,0 1 0,-2-1 0,0 1 0,0-1 0,-2 1 0,0 0 0,-1 0 0,-1-1 0,-3 19 0,3-28 0,1 0 0,-1-1 0,-1 1 0,1-1 0,-1 1 0,0-1 0,0 0 0,-1 0 0,0 0 0,0 0 0,0-1 0,-1 0 0,0 0 0,0 0 0,0 0 0,0-1 0,-1 0 0,0 0 0,0 0 0,0-1 0,0 0 0,-1 0 0,1 0 0,-8 1 0,-3 0-195,-1-1 0,0-1 0,0-1 0,1 0 0,-1-1 0,-34-5 0,17-1-6631</inkml:trace>
</inkml:ink>
</file>

<file path=ppt/ink/ink26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0-12T14:47:14.701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187 4 24575,'-1'1'0,"-1"-1"0,1 1 0,0-1 0,0 1 0,0-1 0,0 1 0,0 0 0,0 0 0,0-1 0,0 1 0,0 0 0,0 0 0,0 0 0,0 0 0,1 0 0,-1 0 0,0 1 0,1-1 0,-1 0 0,1 0 0,-1 0 0,1 1 0,-1-1 0,1 0 0,0 0 0,0 1 0,0 1 0,-5 42 0,4-40 0,1 13 0,1 0 0,0-1 0,2 1 0,0 0 0,1-1 0,9 28 0,-1-12 0,2-1 0,24 43 0,-31-64 0,-1 0 0,1-1 0,1 0 0,0 0 0,1-1 0,-1 0 0,2 0 0,-1-1 0,18 11 0,-21-15 0,0-1 0,1 0 0,0 0 0,-1-1 0,1 1 0,0-2 0,0 1 0,0-1 0,0 0 0,1 0 0,-1-1 0,0 0 0,0 0 0,0 0 0,1-1 0,-1 0 0,0-1 0,8-3 0,-8 3 0,-1-1 0,0-1 0,0 1 0,-1-1 0,1 0 0,-1 0 0,1-1 0,-1 1 0,-1-1 0,1 0 0,-1-1 0,0 1 0,0-1 0,0 0 0,-1 0 0,0 0 0,0 0 0,-1 0 0,3-9 0,-2 5 0,0 1 0,-1-1 0,0 0 0,-1 0 0,0 0 0,0 0 0,-1 0 0,-1 0 0,1 0 0,-2 0 0,1 0 0,-6-16 0,1 11 0,-2 0 0,1 1 0,-2 0 0,0 0 0,0 1 0,-1 0 0,-1 1 0,0 0 0,-1 1 0,0 0 0,-23-15 0,21 16 0,-1 1 0,0 0 0,0 1 0,-1 1 0,0 1 0,0 0 0,-1 1 0,1 1 0,-1 0 0,-34-2 0,39 6-65,0 1 0,1 1 0,-1 0 0,1 0 0,-1 1 0,1 1 0,0 0 0,0 0 0,0 1 0,1 0 0,0 1 0,0 1 0,0-1 0,1 1 0,0 1 0,0 0 0,1 0 0,0 1 0,0 0 0,-10 16 0,6-6-6761</inkml:trace>
</inkml:ink>
</file>

<file path=ppt/ink/ink26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0-12T14:47:15.087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369 1 24575,'-5'4'0,"-5"7"0,-7 2 0,-5 7 0,-3 5 0,-2 7 0,-1 9 0,0 5 0,0 5 0,-1 3 0,1 6 0,0 2 0,5 0 0,2-6 0,4-8 0,6-7 0,-1-6 0,2-10-8191</inkml:trace>
</inkml:ink>
</file>

<file path=ppt/ink/ink26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0-12T14:47:15.476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0 218 24575,'1'0'0,"1"1"0,-1-1 0,0 1 0,1-1 0,-1 1 0,0-1 0,0 1 0,1 0 0,-1-1 0,0 1 0,0 0 0,0 0 0,0 0 0,0 0 0,0 0 0,0 0 0,1 2 0,15 24 0,-9-15 0,11 15 14,2-1-1,1-1 0,1-1 0,1 0 1,1-2-1,1-2 0,0 0 1,45 24-1,-14-14-384,2-2-1,0-3 1,89 24 0,-109-38-6455</inkml:trace>
  <inkml:trace contextRef="#ctx0" brushRef="#br0" timeOffset="1">820 0 24575,'1'38'0,"2"0"0,2-1 0,1 1 0,2-1 0,2 0 0,1-1 0,2-1 0,1 1 0,2-2 0,21 34 0,-30-58-170,0 1-1,1-1 0,1-1 1,0 0-1,0 0 0,0 0 1,22 13-1,-15-10-6655</inkml:trace>
</inkml:ink>
</file>

<file path=ppt/ink/ink26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0-12T14:47:15.912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134 904 24575,'2'7'0,"-1"1"0,1 0 0,0-1 0,1 1 0,0-1 0,6 12 0,-5-10 0,0-2 0,1 0 0,-1 0 0,1-1 0,0 1 0,0-1 0,1 0 0,0-1 0,0 1 0,0-1 0,12 6 0,-16-9 0,0-1 0,0 1 0,0-1 0,0 0 0,0 0 0,0 0 0,1 0 0,-1 0 0,0-1 0,1 1 0,-1-1 0,0 1 0,1-1 0,-1 0 0,1 0 0,-1 0 0,0 0 0,1 0 0,-1-1 0,1 1 0,-1-1 0,0 0 0,1 1 0,-1-1 0,0 0 0,0 0 0,0-1 0,0 1 0,0 0 0,0-1 0,0 1 0,0-1 0,0 0 0,-1 1 0,1-1 0,-1 0 0,1 0 0,2-4 0,-1-2 0,0 0 0,0 1 0,-1-1 0,0 0 0,0-1 0,-1 1 0,0 0 0,0 0 0,-1-11 0,-1-1 0,0 1 0,-8-35 0,7 45-33,0 0 0,-1 0-1,0 1 1,0-1 0,-1 1-1,-1 0 1,1 0 0,-1 0 0,0 1-1,-1 0 1,0 0 0,0 0-1,0 1 1,-1 0 0,0 0-1,0 0 1,-1 1 0,0 0 0,1 1-1,-2-1 1,1 2 0,0-1-1,-1 1 1,0 0 0,1 1-1,-1 0 1,0 1 0,0-1 0,0 2-1,0-1 1,0 1 0,-1 1-1,1 0 1,0 0 0,0 0-1,0 1 1,1 1 0,-1 0 0,0 0-1,-8 4 1,-6 5-6793</inkml:trace>
  <inkml:trace contextRef="#ctx0" brushRef="#br0" timeOffset="1">53 84 24575,'5'0'0,"5"0"0,7 0 0,4 0 0,4 0 0,7-4 0,2-3 0,5 1 0,5-3 0,0-1 0,1 2 0,3-3 0,-2 1 0,-5 2 0,-4 3 0,-4 1 0,-8 3-8191</inkml:trace>
</inkml:ink>
</file>

<file path=ppt/ink/ink26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0-12T14:47:16.268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39 117 24575,'-2'0'0,"0"0"0,1 0 0,-1-1 0,1 1 0,-1 0 0,1-1 0,-1 1 0,1 0 0,-1-1 0,1 0 0,-1 1 0,1-1 0,0 0 0,-1 0 0,1 0 0,0 0 0,0 0 0,0 0 0,0 0 0,0 0 0,0-1 0,0 1 0,0 0 0,0-1 0,0 1 0,1 0 0,-1-1 0,0 1 0,1-1 0,0 1 0,-1-1 0,0-2 0,1 1 0,0 0 0,0 0 0,0 1 0,0-1 0,0 0 0,0 1 0,1-1 0,-1 0 0,1 1 0,0-1 0,0 1 0,0-1 0,0 1 0,0-1 0,0 1 0,1-1 0,-1 1 0,4-3 0,-2 2 0,1 0 0,-1 0 0,1 0 0,0 0 0,0 1 0,0-1 0,1 1 0,-1 0 0,0 1 0,1-1 0,-1 1 0,1 0 0,0 0 0,-1 0 0,1 1 0,0-1 0,0 1 0,-1 0 0,1 1 0,0-1 0,-1 1 0,1 0 0,0 0 0,-1 0 0,1 1 0,-1-1 0,1 1 0,-1 0 0,0 1 0,0-1 0,0 1 0,0 0 0,0 0 0,-1 0 0,1 0 0,-1 0 0,0 1 0,0 0 0,0-1 0,-1 1 0,1 0 0,-1 1 0,0-1 0,0 0 0,0 1 0,0-1 0,1 10 0,1 11 0,-1 1 0,-2 0 0,0 0 0,-5 44 0,1 3 0,2-61 0,1 0 0,1-1 0,0 1 0,1-1 0,0 1 0,5 13 0,-4-18 0,0-1 0,0 1 0,1-1 0,0 1 0,0-1 0,0 0 0,1-1 0,0 1 0,0-1 0,0 0 0,7 5 0,-6-6 0,-1 0 0,0 1 0,0-1 0,0 1 0,0 0 0,7 12 0,-12-16 0,1 1 0,0-1 0,-1 1 0,1 0 0,-1-1 0,1 1 0,-1 0 0,0-1 0,0 1 0,0 0 0,0-1 0,0 1 0,0 0 0,0-1 0,-1 1 0,1 0 0,0-1 0,-1 1 0,0-1 0,1 1 0,-1-1 0,0 1 0,0-1 0,0 1 0,0-1 0,0 0 0,0 1 0,0-1 0,0 0 0,0 0 0,-1 0 0,1 0 0,0 0 0,-2 1 0,-55 36-1365,24-19-5461</inkml:trace>
</inkml:ink>
</file>

<file path=ppt/ink/ink26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0-12T14:47:20.032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1725 21 24575,'-155'-11'0,"39"1"0,-519 19-663,243 4 668,-10-13-5,400-1 7,1 1 0,-1 0 1,0 0-1,1 0 1,-1 0-1,0 0 0,1 1 1,-1-1-1,0 0 0,1 1 1,-1-1-1,1 1 1,-2 0-1,3 0 3,0-1 0,0 1 1,0-1-1,0 0 0,0 1 0,0-1 1,0 1-1,0-1 0,0 0 0,1 1 0,-1-1 1,0 0-1,0 1 0,0-1 0,1 0 0,-1 1 1,0-1-1,1 0 0,-1 1 0,0-1 0,0 0 1,1 0-1,-1 1 0,1-1 0,-1 0 0,0 0 1,1 0-1,-1 1 0,0-1 0,2 0 0,46 21 330,-42-19-441,61 21 101,0-3 0,0-4 0,2-2 0,117 8 0,286-14 0,-340-10 0,326 1 0,-448 1 0,28 0 0,-36 0 0,0 0 0,-1 0 0,1-1 0,0 1 0,-1 0 0,1-1 0,-1 1 0,1-1 0,0 1 0,-1-1 0,1 0 0,-1 1 0,0-1 0,1 0 0,-1 0 0,2-2 0,-4 2 0,0 0 0,0 0 0,0 0 0,0-1 0,0 1 0,0 0 0,0 0 0,-1 1 0,1-1 0,0 0 0,-1 0 0,1 1 0,0-1 0,-1 0 0,1 1 0,-3-1 0,-39-11 0,-1 2 0,0 1 0,-85-4 0,117 12 0,-149-9 0,-207 15 0,-157 53 0,460-49 0,-73 2 0,123-13 0,22-3 0,27-6 0,3 6-1365,1 2-5461</inkml:trace>
</inkml:ink>
</file>

<file path=ppt/ink/ink26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0-12T14:47:20.820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30 24575,'13'-1'0,"0"0"0,0-1 0,17-5 0,23-3 0,378 1-2,-267 11-122,1155-3-1499,800 4-2234,177 98 1978,-1803-50 1686,-337-27 59,167 47 1,-222-41-113</inkml:trace>
</inkml:ink>
</file>

<file path=ppt/ink/ink27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0-12T14:47:27.873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701 1 24575,'-6'0'0,"0"1"0,1 0 0,-1 0 0,1 1 0,-11 4 0,-20 5 0,-42-4 0,0-3 0,-80-6 0,35-1 0,96 2 0,13 1 0,-1 0 0,-29 3 0,41-2 0,-1 0 0,0-1 0,0 2 0,0-1 0,1 0 0,-1 1 0,1 0 0,-1 0 0,1 0 0,-1 0 0,1 0 0,0 1 0,0 0 0,1-1 0,-6 7 0,5-5 0,0 0 0,1 0 0,-1 1 0,1-1 0,0 1 0,0 0 0,0-1 0,1 1 0,-1 0 0,1 0 0,0 0 0,1 0 0,-1 0 0,1 1 0,1 7 0,1 0 0,1 1 0,1 0 0,0-1 0,9 20 0,0-2 0,-7-18 0,0-1 0,-1 1 0,-1 0 0,0 1 0,-1-1 0,3 25 0,-6-33 0,0 0 0,0 0 0,1 0 0,0 0 0,0 0 0,0-1 0,0 1 0,3 5 0,-3-9 0,0 1 0,0-1 0,0 0 0,0 0 0,0 0 0,0 0 0,0 0 0,1 0 0,-1 0 0,0-1 0,1 1 0,-1 0 0,0-1 0,1 1 0,-1-1 0,1 1 0,-1-1 0,1 0 0,-1 0 0,1 1 0,-1-1 0,1 0 0,-1 0 0,1 0 0,-1-1 0,1 1 0,-1 0 0,0-1 0,1 1 0,-1 0 0,2-2 0,32-8 0,1 2 0,-1 1 0,1 2 0,47-1 0,-66 6 0,9-1 0,0 2 0,-1 0 0,1 2 0,46 10 0,-66-12 0,-1 1 0,1 0 0,-1 0 0,1 1 0,-1-1 0,0 1 0,0 0 0,0 1 0,-1-1 0,1 1 0,-1 0 0,0 0 0,0 0 0,0 0 0,0 1 0,-1 0 0,0 0 0,0 0 0,0 0 0,-1 0 0,1 0 0,-1 1 0,-1-1 0,1 1 0,-1 0 0,0-1 0,1 10 0,-1-2 0,-1-1 0,0 0 0,-1 0 0,-1 0 0,0 0 0,0 0 0,-1 0 0,0 0 0,-1-1 0,-1 1 0,0-1 0,0 0 0,-1-1 0,-1 1 0,1-1 0,-2 0 0,1-1 0,-1 0 0,-1 0 0,0-1 0,0 0 0,-1 0 0,1-1 0,-18 9 0,17-9-65,0-1 0,-1 0 0,0-1 0,0 0 0,0-1 0,0-1 0,-1 1 0,1-2 0,-1 0 0,0 0 0,0-1 0,0 0 0,0-1 0,0 0 0,0-1 0,0-1 0,1 0 0,-1 0 0,0-1 0,-13-6 0,-15-8-6761</inkml:trace>
</inkml:ink>
</file>

<file path=ppt/ink/ink27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0-12T14:47:29.574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182 1 24575,'0'32'0,"0"1"0,-3 0 0,0-1 0,-3 1 0,0-1 0,-14 39 0,-58 113 0,22-58 0,54-122 0,1 1 0,-1 0 0,1-1 0,0 1 0,0 0 0,0-1 0,1 1 0,0 0 0,0 6 0,0-9 0,1-1 0,-1 0 0,0 0 0,1 0 0,-1 1 0,0-1 0,1 0 0,0 0 0,-1 0 0,1 0 0,0 0 0,-1 0 0,1 0 0,0 0 0,0 0 0,0 0 0,0 0 0,0 0 0,0-1 0,0 1 0,0 0 0,0-1 0,0 1 0,0-1 0,1 1 0,-1-1 0,0 0 0,0 1 0,1-1 0,-1 0 0,0 0 0,0 0 0,1 0 0,-1 0 0,0 0 0,0 0 0,1 0 0,-1-1 0,0 1 0,2-1 0,20-6-223,0-1-1,0 0 1,-1-2-1,0-1 1,35-23 0,-57 33 198,35-20-6801</inkml:trace>
</inkml:ink>
</file>

<file path=ppt/ink/ink27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0-12T14:47:29.950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82 1 24575,'0'5'0,"0"5"0,0 7 0,-5 4 0,-2 4 0,1 7 0,1 7 0,-3 6 0,0 5 0,1 8 0,2 3 0,-3 5 0,0 6 0,1-1 0,2 2 0,2-11-8191</inkml:trace>
</inkml:ink>
</file>

<file path=ppt/ink/ink27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0-12T14:47:30.896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391 18 24575,'0'-1'0,"0"0"0,0 0 0,0 1 0,0-1 0,-1 0 0,1 0 0,0 0 0,-1 1 0,1-1 0,0 0 0,-1 1 0,1-1 0,-1 0 0,1 1 0,-1-1 0,1 0 0,-1 1 0,0-1 0,1 1 0,-1-1 0,0 1 0,0 0 0,1-1 0,-1 1 0,0 0 0,0-1 0,1 1 0,-1 0 0,0 0 0,0-1 0,0 1 0,1 0 0,-1 0 0,0 0 0,0 0 0,0 0 0,0 1 0,1-1 0,-1 0 0,0 0 0,-1 1 0,-34 10 0,-30 28 0,34-19 0,-2-2 0,0-1 0,-40 15 0,3-5-1365,54-20-5461</inkml:trace>
</inkml:ink>
</file>

<file path=ppt/ink/ink27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0-12T14:47:31.441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1 362 24575,'1'-34'0,"1"0"0,11-49 0,20-74 0,-33 156 0,1-1 0,0-1 0,-1 0 0,1 0 0,-1 0 0,0 0 0,0 0 0,0 0 0,0 0 0,0 0 0,-1 0 0,1 0 0,-1 0 0,0 0 0,0 0 0,0 1 0,-2-5 0,3 7 0,0 0 0,-1 0 0,1 0 0,-1 0 0,1 0 0,0 0 0,-1 0 0,1 0 0,0 0 0,-1 1 0,1-1 0,0 0 0,-1 0 0,1 0 0,0 0 0,-1 0 0,1 1 0,0-1 0,-1 0 0,1 0 0,0 1 0,0-1 0,-1 0 0,1 1 0,0-1 0,0 0 0,0 0 0,-1 1 0,1-1 0,0 0 0,0 1 0,0-1 0,0 1 0,0-1 0,0 0 0,0 1 0,0-1 0,0 0 0,0 1 0,0-1 0,0 0 0,0 1 0,-4 19 0,-2 41 8,6 113 1,2-76-1391,-2-75-5444</inkml:trace>
</inkml:ink>
</file>

<file path=ppt/ink/ink27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0-12T14:47:31.785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216 1 24575,'-10'4'0,"-7"7"0,-6 1 0,-3 3 0,-2-1 0,-1 3 0,0-3 0,0-3 0,5-4-8191</inkml:trace>
</inkml:ink>
</file>

<file path=ppt/ink/ink27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0-12T14:47:32.269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322 111 24575,'0'-3'0,"-1"-1"0,0 1 0,0 0 0,0 1 0,0-1 0,0 0 0,0 0 0,-1 0 0,1 1 0,-1-1 0,0 0 0,0 1 0,-2-3 0,-30-27 0,28 27 0,0 1 0,0 0 0,-1 1 0,0-1 0,1 1 0,-1 0 0,0 1 0,0 0 0,-1 0 0,1 0 0,0 1 0,0 0 0,-1 0 0,-7 1 0,10 1 0,0-1 0,0 1 0,-1 0 0,1 0 0,0 0 0,1 1 0,-1 0 0,0 0 0,0 0 0,1 0 0,-1 1 0,1 0 0,0 0 0,0 0 0,0 0 0,0 1 0,0-1 0,1 1 0,0 0 0,0 0 0,-3 5 0,-2 5 0,1 1 0,1 0 0,0 0 0,1 1 0,-5 24 0,4-1 0,-3 46 0,8-64 0,1 1 0,1-1 0,0 0 0,2 1 0,1-1 0,1 0 0,0-1 0,2 1 0,0-1 0,1 0 0,17 29 0,-18-37 0,1-1 0,0 0 0,0 0 0,1-1 0,0 0 0,1 0 0,0-1 0,1 0 0,0-1 0,0-1 0,0 1 0,1-2 0,1 1 0,-1-2 0,1 0 0,0 0 0,0-1 0,0-1 0,17 3 0,-5-5-273,0 0 0,0-1 0,0-2 0,49-9 0,-21 0-6553</inkml:trace>
</inkml:ink>
</file>

<file path=ppt/ink/ink27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0-12T14:47:32.694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2 0 24575,'-1'22'0,"1"-1"0,0 0 0,2 1 0,1-1 0,0 0 0,2 0 0,0 0 0,14 33 0,-3-21 0,0-2 0,2 0 0,2-1 0,45 54 0,-65-84 0,0 1 0,0-1 0,1 1 0,-1-1 0,0 0 0,1 1 0,-1-1 0,0 0 0,0 1 0,1-1 0,-1 0 0,1 0 0,-1 1 0,0-1 0,1 0 0,-1 0 0,1 0 0,-1 1 0,0-1 0,1 0 0,-1 0 0,1 0 0,-1 0 0,1 0 0,-1 0 0,0 0 0,1 0 0,-1 0 0,1 0 0,-1 0 0,1 0 0,-1 0 0,1 0 0,-1-1 0,0 1 0,1 0 0,6-18 0,-6-34 0,-1 46 0,0-4 0,-1-12 0,2 0 0,0 0 0,7-36 0,-8 54 0,1-1 0,0 1 0,1-1 0,-1 1 0,1 0 0,0 0 0,0-1 0,0 1 0,0 1 0,1-1 0,-1 0 0,1 0 0,0 1 0,1 0 0,-1-1 0,0 1 0,1 1 0,0-1 0,-1 0 0,1 1 0,0 0 0,1 0 0,-1 0 0,5-2 0,-5 4 0,-1-1 0,1 1 0,-1-1 0,1 1 0,-1 0 0,1 1 0,-1-1 0,1 0 0,-1 1 0,1 0 0,-1 0 0,1 0 0,-1 0 0,0 1 0,0-1 0,1 1 0,-1 0 0,0 0 0,0 0 0,-1 0 0,4 3 0,6 7 0,-2-1 0,0 1 0,14 22 0,2 1 0,-26-34 0,1 0 0,-1-1 0,0 1 0,0-1 0,1 1 0,-1-1 0,1 1 0,-1-1 0,0 1 0,1-1 0,-1 1 0,1-1 0,-1 1 0,1-1 0,-1 0 0,1 1 0,0-1 0,-1 0 0,1 1 0,-1-1 0,1 0 0,0 0 0,-1 0 0,1 1 0,0-1 0,-1 0 0,1 0 0,-1 0 0,1 0 0,0 0 0,-1 0 0,1 0 0,0-1 0,-1 1 0,1 0 0,0 0 0,-1 0 0,1-1 0,-1 1 0,1 0 0,0-1 0,-1 1 0,1 0 0,-1-1 0,1 1 0,-1-1 0,0 1 0,1-1 0,-1 1 0,1-1 0,-1 1 0,0-1 0,1 1 0,-1-1 0,0 0 0,0 1 0,1-2 0,2-6 0,0 0 0,-1-1 0,3-14 0,-1 5 0,-1 8 0,1 0 0,0 1 0,0-1 0,1 1 0,1 0 0,10-13 0,-15 20 0,1 0 0,0 0 0,0 0 0,0 0 0,0 0 0,0 1 0,0-1 0,1 1 0,-1-1 0,1 1 0,-1 0 0,1 0 0,3-1 0,-4 2 0,-1 0 0,1 0 0,0 0 0,0 0 0,0 0 0,-1 1 0,1-1 0,0 1 0,0-1 0,-1 1 0,1-1 0,-1 1 0,1 0 0,0 0 0,-1 0 0,1 0 0,-1 0 0,0 0 0,1 0 0,-1 1 0,0-1 0,2 3 0,7 11 0,-1 0 0,-1 0 0,0 1 0,-1 0 0,-1 1 0,0-1 0,3 19 0,3 5 0,75 233-1365,-72-225-5461</inkml:trace>
</inkml:ink>
</file>

<file path=ppt/ink/ink27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0-12T14:47:37.296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21 115 24575,'-1'0'0,"0"0"0,0-1 0,0 1 0,0 0 0,0-1 0,0 1 0,0-1 0,0 1 0,0-1 0,0 0 0,1 1 0,-1-1 0,0 0 0,0 0 0,0 1 0,1-1 0,-1 0 0,0 0 0,1 0 0,-1 0 0,1 0 0,-1 0 0,1 0 0,0 0 0,-1 0 0,1 0 0,0 0 0,0 0 0,0 0 0,-1 0 0,1 0 0,0 0 0,0-1 0,1 1 0,-1 0 0,0-1 0,0-2 0,1-1 0,-1 1 0,1 0 0,0 0 0,-1 1 0,2-1 0,-1 0 0,3-6 0,-1 6 0,1 1 0,-1-1 0,1 1 0,-1 0 0,1 0 0,0 0 0,0 1 0,0-1 0,1 1 0,-1 0 0,0 0 0,1 1 0,0-1 0,-1 1 0,1 0 0,0 0 0,-1 0 0,1 1 0,0 0 0,6 0 0,12 1 0,0 0 0,41 9 0,-62-9 0,1202 188-2189,-1079-177-3813</inkml:trace>
</inkml:ink>
</file>

<file path=ppt/ink/ink27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0-12T14:47:38.507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1688 434 24575,'0'0'0,"1"0"0,-1 0 0,0 0 0,0 0 0,1 1 0,-1-1 0,0 0 0,0 0 0,1 0 0,-1 0 0,0 0 0,0 0 0,1 0 0,-1 0 0,0 0 0,1 0 0,-1 0 0,0 0 0,0 0 0,1 0 0,-1 0 0,0 0 0,1 0 0,-1 0 0,0-1 0,0 1 0,1 0 0,-1 0 0,0 0 0,0 0 0,0-1 0,1 1 0,-1 0 0,0 0 0,0 0 0,0-1 0,1 1 0,-1 0 0,0 0 0,0-1 0,0 1 0,0 0 0,0 0 0,0-1 0,0 1 0,0 0 0,0 0 0,1-1 0,-1 1 0,0 0 0,0-1 0,0 1 0,0 0 0,-1 0 0,1-1 0,0 1 0,0 0 0,0 0 0,0-1 0,0 1 0,0 0 0,0 0 0,0-1 0,-1 1 0,1-1 0,-18-11 0,-19 2 0,0 2 0,-1 2 0,0 1 0,-42 1 0,7-1 0,-416-22 0,191 13 0,-31 23 0,250-4 0,-4-4 0,75-2 0,1 0 0,-1 0 0,1 0 0,-1-1 0,1 0 0,0-1 0,0 0 0,-12-6 0,18 9 0,-1-1 0,1 0 0,0 0 0,0 0 0,-1 0 0,1 0 0,0 0 0,0 0 0,0 0 0,0-1 0,0 1 0,1 0 0,-1-1 0,0 1 0,0 0 0,1-1 0,-1 1 0,1-1 0,0 1 0,-1-1 0,1 1 0,0-1 0,0 1 0,0-1 0,0-1 0,0-1 0,1 1 0,0 0 0,0-1 0,1 1 0,-1 0 0,1 0 0,-1 0 0,1 0 0,0 0 0,5-5 0,3-3 0,1 0 0,0 1 0,1 0 0,15-9 0,12-5 0,2 2 0,0 2 0,1 1 0,1 3 0,82-22 0,-44 21 0,-1 4 0,117-5 0,-126 16 0,1 3 0,-2 3 0,135 26 0,-153-18 0,-1 2 0,0 2 0,-1 3 0,-1 2 0,85 50 0,-89-39 0,-45-32 0,0 0 0,0 0 0,0 0 0,0 0 0,1 1 0,-1-1 0,0 0 0,0 0 0,0 0 0,0 0 0,0 0 0,0 0 0,1 0 0,-1 0 0,0 1 0,0-1 0,0 0 0,0 0 0,0 0 0,0 0 0,0 0 0,0 1 0,0-1 0,0 0 0,0 0 0,0 0 0,1 0 0,-1 1 0,0-1 0,0 0 0,0 0 0,0 0 0,0 0 0,-1 1 0,1-1 0,0 0 0,0 0 0,0 0 0,0 0 0,0 0 0,0 1 0,0-1 0,0 0 0,0 0 0,0 0 0,0 0 0,0 0 0,-1 1 0,-10-1 0,-15-6 0,-136-41 0,-2 8 0,-2 6 0,-248-16 0,403 48 0,-19 0 0,-46 2 0,70-1 0,0 0 0,0 1 0,0 0 0,0 1 0,0-1 0,0 1 0,0 0 0,0 1 0,0-1 0,1 1 0,-1 0 0,1 1 0,-9 7 0,12-10 0,1 0 0,0 0 0,0 0 0,0 1 0,0-1 0,0 1 0,0-1 0,0 1 0,1-1 0,-1 1 0,1-1 0,-1 1 0,1 0 0,-1-1 0,1 1 0,0 0 0,0-1 0,-1 1 0,1 0 0,1-1 0,-1 1 0,0 0 0,0-1 0,1 1 0,-1 0 0,1-1 0,-1 1 0,1 0 0,0-1 0,-1 1 0,1-1 0,0 0 0,0 1 0,0-1 0,0 0 0,0 1 0,1-1 0,-1 0 0,2 2 0,4 2 0,-1 0 0,1 0 0,0-1 0,0 0 0,0 0 0,15 5 0,3-1-341,1-2 0,1 0-1,48 3 1,-20-6-6485</inkml:trace>
</inkml:ink>
</file>

<file path=ppt/ink/ink28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0-12T14:47:39.535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0 24575,'-1'88'0,"3"96"0,0-165 0,1 0 0,0 0 0,9 27 0,-6-61 0,0-17 0,-6 29 0,6-31 0,1 0 0,1 1 0,2 0 0,1 1 0,29-57 0,-39 87 0,0 0 0,0 0 0,1 0 0,-1 0 0,1 0 0,-1 0 0,1 0 0,0 0 0,-1 1 0,1-1 0,0 1 0,0 0 0,0-1 0,0 1 0,1 0 0,3-1 0,-5 2 0,1-1 0,0 1 0,-1 0 0,1 1 0,-1-1 0,1 0 0,0 0 0,-1 1 0,1-1 0,0 1 0,-1-1 0,1 1 0,-1 0 0,1 0 0,-1-1 0,0 1 0,1 0 0,-1 0 0,0 1 0,0-1 0,1 0 0,-1 0 0,0 0 0,1 4 0,6 7 0,0 0 0,-1 1 0,0 0 0,6 22 0,-8-23 0,-1 0 0,1-1 0,1 0 0,0 0 0,0 0 0,15 17 0,-20-27 0,-1 0 0,1 0 0,0-1 0,0 1 0,0 0 0,0-1 0,0 1 0,1-1 0,-1 1 0,0-1 0,0 1 0,0-1 0,0 0 0,0 0 0,1 1 0,-1-1 0,0 0 0,0 0 0,1 0 0,-1 0 0,0 0 0,0-1 0,0 1 0,0 0 0,1-1 0,-1 1 0,0 0 0,0-1 0,0 0 0,0 1 0,0-1 0,0 1 0,0-1 0,0 0 0,0 0 0,0 0 0,0 0 0,-1 1 0,1-1 0,0 0 0,0-2 0,6-6 0,0 0 0,0-1 0,7-14 0,-8 12 0,17-28 0,-15 24 0,1 1 0,0 0 0,1 0 0,20-21 0,-29 34 0,0 1 0,1 0 0,-1 0 0,0 0 0,1-1 0,-1 2 0,1-1 0,-1 0 0,1 0 0,0 0 0,-1 1 0,1-1 0,0 1 0,-1-1 0,1 1 0,0 0 0,0 0 0,-1-1 0,1 1 0,0 0 0,0 1 0,2-1 0,-1 1 0,0 0 0,-1 1 0,1-1 0,0 1 0,0-1 0,-1 1 0,1 0 0,-1 0 0,0 0 0,1 0 0,2 5 0,5 6 0,-1 0 0,0 1 0,11 27 0,-18-37 0,18 47-273,-2 1 0,-3 1 0,-2 0 0,11 92 0,-16-85-6553</inkml:trace>
</inkml:ink>
</file>

<file path=ppt/ink/ink28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0-12T14:47:40.264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1 24575,'3'24'0,"0"0"0,2-1 0,0 1 0,2-1 0,0 0 0,18 36 0,4 16 0,8 54 0,-6 2 0,14 136 0,5 23 0,32 40 0,-73-293-273,-2 0 0,-1 0 0,-2 1 0,0 40 0,-4-44-6553</inkml:trace>
</inkml:ink>
</file>

<file path=ppt/ink/ink28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0-12T14:47:40.653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1376 162 24575,'-15'-6'0,"1"0"0,-1 2 0,0-1 0,-25-2 0,-3-2 0,-74-15 0,-197-14 0,-122 26 0,271 8 120,136 1-491,0-1-1,0-1 1,-44-14 0,31 4-6455</inkml:trace>
</inkml:ink>
</file>

<file path=ppt/ink/ink28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0-12T14:47:41.213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433 25 24575,'-9'0'0,"0"-1"0,1-1 0,-1 0 0,-16-5 0,-24-5 0,35 11 0,-1 1 0,1 1 0,-1 0 0,1 1 0,0 1 0,-1 0 0,1 1 0,1 0 0,-1 1 0,1 1 0,-1 0 0,2 0 0,-1 2 0,1 0 0,0 0 0,-13 12 0,17-13 0,0 1 0,1-1 0,0 2 0,1-1 0,-1 1 0,2-1 0,-1 2 0,1-1 0,1 1 0,-5 11 0,7-13 0,0 0 0,0 0 0,1 0 0,0 0 0,0 1 0,1-1 0,0 1 0,1-1 0,0 0 0,0 0 0,0 1 0,1-1 0,1 0 0,2 8 0,-1-8 7,0 0-1,0 0 0,0-1 0,1 1 1,0-1-1,1 0 0,-1 0 1,1-1-1,1 0 0,-1 0 1,1 0-1,0-1 0,0 0 0,1 0 1,-1-1-1,1 0 0,0 0 1,12 3-1,3 0-254,1-1 1,0-1-1,0-1 1,1-1-1,32-1 1,-9-2-6579</inkml:trace>
</inkml:ink>
</file>

<file path=ppt/ink/ink28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0-12T14:47:41.683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71 24575,'2'3'0,"-1"-1"0,0 1 0,1 0 0,0 0 0,0-1 0,0 1 0,0-1 0,0 1 0,1-1 0,-1 0 0,0 0 0,1 0 0,0 0 0,-1 0 0,5 1 0,4 4 0,13 12 0,1-2 0,29 16 0,-53-33 0,0 1 0,0 0 0,0-1 0,0 1 0,0-1 0,0 0 0,0 1 0,0-1 0,0 0 0,0 0 0,1 0 0,-1 1 0,0-1 0,0 0 0,0 0 0,0-1 0,0 1 0,0 0 0,1 0 0,-1-1 0,0 1 0,0 0 0,0-1 0,0 1 0,0-1 0,0 1 0,0-1 0,0 0 0,0 1 0,-1-1 0,1 0 0,0 0 0,1-1 0,1-3 0,0 0 0,0-1 0,-1 1 0,1-1 0,1-9 0,-3 11 0,0 1 0,0-1 0,0 1 0,1-1 0,-1 1 0,1 0 0,-1-1 0,1 1 0,0 0 0,1 0 0,3-4 0,-5 7 0,0 0 0,0 0 0,0 0 0,0 0 0,0 0 0,0 0 0,0 0 0,0 0 0,0 0 0,0 0 0,0 1 0,0-1 0,0 0 0,0 1 0,-1-1 0,1 1 0,0-1 0,0 1 0,0 0 0,0-1 0,-1 1 0,1 0 0,0-1 0,-1 1 0,1 0 0,0 0 0,-1 0 0,1-1 0,0 3 0,11 7 0,-11-11 0,-1 1 0,1-1 0,0 0 0,-1 0 0,1 0 0,-1 0 0,1 0 0,-1 0 0,0 0 0,1 0 0,-1 0 0,0 0 0,1 0 0,-1 0 0,0 0 0,0 0 0,0 0 0,0 0 0,0 0 0,-1-2 0,2-3 0,-1 1 0,1-1 0,0 1 0,0 0 0,0-1 0,1 1 0,0 0 0,0 0 0,0 0 0,0 0 0,1 1 0,0-1 0,4-5 0,-5 8 0,0 0 0,1 1 0,-1-1 0,0 0 0,1 1 0,-1-1 0,1 1 0,0 0 0,-1 0 0,1 0 0,0 0 0,0 1 0,-1-1 0,1 1 0,0-1 0,0 1 0,0 0 0,0 0 0,0 1 0,0-1 0,-1 0 0,1 1 0,0 0 0,0-1 0,-1 1 0,1 0 0,3 2 0,7 3 0,1 1 0,-1 1 0,0 0 0,-1 1 0,0 0 0,0 1 0,17 18 0,65 87 0,-12-5-1365,-65-87-5461</inkml:trace>
</inkml:ink>
</file>

<file path=ppt/ink/ink28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0-12T14:47:43.259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0 24575,'5'0'0,"6"0"0,0 5 0,5 6 0,2 5 0,4 11 0,-2 4 0,1 6 0,0 2 0,2 4 0,-2 3 0,-2 3 0,2-1 0,1-1 0,-2-3 0,-1-4 0,2-5 0,-3-8-8191</inkml:trace>
</inkml:ink>
</file>

<file path=ppt/ink/ink28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0-12T14:47:43.620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134 215 24575,'-1'31'0,"-9"44"0,1 8 0,8-80 0,1 0 0,0 0 0,0 0 0,0 0 0,0 0 0,1 1 0,-1-1 0,1 0 0,0 0 0,0 0 0,0 0 0,0 0 0,0 0 0,1-1 0,0 1 0,-1 0 0,1-1 0,0 1 0,0-1 0,0 1 0,0-1 0,1 0 0,-1 0 0,1 0 0,-1 0 0,4 1 0,-2-1 0,-1-1 0,0-1 0,0 1 0,1 0 0,-1-1 0,1 0 0,-1 1 0,1-1 0,-1-1 0,0 1 0,1 0 0,-1-1 0,0 0 0,1 0 0,-1 0 0,0 0 0,0 0 0,0-1 0,0 1 0,0-1 0,0 0 0,0 0 0,0 0 0,3-3 0,4-4 0,0-1 0,-1 0 0,1-1 0,-2 0 0,0 0 0,0-1 0,-1 0 0,0 0 0,-1-1 0,-1 0 0,0 0 0,0 0 0,-2 0 0,0-1 0,0 0 0,-1 0 0,0-14 0,-2 18 0,0 1 0,0-1 0,-1 0 0,-1 0 0,0 1 0,0-1 0,0 1 0,-2-1 0,1 1 0,-1 0 0,0 0 0,-1 1 0,0-1 0,0 1 0,-1 0 0,0 0 0,-1 1 0,1 0 0,-1 0 0,-1 0 0,1 1 0,-1 0 0,0 1 0,-16-9 0,19 12 6,0 0 0,0 0 0,1 0-1,-1 1 1,0 0 0,-1 0 0,1 0 0,0 0-1,0 1 1,0 0 0,0 0 0,-1 0 0,1 1 0,0 0-1,0 0 1,0 0 0,-9 4 0,-1 1-216,1 2 0,-1 0 1,1 1-1,-15 12 1,19-14-213,-13 10-6404</inkml:trace>
</inkml:ink>
</file>

<file path=ppt/ink/ink28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0-12T14:47:44.023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13 557 24575,'-5'0'0,"-1"-5"0,4-6 0,8-1 0,8-3 0,10 1 0,10-2 0,10 2 0,5-1 0,5-4 0,6-2 0,-2 2 0,-11 5-8191</inkml:trace>
  <inkml:trace contextRef="#ctx0" brushRef="#br0" timeOffset="1">640 175 24575,'64'-67'0,"18"-17"0,-79 82 0,0-1 0,0 1 0,0 0 0,1-1 0,-1 2 0,0-1 0,1 0 0,0 1 0,-1-1 0,1 1 0,0 0 0,0 1 0,4-2 0,-7 2 0,1 0 0,0 1 0,0-1 0,0 0 0,0 1 0,0-1 0,-1 1 0,1-1 0,0 1 0,0 0 0,-1 0 0,1 0 0,-1 0 0,1 0 0,0 0 0,-1 0 0,0 0 0,1 1 0,-1-1 0,0 1 0,0-1 0,0 1 0,0-1 0,0 1 0,0-1 0,0 1 0,0 0 0,-1 0 0,1 1 0,7 23 0,-2-1 0,0 1 0,1 33 0,-4-31 0,2-1 0,10 40 0,-12-57 0,1-2 0,-1 1 0,1 0 0,1-1 0,0 1 0,0-1 0,1-1 0,0 1 0,0-1 0,0 0 0,10 8 0,-4-6-227,1-1-1,0 0 1,1 0-1,0-2 1,21 8-1,-1-1-6598</inkml:trace>
</inkml:ink>
</file>

<file path=ppt/ink/ink28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0-12T14:47:46.451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16 2159 24575,'-13'16'0,"10"-12"0,10-11 0,332-347-123,445-443-1633,-391 404 1220,-78 91 344,-121 118 100,-170 161 767,-1-2 0,-1-1-1,27-42 1,-53 73-675,0-1 0,-1 0 0,1 0 0,-1 0 0,0-1 0,-10 6 0,-8 6 0,-40 27 0,-109 56 0,64-39 0,67-35 0,0-3 0,-1-1 0,-1-2 0,-1-2 0,-84 20 0,117-34 0,1-1 0,-1 0 0,-16-2 0,23 1 0,1 0 0,-1 0 0,1-1 0,-1 0 0,1 0 0,0 0 0,-1 0 0,1 0 0,0-1 0,0 0 0,0 1 0,0-1 0,0 0 0,-3-3 0,5 4 0,0 0 0,1 1 0,-1-1 0,1 1 0,-1-1 0,1 0 0,-1 1 0,1-1 0,0 0 0,-1 1 0,1-1 0,0 0 0,-1 0 0,1 0 0,0 1 0,0-1 0,0 0 0,0 0 0,0 0 0,0 1 0,0-1 0,0 0 0,0 0 0,0 0 0,0 1 0,1-2 0,0 0 0,0 1 0,0-1 0,0 0 0,0 1 0,0-1 0,0 1 0,1 0 0,-1-1 0,0 1 0,4-2 0,41-20 0,259-80 0,-84 31 0,-73 12 0,-30 11 0,-117 48 0,0 1 0,-1-1 0,1 1 0,0 0 0,0-1 0,0 1 0,-1 0 0,1 0 0,0-1 0,0 1 0,0 0 0,-1 0 0,1 0 0,0 0 0,0 0 0,0 0 0,0 0 0,-1 1 0,1-1 0,0 0 0,0 0 0,0 1 0,-1-1 0,1 0 0,1 1 0,-2 0 0,0 0 0,1 0 0,-1-1 0,0 1 0,0 0 0,1 0 0,-1 0 0,0 0 0,0 0 0,0 0 0,0-1 0,0 1 0,0 0 0,0 0 0,-1 0 0,1 0 0,0 0 0,-1 1 0,-20 40 0,-1-5-78,-155 277 286,153-264-507,2 1 0,2 1 0,3 1 0,-16 78 0,26-81-6527</inkml:trace>
</inkml:ink>
</file>

<file path=ppt/ink/ink28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0-12T14:47:47.380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0 247 24575,'0'-14'0,"1"0"0,0 1 0,1-1 0,0 0 0,1 1 0,0 0 0,2 0 0,-1 0 0,12-21 0,-12 27 0,0 1 0,0-1 0,1 1 0,0 0 0,0 1 0,1-1 0,-1 1 0,1 0 0,0 0 0,1 1 0,-1 0 0,1 0 0,0 0 0,0 1 0,0 0 0,0 0 0,1 1 0,13-3 0,-10 4 0,0 0 0,1 1 0,-1 1 0,1 0 0,-1 0 0,0 1 0,0 0 0,1 1 0,-2 0 0,1 1 0,0 0 0,19 12 0,-5-2 0,0 2 0,-1 1 0,41 37 0,-55-45-85,0 0 0,0 1-1,-2 0 1,1 0 0,-1 1-1,-1 0 1,1 0 0,-2 1-1,0 0 1,0 0 0,-1 1-1,-1-1 1,0 1 0,-1 0-1,3 21 1,-4-5-6741</inkml:trace>
</inkml:ink>
</file>

<file path=ppt/ink/ink29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0-12T14:47:48.668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86 0 24575,'0'5'0,"-5"6"0,-1 5 0,-5 6 0,0 2 0,1 8 0,-1 2 0,0 5 0,3 5 0,2 0 0,2 2 0,3 1 0,0-1 0,1-5 0,0-4 0,1-4 0,-1-8-8191</inkml:trace>
</inkml:ink>
</file>

<file path=ppt/ink/ink29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0-12T14:47:49.076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0 110 24575,'0'5'0,"5"6"0,5 5 0,7 1 0,9 1 0,5 3 0,6 3 0,7-4 0,4 1 0,5 0 0,5-3 0,4 0 0,0 2 0,-2-3 0,-1-4 0,-1 0 0,-11-1-8191</inkml:trace>
  <inkml:trace contextRef="#ctx0" brushRef="#br0" timeOffset="1">846 1 24575,'0'4'0,"5"7"0,6 6 0,1 4 0,3 4 0,4 2 0,3 1 0,3 5 0,1 2 0,2-1 0,-1 4 0,1-1 0,0-2 0,-4-6-8191</inkml:trace>
</inkml:ink>
</file>

<file path=ppt/ink/ink29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0-12T14:47:49.416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54 191 24575,'1'9'0,"0"-1"0,0 0 0,1 0 0,0 0 0,1 0 0,-1 0 0,1-1 0,1 1 0,6 10 0,-1-4 0,0 0 0,1 0 0,19 19 0,-26-29 0,1 0 0,0-1 0,0 0 0,0 0 0,0 0 0,0 0 0,1-1 0,-1 1 0,1-1 0,0 0 0,-1-1 0,1 1 0,0-1 0,0 0 0,0 0 0,0 0 0,6-1 0,-7 0 0,-1-1 0,0 1 0,0-1 0,1 0 0,-1 0 0,0 0 0,0-1 0,0 1 0,0-1 0,0 1 0,0-1 0,-1 0 0,1 0 0,-1-1 0,1 1 0,-1 0 0,0-1 0,0 1 0,0-1 0,0 0 0,0 0 0,0 0 0,-1 0 0,0 0 0,1 0 0,-1 0 0,0-4 0,2-2 0,0 0 0,-2-1 0,1 1 0,-1-1 0,0 1 0,-1-1 0,0 1 0,-1-1 0,0 0 0,0 1 0,-1-1 0,0 1 0,-1 0 0,-4-10 0,-1 0 0,-1 1 0,-1 0 0,-1 0 0,-1 1 0,-21-24 0,30 36 0,-2 0 0,1 1 0,0 0 0,-1 0 0,0 0 0,0 0 0,0 1 0,-1 0 0,1 0 0,-1 0 0,0 1 0,1-1 0,-8 0 0,9 2 0,0 0 0,0 1 0,-1 0 0,1 0 0,0 0 0,0 0 0,0 1 0,0 0 0,0 0 0,0 0 0,0 0 0,0 0 0,0 1 0,0 0 0,1 0 0,-1 0 0,1 0 0,-1 0 0,1 1 0,-4 3 0,-15 16-1365,1-1-5461</inkml:trace>
</inkml:ink>
</file>

<file path=ppt/ink/ink29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0-12T14:47:49.820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17 133 24575,'-4'0'0,"-2"-5"0,0-5 0,10-2 0,10-3 0,11 0 0,11-1 0,8-2 0,7-4 0,-6 2-8191</inkml:trace>
</inkml:ink>
</file>

<file path=ppt/ink/ink29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0-12T14:47:50.923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559 166 24575,'-24'2'0,"1"0"0,-1 2 0,-31 9 0,18-4 0,-3 0 0,0 2 0,1 2 0,0 1 0,2 2 0,-1 2 0,2 1 0,1 2 0,-37 28 0,70-48 0,1 0 0,-1 0 0,1 0 0,0 0 0,-1 1 0,1-1 0,0 0 0,0 1 0,0-1 0,0 1 0,0-1 0,0 1 0,0 0 0,1-1 0,-1 1 0,1 0 0,-1 0 0,1-1 0,-1 1 0,1 0 0,0 0 0,0 0 0,0-1 0,0 1 0,0 0 0,1 0 0,-1-1 0,0 1 0,1 0 0,-1 0 0,1-1 0,1 4 0,3 3 0,0 0 0,1 0 0,0 0 0,0-1 0,9 8 0,8 9 0,0 8 0,-1 0 0,-2 1 0,-1 1 0,-2 1 0,-1 0 0,-1 1 0,15 62 0,-20-60 0,-2-5 0,1 0 0,2-1 0,1 0 0,20 37 0,-30-67 0,-1 1 0,1-1 0,0 0 0,0 0 0,-1 0 0,2 0 0,-1 0 0,0 0 0,0 0 0,0-1 0,1 1 0,-1-1 0,1 0 0,-1 0 0,1 0 0,0 0 0,-1 0 0,1 0 0,0-1 0,0 0 0,-1 1 0,1-1 0,0 0 0,0 0 0,0 0 0,-1-1 0,1 1 0,0-1 0,0 1 0,-1-1 0,4-1 0,10-4 0,0-1 0,0 0 0,0-1 0,15-11 0,-2 1 0,82-43 0,2 4 0,133-45 0,-234 98 0,-5 2 0,0 0 0,0 0 0,0-1 0,-1 0 0,12-7 0,-17 9 0,0-1 0,1 1 0,-1 0 0,0 0 0,0-1 0,0 1 0,0 0 0,0-1 0,0 1 0,0-1 0,0 1 0,-1-1 0,1 0 0,0 1 0,-1-1 0,0 0 0,1 1 0,-1-1 0,0 0 0,0 0 0,0 1 0,0-1 0,0 0 0,0 0 0,0 1 0,-1-1 0,1 0 0,-1 1 0,0-4 0,-18-39 0,-1 0 0,-38-59 0,27 49 0,-101-203 0,50 92 0,81 163-50,-31-49 226,31 50-196,0-1-1,-1 0 0,1 1 0,-1-1 1,0 1-1,1 0 0,-1-1 0,0 1 1,0 0-1,-2-1 0,3 2-21,0 0 0,1 0 0,-1-1 0,0 1 0,0 0-1,1 0 1,-1 0 0,0 0 0,0 0 0,1 1 0,-1-1 0,0 0 0,1 0 0,-1 0 0,0 1-1,1-1 1,-1 0 0,0 1 0,1-1 0,-1 0 0,1 1 0,-1-1 0,0 1 0,1-1-1,-1 1 1,1-1 0,-1 1 0,1 0 0,-1 0 0,-8 16-6784</inkml:trace>
</inkml:ink>
</file>

<file path=ppt/ink/ink29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0-12T14:47:51.841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573 94 24575,'-9'-9'0,"-1"0"0,-1 0 0,0 1 0,0 0 0,-1 1 0,1 0 0,-2 1 0,1 0 0,-1 1 0,1 0 0,-1 1 0,-1 1 0,-13-2 0,16 3 0,0 2 0,0 0 0,1 0 0,-1 1 0,0 0 0,0 0 0,1 2 0,-1-1 0,1 1 0,0 1 0,0 0 0,0 0 0,0 1 0,1 0 0,-1 1 0,-15 12 0,8-2 0,0 0 0,2 1 0,0 1 0,1 1 0,0-1 0,2 2 0,0 0 0,2 1 0,0 0 0,1 0 0,-9 33 0,7-12 0,1 1 0,3 0 0,1 0 0,2 0 0,3 53 0,2-65 0,1 0 0,1 0 0,2 0 0,2-1 0,0 0 0,2 0 0,1-1 0,2 0 0,21 38 0,-24-51 0,1 0 0,1-1 0,1 0 0,0-1 0,1 0 0,0-1 0,1 0 0,0-1 0,1-1 0,1 0 0,0-1 0,0-1 0,1 0 0,0-2 0,0 0 0,33 9 0,-17-9 0,-1-2 0,1-1 0,1-1 0,-1-2 0,0-1 0,0-2 0,0-1 0,0-2 0,0-1 0,61-20 0,-70 18 0,-1-1 0,0-1 0,-1-2 0,0 0 0,-1-1 0,0 0 0,-1-2 0,0-1 0,-1 0 0,-1-2 0,-1 0 0,0 0 0,-2-2 0,0 0 0,13-25 0,-21 31 0,0 1 0,-2-2 0,0 1 0,0-1 0,-2 1 0,1-1 0,-2 0 0,0 0 0,-1-1 0,-1 1 0,0 0 0,-1 0 0,0 0 0,-1 0 0,-1 0 0,-1 0 0,0 0 0,-11-25 0,4 16 0,-1 2 0,0-1 0,-2 2 0,-1 0 0,-1 0 0,0 2 0,-1 0 0,-2 1 0,1 0 0,-31-20 0,18 16 0,-2 2 0,0 1 0,-1 1 0,-1 2 0,0 1 0,-2 2 0,1 1 0,-1 2 0,-54-7 0,67 14 0,-1 2 0,1 1 0,0 0 0,-1 2 0,1 1 0,-43 10 0,48-7 0,0 0 0,1 1 0,0 1 0,1 1 0,0 1 0,0 0 0,1 1 0,0 1 0,-18 16 0,26-20-80,0 0 0,0 0-1,1 0 1,0 1 0,1 0-1,0 0 1,0 1 0,1-1-1,0 1 1,1 1 0,0-1 0,0 0-1,1 1 1,1 0 0,-1 0-1,1 12 1,3 15-6746</inkml:trace>
</inkml:ink>
</file>

<file path=ppt/ink/ink29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0-12T14:47:52.846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23 85 24575,'-2'0'0,"1"1"0,0-1 0,-1 0 0,1 0 0,0 0 0,-1-1 0,1 1 0,0 0 0,0 0 0,-1-1 0,1 1 0,0-1 0,0 1 0,-1-1 0,0 0 0,2 0 0,-1 1 0,1-1 0,0 1 0,0 0 0,0-1 0,0 1 0,0-1 0,0 1 0,0-1 0,0 1 0,0 0 0,1-1 0,-1 1 0,0-1 0,0 1 0,0 0 0,0-1 0,0 1 0,1 0 0,-1-1 0,0 1 0,0 0 0,1-1 0,-1 1 0,0 0 0,1-1 0,-1 1 0,0 0 0,1 0 0,-1-1 0,42-26 0,-33 22 0,2-1 0,1 0 0,0 1 0,0 0 0,15-3 0,-21 6 0,0 1 0,-1 0 0,1 0 0,0 0 0,0 1 0,0 0 0,0 0 0,0 0 0,0 1 0,0 0 0,7 2 0,-10-1 0,-1-1 0,1 0 0,-1 1 0,0 0 0,0 0 0,1-1 0,-1 1 0,0 1 0,0-1 0,-1 0 0,1 0 0,0 1 0,-1-1 0,0 1 0,1-1 0,-1 1 0,0 0 0,0-1 0,0 1 0,-1 0 0,1 0 0,-1 0 0,1 3 0,0 10 0,0 1 0,-3 31 0,0-28 0,-1 26 0,1-28 0,1 0 0,0 0 0,1 0 0,1 0 0,1 0 0,4 22 0,-5-37 6,0 0 0,0-1-1,0 1 1,1 0 0,-1-1-1,0 1 1,1-1 0,0 0 0,-1 0-1,1 1 1,0-1 0,0 0-1,1-1 1,-1 1 0,0 0-1,0-1 1,1 1 0,-1-1 0,1 1-1,4 0 1,-2 0-171,1-1 0,0 0 0,0 0 0,0-1 0,-1 0 0,1 0 0,0 0 0,10-2 0,14-3-6661</inkml:trace>
</inkml:ink>
</file>

<file path=ppt/ink/ink29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0-12T14:47:33.849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93 24575,'4'0'0,"7"4"0,6 2 0,9 0 0,9-1 0,9-2 0,5-1 0,4-5 0,3-3 0,0-4 0,1-1 0,4-3 0,1-4 0,-1-4 0,-5 3 0,-14 3-8191</inkml:trace>
</inkml:ink>
</file>

<file path=ppt/ink/ink29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0-12T14:47:34.185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54 24575,'4'4'0,"7"2"0,10 0 0,11-1 0,5-2 0,10-1 0,6-1 0,4 0 0,5-1 0,3-5 0,3-6 0,-1-2 0,3-2 0,-1-5 0,-13 3-8191</inkml:trace>
</inkml:ink>
</file>

<file path=ppt/ink/ink29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0-12T14:47:35.066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1 241 24575,'0'-1'0,"1"0"0,-1 1 0,1-1 0,-1 1 0,1-1 0,0 1 0,-1-1 0,1 1 0,0 0 0,0-1 0,-1 1 0,1 0 0,0-1 0,0 1 0,0 0 0,-1 0 0,1 0 0,0 0 0,0 0 0,0 0 0,0 0 0,-1 0 0,1 0 0,0 0 0,0 0 0,1 1 0,0 0 0,-1 0 0,1 0 0,0 0 0,-1 0 0,1 0 0,-1 1 0,1-1 0,-1 1 0,0-1 0,3 4 0,0 2 0,0 0 0,0 0 0,0 1 0,2 9 0,0 5 0,-1-1 0,-1 1 0,-1 0 0,1 22 0,-5 90 0,-1-72 0,5-42 0,-3-20 0,1 0 0,-1 0 0,0 0 0,0 0 0,1 0 0,-1 0 0,0-1 0,1 1 0,-1 0 0,0 0 0,0 0 0,1 0 0,-1 0 0,0 0 0,0 0 0,1-1 0,-1 1 0,0 0 0,0 0 0,1 0 0,-1-1 0,0 1 0,0 0 0,0 0 0,0-1 0,1 1 0,-1 0 0,0 0 0,0-1 0,0 1 0,0 0 0,0 0 0,0-1 0,17-38 0,-17 37 0,13-32 0,96-235 0,-92 234 0,1 2 0,1 0 0,2 2 0,1 0 0,42-44 0,-57 68 0,0 1 0,0-1 0,0 1 0,1 1 0,0 0 0,0 0 0,14-7 0,-20 12 0,0-1 0,0 0 0,0 1 0,1-1 0,-1 1 0,0 0 0,0 0 0,0 0 0,0 0 0,0 0 0,1 0 0,-1 0 0,0 1 0,0-1 0,0 1 0,0-1 0,0 1 0,0 0 0,0 0 0,0 0 0,0 0 0,-1 0 0,1 0 0,0 1 0,-1-1 0,1 1 0,-1-1 0,1 1 0,-1-1 0,1 1 0,-1 0 0,0 0 0,0 0 0,0 0 0,0 0 0,0 0 0,-1 0 0,1 0 0,0 2 0,4 16 0,0 0 0,-2 1 0,0-1 0,-2 1 0,0-1 0,-1 1 0,-3 21 0,2 53 0,1-94 0,0 0 0,0 1 0,0-1 0,0 0 0,0 0 0,0 0 0,0 0 0,0 0 0,1 0 0,-1 1 0,0-1 0,1 0 0,-1 0 0,0 0 0,1 0 0,0 0 0,-1 0 0,1 0 0,0 0 0,-1-1 0,1 1 0,1 1 0,-1-2 0,0 0 0,0 0 0,0-1 0,-1 1 0,1 0 0,0 0 0,0-1 0,0 1 0,-1-1 0,1 1 0,0 0 0,0-1 0,-1 0 0,1 1 0,0-1 0,-1 1 0,1-1 0,-1 0 0,1 1 0,-1-1 0,1-1 0,30-51 0,-29 49 0,8-15 0,0 0 0,2 0 0,15-19 0,-24 34 0,0 0 0,0 0 0,0 1 0,0 0 0,1-1 0,-1 1 0,1 0 0,0 1 0,0-1 0,0 1 0,0 0 0,1 0 0,-1 0 0,0 0 0,1 1 0,-1 0 0,1-1 0,0 2 0,-1-1 0,1 1 0,6-1 0,-6 3 0,-1-1 0,1 0 0,-1 1 0,0 0 0,0 0 0,0 0 0,0 1 0,0-1 0,0 1 0,-1 0 0,1 0 0,-1 0 0,0 1 0,0-1 0,4 6 0,5 8 0,0 1 0,8 20 0,-12-23 0,16 33-341,-2 0 0,-3 1-1,19 70 1,-21-48-6485</inkml:trace>
</inkml:ink>
</file>

<file path=ppt/ink/ink30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0-12T14:47:54.049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75 24575,'0'-5'0,"0"-5"0,5-7 0,1-4 0,0 5 0,-1 11 0</inkml:trace>
</inkml:ink>
</file>

<file path=ppt/ink/ink30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0-12T14:47:54.424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196 10 24575,'0'0'0,"0"0"0,0-1 0,0 1 0,0 0 0,0 0 0,0-1 0,0 1 0,0 0 0,0-1 0,-1 1 0,2 0 0,-1-1 0,0 1 0,0 0 0,0 0 0,0-1 0,0 1 0,0 0 0,0-1 0,0 1 0,0 0 0,0 0 0,1-1 0,-1 1 0,0 0 0,0 0 0,0-1 0,1 1 0,-1 0 0,0 0 0,0 0 0,0-1 0,1 1 0,-1 0 0,0 0 0,0 0 0,1 0 0,-1-1 0,0 1 0,1 0 0,-1 0 0,0 0 0,1 0 0,-1 0 0,0 0 0,0 0 0,1 0 0,-1 0 0,0 0 0,1 0 0,-1 0 0,0 0 0,1 0 0,-1 0 0,0 1 0,0-1 0,1 0 0,-1 0 0,1 1 0,0-1 0,0 1 0,0 0 0,0 0 0,-1-1 0,1 1 0,0 0 0,-1 0 0,1 0 0,0 0 0,-1 0 0,1 0 0,-1 0 0,0 0 0,1 0 0,-1 0 0,1 2 0,-2 6 0,0 1 0,0-1 0,0 1 0,-1-1 0,-1 0 0,0 0 0,0 0 0,0 0 0,-9 15 0,-4 11 0,-35 87 0,19-48 0,-35 117 0,61-168 0,1 1 0,1-1 0,0 1 0,2 0 0,1 0 0,1 0 0,1 0 0,1 0 0,8 37 0,-9-56 0,1 0 0,-1 0 0,1-1 0,0 1 0,0 0 0,1-1 0,-1 0 0,1 1 0,0-1 0,0 0 0,1 0 0,-1-1 0,1 1 0,-1-1 0,1 1 0,0-1 0,1 0 0,-1-1 0,0 1 0,1-1 0,6 3 0,-1-3 0,-1 1 0,1-1 0,0-1 0,-1 0 0,1 0 0,0-1 0,0 0 0,0 0 0,-1-1 0,15-4 0,-1-1-273,1-1 0,-1-1 0,-1-1 0,24-13 0,-5 0-6553</inkml:trace>
</inkml:ink>
</file>

<file path=ppt/ink/ink30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0-12T14:47:54.847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141 1 24575,'-5'9'0,"-1"12"0,-4 13 0,-6 9 0,-4 6 0,1 5 0,-1 7 0,3 7 0,4 1 0,5 3 0,4 3 0,2-2 0,1 0 0,1-2 0,1-9 0,5-6 0,5-8 0,2-11-8191</inkml:trace>
</inkml:ink>
</file>

<file path=ppt/ink/ink30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0-12T14:47:55.249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345 9 24575,'-1'-1'0,"0"0"0,-1 0 0,1 1 0,0-1 0,-1 0 0,1 0 0,-1 1 0,1-1 0,-1 1 0,1-1 0,-1 1 0,1 0 0,-1 0 0,0 0 0,1 0 0,-1 0 0,1 0 0,-1 0 0,0 0 0,1 0 0,-1 1 0,1-1 0,-1 1 0,1-1 0,-1 1 0,1 0 0,0-1 0,-1 1 0,1 0 0,0 0 0,-1 0 0,0 2 0,-5 2 0,0 1 0,1 0 0,-1 0 0,-6 11 0,-5 7 0,2 1 0,1 1 0,1 0 0,-12 34 0,-34 117 0,51-149 0,2 0 0,1 1 0,1-1 0,-2 57 0,7-76 0,1 1 0,-1-1 0,1 1 0,1 0 0,0-1 0,0 0 0,1 1 0,0-1 0,1 0 0,0-1 0,0 1 0,1-1 0,0 0 0,1 0 0,-1 0 0,2 0 0,-1-1 0,13 11 0,2-3 0,35 19 0,-38-25 0,-2 1 0,1 0 0,-1 1 0,-1 1 0,21 21 0,-32-29 0,-1 0 0,0 0 0,0 1 0,0-1 0,0 1 0,-1 0 0,0 0 0,0 0 0,0 0 0,-1 0 0,0 0 0,0 1 0,0-1 0,0 0 0,-1 1 0,0-1 0,0 0 0,0 1 0,-1-1 0,0 0 0,0 1 0,0-1 0,-1 0 0,-3 9 0,-4 6 14,0-1-1,-2 0 0,0-1 0,-1 0 1,-1-1-1,0 0 0,-2-1 1,-26 24-1,7-11-384,-2-1-1,-1-2 1,-42 23 0,31-22-6455</inkml:trace>
  <inkml:trace contextRef="#ctx0" brushRef="#br0" timeOffset="1">2285 227 24575,'-5'14'0,"-11"19"0,-12 12 0,-14 14 0,-16 9 0,-10 4 0,-8 3 0,-6 2 0,3-2 0,5-5 0,10-4 0,8-10 0,12-9 0,10-8 0,10-11-8191</inkml:trace>
</inkml:ink>
</file>

<file path=ppt/ink/ink30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0-12T14:47:55.595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0 110 24575,'1'31'0,"1"-1"0,1 1 0,1-1 0,2 1 0,2-1 0,0-1 0,2 0 0,1 0 0,1-1 0,2 0 0,1-1 0,1-1 0,1 0 0,1-1 0,1-1 0,1-1 0,1-1 0,2 0 0,26 19 0,14 1-682,127 62-1,-134-77-6143</inkml:trace>
  <inkml:trace contextRef="#ctx0" brushRef="#br0" timeOffset="1">1311 0 24575,'0'5'0,"0"6"0,0 10 0,0 11 0,-5 10 0,-1 6 0,0 10 0,1 4 0,1 5 0,2 0 0,1 4 0,5-2 0,7 1 0,6-1 0,5-4 0,3-7 0,-2-15-8191</inkml:trace>
</inkml:ink>
</file>

<file path=ppt/ink/ink30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0-12T14:47:55.957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4 1047 24575,'-2'52'0,"1"-33"0,0 0 0,1-1 0,1 1 0,1 0 0,5 24 0,-6-39 0,0 1 0,1-1 0,0 0 0,0 0 0,0 0 0,0-1 0,0 1 0,1 0 0,0-1 0,0 0 0,0 1 0,0-1 0,0 0 0,0-1 0,1 1 0,5 3 0,-3-3 0,0-1 0,1 1 0,-1-1 0,0-1 0,1 1 0,-1-1 0,1 0 0,-1-1 0,1 1 0,7-2 0,1 0 0,0-1 0,0 0 0,0-2 0,-1 1 0,1-2 0,-1 0 0,0-1 0,25-14 0,-27 13 0,-1-1 0,0 0 0,-1 0 0,1-1 0,-2-1 0,1 0 0,-1 0 0,-1-1 0,0 0 0,-1 0 0,0 0 0,10-22 0,-12 18 0,-1 1 0,0 0 0,-1-1 0,0 1 0,-2-1 0,1 0 0,-2 0 0,0 0 0,-1 0 0,0 0 0,-5-20 0,4 23 0,-1 0 0,0 0 0,-1 0 0,0 1 0,-1-1 0,-1 1 0,1 0 0,-2 1 0,1-1 0,-2 1 0,1 0 0,-1 1 0,-1 0 0,-15-13 0,20 20-57,0 0 0,0 0 1,-1 0-1,1 1 0,-1 0 0,1 0 0,-1 0 0,1 1 0,-1-1 0,0 1 0,1 0 1,-1 0-1,0 1 0,1-1 0,-1 1 0,1 0 0,-1 1 0,1-1 0,0 1 1,-1 0-1,1 0 0,0 0 0,-6 4 0,-14 8-6769</inkml:trace>
  <inkml:trace contextRef="#ctx0" brushRef="#br0" timeOffset="1">195 63 24575,'0'5'0,"5"1"0,6 0 0,10-1 0,7-2 0,8-1 0,6-5 0,11-3 0,5-5 0,2-4 0,5-5 0,-3 1 0,-14 3-8191</inkml:trace>
</inkml:ink>
</file>

<file path=ppt/ink/ink30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0-12T14:47:56.324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0 128 24575,'1'-7'0,"-1"-1"0,1 1 0,1-1 0,0 1 0,0 0 0,0-1 0,6-10 0,-6 13 0,0 1 0,0 0 0,1 0 0,-1 0 0,1 0 0,0 0 0,0 0 0,1 1 0,-1-1 0,1 1 0,-1 0 0,9-4 0,-11 6 0,0 0 0,0 1 0,0-1 0,0 1 0,0 0 0,0-1 0,0 1 0,0 0 0,0 0 0,0 0 0,0 0 0,1 0 0,-1 0 0,0 0 0,0 0 0,0 0 0,0 0 0,0 0 0,0 1 0,0-1 0,0 0 0,0 1 0,0-1 0,1 2 0,0-1 0,-1 0 0,1 1 0,-1-1 0,0 1 0,0 0 0,0-1 0,0 1 0,0 0 0,0 0 0,0-1 0,0 1 0,0 3 0,1 6 0,0 0 0,0 0 0,-1 19 0,-1-28 0,-2 103 0,2 44 0,1-141 8,0-1-1,0 1 0,1-1 1,1 0-1,-1 0 1,1 0-1,0 0 1,1 0-1,-1-1 0,1 1 1,7 8-1,6 3-257,0 0-1,21 18 1,-21-21-453,1 2-6123</inkml:trace>
</inkml:ink>
</file>

<file path=ppt/ink/ink30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0-12T14:47:56.818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223 0 24575,'-4'0'0,"-7"0"0,-6 0 0,-5 5 0,-3 6 0,-1 5 0,-2 6 0,4 7 0,6 4 0,1 1 0,5 4 0,3 0 0,3 3 0,4-1 0,1-7-8191</inkml:trace>
</inkml:ink>
</file>

<file path=ppt/ink/ink30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0-12T14:47:57.546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22 98 24575,'-1'0'0,"0"0"0,1 0 0,-1 0 0,0 0 0,0 0 0,0 0 0,0 0 0,0 0 0,0 0 0,0 0 0,0-1 0,0 1 0,0 0 0,0-1 0,0 1 0,0-1 0,1 1 0,-1-1 0,0 1 0,0-1 0,0 1 0,0-2 0,1 1 0,0 0 0,0 1 0,0-1 0,0 0 0,0 1 0,0-1 0,0 0 0,0 0 0,1 1 0,-1-1 0,0 0 0,1 1 0,-1-1 0,0 0 0,1 1 0,-1-1 0,1 1 0,-1-1 0,1 0 0,-1 1 0,2-1 0,3-4 0,1 0 0,0 0 0,0 1 0,10-6 0,2 1 0,1 1 0,0 0 0,30-6 0,-41 12 0,-1 0 0,0 1 0,1 0 0,0 0 0,-1 1 0,1 0 0,-1 0 0,1 1 0,-1 0 0,1 0 0,-1 0 0,12 5 0,-16-4-57,0 0 0,0 1 1,0-1-1,0 1 0,0 0 0,-1-1 0,1 1 0,-1 0 0,0 0 0,0 1 0,0-1 1,0 0-1,-1 1 0,1-1 0,-1 1 0,0 0 0,0-1 0,0 1 0,0 0 1,-1-1-1,0 1 0,0 0 0,0 5 0,1 14-6769</inkml:trace>
</inkml:ink>
</file>

<file path=ppt/ink/ink30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0-12T14:47:59.503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1 465 24575,'1118'-178'-7244,"3"36"4913,1133-2 2371,-328 164-1717,-1725-9 4698</inkml:trace>
</inkml:ink>
</file>

<file path=ppt/ink/ink3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0-12T14:48:11.041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1 24575,'3'185'0,"30"198"0,-14-259 0,5-2 0,61 185 0,26-44-67,-71-176-1231,-20-42-5528</inkml:trace>
</inkml:ink>
</file>

<file path=ppt/ink/ink3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0-12T14:48:11.429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1 613 24575,'0'-39'0,"8"-64"0,-5 87 0,1 0 0,0 0 0,1 0 0,0 0 0,2 1 0,12-23 0,5 0 0,2 1 0,1 2 0,2 1 0,1 1 0,1 1 0,2 2 0,67-47 0,-95 74 0,0 0 0,1 0 0,-1 0 0,1 1 0,0 0 0,12-3 0,-18 5 0,1 0 0,-1-1 0,1 1 0,-1 0 0,1 0 0,-1 0 0,1 0 0,-1 0 0,0 0 0,1 0 0,-1 0 0,1 0 0,-1 0 0,1 0 0,-1 1 0,1-1 0,-1 0 0,1 0 0,-1 0 0,1 1 0,-1-1 0,0 0 0,1 0 0,-1 1 0,1-1 0,-1 0 0,0 1 0,1-1 0,-1 1 0,0-1 0,0 0 0,1 1 0,-1 1 0,0 0 0,-1 0 0,1 0 0,0 0 0,-1-1 0,1 1 0,-1 0 0,0 0 0,1-1 0,-1 1 0,0-1 0,0 1 0,0 0 0,-2 1 0,-22 29 0,-1-1 0,-42 38 0,9-9 0,47-47 0,-23 23 0,2 2 0,-31 46 0,55-71 0,1 1 0,0 0 0,1 1 0,1-1 0,0 1 0,1 1 0,1-1 0,0 1 0,1-1 0,-2 31 0,5-37 0,0 1 0,0 0 0,1-1 0,1 1 0,-1-1 0,1 1 0,1-1 0,5 15 0,-6-20 0,0 0 0,1 0 0,-1-1 0,1 1 0,-1-1 0,1 1 0,0-1 0,1 0 0,-1 0 0,0 0 0,1 0 0,0-1 0,-1 1 0,1-1 0,0 0 0,0 0 0,1-1 0,-1 1 0,0-1 0,8 2 0,3-1 10,0-1 0,0 0 0,0-1 0,0 0 0,0-2 0,-1 0 0,1 0 0,0-1 0,-1-1 0,15-6 0,16-8-598,72-41-1,-104 52 291,31-17-6528</inkml:trace>
</inkml:ink>
</file>

<file path=ppt/ink/ink3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0-12T14:48:11.860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26 183 24575,'-3'4'0,"0"-1"0,0 1 0,1-1 0,0 1 0,0 0 0,0 0 0,0 0 0,1 1 0,-1-1 0,1 0 0,0 0 0,0 1 0,1-1 0,-1 1 0,1-1 0,0 0 0,0 1 0,2 6 0,-1-4 0,0 0 0,1 0 0,-1 0 0,2 0 0,-1 0 0,1 0 0,0 0 0,0-1 0,1 0 0,6 10 0,-5-11 0,0 1 0,1-1 0,-1 0 0,1 0 0,0 0 0,1-1 0,-1 0 0,1 0 0,-1 0 0,1-1 0,8 2 0,-14-5 0,0 1 0,-1-1 0,1 0 0,0 0 0,0 0 0,-1-1 0,1 1 0,0 0 0,-1 0 0,1 0 0,0 0 0,0-1 0,-1 1 0,1 0 0,-1-1 0,1 1 0,0-1 0,-1 1 0,1 0 0,-1-1 0,1 1 0,-1-1 0,1 0 0,-1 1 0,1-1 0,-1 1 0,1-1 0,-1 0 0,0 1 0,1-1 0,-1 0 0,0 1 0,0-1 0,1-1 0,3-30 0,-4 23 0,4-26 0,1 1 0,1 0 0,2 0 0,1 1 0,1 0 0,18-37 0,-26 67 0,0-1 0,0 1 0,0-1 0,0 1 0,0 0 0,1 0 0,-1 0 0,1 0 0,0 1 0,0-1 0,0 1 0,0 0 0,0 0 0,1 0 0,-1 0 0,1 0 0,4-1 0,-5 2 0,0 1 0,0 0 0,0-1 0,0 2 0,0-1 0,0 0 0,0 0 0,0 1 0,0 0 0,0 0 0,0-1 0,0 2 0,-1-1 0,1 0 0,0 0 0,-1 1 0,1 0 0,-1-1 0,1 1 0,-1 0 0,0 0 0,0 0 0,2 3 0,6 8 0,-1 1 0,0 0 0,-1 0 0,0 0 0,-2 1 0,1 0 0,-2 1 0,0-1 0,-1 1 0,0 0 0,1 21 0,-6-52 0,1 1 0,1-1 0,0 0 0,1 0 0,1 1 0,0-1 0,1 1 0,0 0 0,1 0 0,1 0 0,0 1 0,1 0 0,1 0 0,14-19 0,-21 30 0,0 0 0,1 1 0,-1-1 0,1 0 0,-1 1 0,1-1 0,-1 1 0,1 0 0,0 0 0,0-1 0,0 1 0,0 0 0,0 1 0,0-1 0,0 0 0,0 1 0,0-1 0,0 1 0,0-1 0,0 1 0,1 0 0,-1 0 0,0 0 0,0 0 0,0 0 0,0 1 0,1-1 0,-1 1 0,0-1 0,0 1 0,0 0 0,0 0 0,0 0 0,0 0 0,0 0 0,-1 0 0,1 0 0,0 1 0,-1-1 0,1 1 0,-1-1 0,3 3 0,2 3 0,0 1 0,0 0 0,0 0 0,-1 0 0,-1 1 0,1 0 0,-1 0 0,3 11 0,11 53-241,-3 1-1,8 98 0,-20-141-398,2 15-6186</inkml:trace>
</inkml:ink>
</file>

<file path=ppt/ink/ink3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0-12T14:48:24.318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18 52 24575,'-1'1'0,"1"-1"0,-1 0 0,1 0 0,-1 0 0,0 0 0,1 0 0,-1 0 0,0-1 0,1 1 0,-1 0 0,1 0 0,-1 0 0,1 0 0,-1-1 0,0 1 0,1 0 0,-1-1 0,1 1 0,-1 0 0,1-1 0,-1 1 0,1 0 0,0-1 0,-1 1 0,1-1 0,-1 1 0,1-1 0,0 1 0,-1-1 0,1 1 0,0-1 0,0 0 0,-1 1 0,1-1 0,0 1 0,0-1 0,0 0 0,0 1 0,0-1 0,0 1 0,0-1 0,0 0 0,0 1 0,0-1 0,0 0 0,0 1 0,1-1 0,-1 1 0,0-2 0,1 0 0,0 1 0,-1-1 0,1 0 0,0 1 0,0-1 0,0 1 0,0-1 0,0 1 0,0-1 0,1 1 0,-1 0 0,0-1 0,1 1 0,-1 0 0,1 0 0,2-1 0,-1 1 0,0 0 0,0 0 0,0 0 0,0 0 0,0 1 0,1-1 0,-1 1 0,0 0 0,0 0 0,0 0 0,1 0 0,-1 1 0,0-1 0,0 1 0,0 0 0,0 0 0,0 0 0,0 0 0,0 1 0,0-1 0,0 1 0,0 0 0,-1 0 0,1 0 0,-1 0 0,1 0 0,-1 0 0,0 1 0,0-1 0,3 5 0,5 9 0,-1-1 0,-1 1 0,0 1 0,8 26 0,0-3 0,-4-15 0,2 0 0,24 31 0,-16-23 0,-20-30 5,0 0 0,-1 0 0,0 0 0,1 0 0,-1 1 0,0-1 0,-1 0 0,1 1 0,-1-1 0,1 0 0,-1 1 0,0-1 0,0 1 0,0-1 0,-1 0 0,1 1 0,-1-1 0,0 1 0,0-1 0,0 0 0,0 0 0,-1 0 0,-3 6 0,1-2-154,0-1 1,0 0-1,-1 0 1,0 0-1,0-1 1,0 1-1,-1-1 1,0 0-1,-12 7 1,-1-2-6678</inkml:trace>
</inkml:ink>
</file>

<file path=ppt/ink/ink3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0-12T14:48:18.538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10 176 24575,'0'0'0,"0"0"0,-1 0 0,1 0 0,0 0 0,-1 0 0,1 0 0,0 0 0,-1 0 0,1 0 0,0 0 0,-1 0 0,1 0 0,0 0 0,-1 0 0,1 0 0,0 0 0,0 1 0,-1-1 0,1 0 0,0 0 0,-1 0 0,1 1 0,0-1 0,0 0 0,-1 0 0,1 0 0,0 1 0,0-1 0,0 0 0,-1 1 0,1-1 0,0 0 0,0 0 0,0 1 0,0-1 0,0 0 0,-1 1 0,1 0 0,1-1 0,-1 1 0,0-1 0,0 1 0,0 0 0,1-1 0,-1 1 0,0-1 0,1 1 0,-1-1 0,1 0 0,-1 1 0,1-1 0,-1 1 0,0-1 0,1 0 0,-1 1 0,1-1 0,0 0 0,-1 1 0,1-1 0,-1 0 0,2 1 0,19 3 0,0 0 0,1-1 0,-1-1 0,1-1 0,0 0 0,23-4 0,-11 2 0,390-39-418,-1-31-239,22-3-1681,-304 55-2440</inkml:trace>
</inkml:ink>
</file>

<file path=ppt/ink/ink3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0-12T14:48:21.750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1419 135 24575,'265'17'0,"-191"-10"0,98-3 0,-437-6 0,-347-48 0,556 40 0,41 6 0,-1 1 0,-1 1 0,1 0 0,-17 1 0,33 1 0,-1 0 0,1 0 0,-1 0 0,0 0 0,1 0 0,-1 0 0,1 0 0,-1 0 0,1 0 0,-1 0 0,0 0 0,1 0 0,-1 1 0,1-1 0,-1 0 0,1 0 0,-1 1 0,1-1 0,-1 0 0,1 1 0,-1-1 0,1 0 0,-1 1 0,9 7 0,21 5 0,24 1 0,1-2 0,1-2 0,101 5 0,165-15 0,-174-3 0,-1404 3 0,1250 0 0,5 0 0,-1-1 0,0 1 0,0 0 0,0 0 0,0 0 0,0 0 0,0 1 0,0-1 0,0 1 0,1 0 0,-1 0 0,0 0 0,0 0 0,1 0 0,-1 1 0,-2 1 0,5-3 0,0 1 0,0 0 0,0-1 0,0 1 0,1-1 0,-1 1 0,0-1 0,0 0 0,1 1 0,-1-1 0,0 1 0,1-1 0,-1 1 0,0-1 0,1 0 0,-1 1 0,1-1 0,-1 0 0,1 1 0,-1-1 0,1 0 0,-1 0 0,1 1 0,-1-1 0,1 0 0,-1 0 0,1 0 0,0 0 0,20 8 0,-19-7 0,24 6 0,0-1 0,1-1 0,47 2 0,87-5 0,-89-3 0,435-17 0,-229 5 0,-276 13 0,2 0 0,1 0 0,-1 0 0,1-1 0,-1 0 0,0 0 0,1 0 0,-1 0 0,7-3 0,-11 4 0,0 0 0,0 0 0,0 0 0,0-1 0,0 1 0,0 0 0,0 0 0,1 0 0,-1 0 0,0 0 0,0 0 0,0 0 0,0 0 0,0 0 0,0 0 0,0 0 0,0-1 0,0 1 0,0 0 0,0 0 0,0 0 0,0 0 0,0 0 0,0 0 0,0 0 0,0-1 0,0 1 0,0 0 0,0 0 0,0 0 0,0 0 0,0 0 0,0 0 0,0 0 0,0-1 0,0 1 0,0 0 0,0 0 0,0 0 0,0 0 0,0 0 0,0 0 0,0 0 0,0 0 0,0-1 0,0 1 0,0 0 0,0 0 0,-1 0 0,1 0 0,0 0 0,0 0 0,0 0 0,0 0 0,0 0 0,0 0 0,-11-4 0,-13 0 0,-539-27 0,168 46 0,93-1 0,749-44 0,-1-26 0,-425 53 0,86-9 0,143 0 0,-250 12 0,0 0 0,0 0 0,0 0 0,0 0 0,0 0 0,0 1 0,0-1 0,0 0 0,0 0 0,0 0 0,0 0 0,0 0 0,0 0 0,0 0 0,0 0 0,0 0 0,0 1 0,0-1 0,0 0 0,0 0 0,0 0 0,0 0 0,0 0 0,0 0 0,0 0 0,0 0 0,0 0 0,0 0 0,0 1 0,0-1 0,0 0 0,0 0 0,1 0 0,-1 0 0,0 0 0,0 0 0,0 0 0,0 0 0,0 0 0,-19 7 0,-30 6 0,-186 32 0,-452 26 0,651-69 0,3 0 0,1-1 0,0-2 0,-38-6 0,68 7 0,0 0 0,0 0 0,1-1 0,-1 1 0,0-1 0,0 1 0,0-1 0,1 0 0,-1 0 0,0 0 0,-2-2 0,4 3 0,0 0 0,0-1 0,0 1 0,0 0 0,0-1 0,0 1 0,0 0 0,0-1 0,1 1 0,-1 0 0,0-1 0,0 1 0,0 0 0,0-1 0,1 1 0,-1 0 0,0 0 0,0-1 0,1 1 0,-1 0 0,0 0 0,1-1 0,-1 1 0,0 0 0,1 0 0,-1 0 0,0 0 0,1 0 0,-1-1 0,0 1 0,1 0 0,-1 0 0,0 0 0,1 0 0,50-11 0,260-22 0,-110 15 0,272-11 0,-455 31 0,-16 3 0,-3-3 0,-1-1 0,0 0 0,0 0 0,0 0 0,0 0 0,0 0 0,0-1 0,0 1 0,0 0 0,0-1 0,-3 1 0,-564 65 0,447-56 0,-25 3 0,-303 19 0,439-32 0,7 0 0,1-1 0,-1 1 0,1 0 0,-1 0 0,1 0 0,-1 1 0,1 0 0,-1-1 0,1 1 0,-1 0 0,1 0 0,0 1 0,-1-1 0,-3 3 0,6-3 0,1-1 0,0 0 0,0 0 0,0 1 0,0-1 0,0 0 0,0 0 0,1 1 0,-1-1 0,0 0 0,0 0 0,0 1 0,0-1 0,0 0 0,0 0 0,0 1 0,0-1 0,1 0 0,-1 0 0,0 0 0,0 1 0,0-1 0,0 0 0,1 0 0,-1 0 0,0 0 0,0 0 0,0 1 0,1-1 0,-1 0 0,0 0 0,0 0 0,0 0 0,1 0 0,-1 0 0,0 0 0,0 0 0,1 0 0,-1 0 0,0 0 0,0 0 0,1 0 0,13 3 0,5-1 0,1-1 0,0 0 0,-1-2 0,28-4 0,79-19 0,-105 19 0,724-165 0,-706 159 0,-20 5 0,1 1 0,-1 0 0,1 2 0,0 0 0,0 1 0,26 1 0,-46 1 0,0 0 0,1 0 0,-1 0 0,0 0 0,0 0 0,1 0 0,-1 0 0,0 0 0,0 0 0,1 0 0,-1 0 0,0 0 0,1 0 0,-1 0 0,0 0 0,0 1 0,1-1 0,-1 0 0,0 0 0,0 0 0,1 0 0,-1 1 0,0-1 0,0 0 0,0 0 0,1 0 0,-1 1 0,0-1 0,0 0 0,0 0 0,0 1 0,0-1 0,1 0 0,-1 0 0,0 1 0,0-1 0,0 1 0,-8 8 0,-20 7 0,-69 27 0,-2-5 0,-151 37 0,141-49 0,-1-4 0,-1-5 0,0-5 0,-173-3 0,260-8 0,-35-2 0,56 0 0,1 1 0,-1 0 0,0-1 0,0 1 0,0-1 0,0 0 0,1 0 0,-1 0 0,0 0 0,1-1 0,-1 1 0,1-1 0,0 1 0,-1-1 0,-1-2 0,3 3 0,0 0 0,1 0 0,-1 0 0,1-1 0,-1 1 0,1 0 0,0 0 0,-1 0 0,1 0 0,0 0 0,0-1 0,0 1 0,0 0 0,0 0 0,0-1 0,0 1 0,0 0 0,0 0 0,0 0 0,1 0 0,-1-1 0,0 1 0,1 0 0,-1 0 0,1 0 0,0 0 0,-1 0 0,1 0 0,0 0 0,0 0 0,-1 0 0,1 0 0,2-1 0,36-28 0,-33 26 0,22-13 0,1 1 0,62-25 0,67-12 0,-132 45 0,-1 1 0,1 1 0,1 1 0,-1 2 0,1 0 0,30 2 0,-55 1 5,0 0-1,1 0 0,-1 1 0,0-1 1,1 1-1,-1-1 0,0 1 0,0 0 1,0 0-1,0 0 0,0 0 1,0 0-1,0 1 0,0-1 0,0 1 1,0-1-1,-1 1 0,1-1 1,0 1-1,-1 0 0,0 0 0,1 0 1,-1 0-1,0 0 0,0 0 0,0 0 1,1 4-1,0 3-252,-1 0 1,1 0-1,-1-1 1,-1 1-1,-1 16 1,0-1-6579</inkml:trace>
</inkml:ink>
</file>

<file path=ppt/ink/ink3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0-12T14:48:22.926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1409 53 24575,'0'-1'0,"-1"0"0,1-1 0,-1 1 0,0 0 0,0-1 0,1 1 0,-1 0 0,0 0 0,0 0 0,0 0 0,0 0 0,0 0 0,0 0 0,0 0 0,-1 0 0,1 0 0,0 1 0,-3-2 0,-25-12 0,16 10 0,-1 0 0,0 1 0,1 0 0,-1 1 0,0 1 0,-22 0 0,-88 11 0,85-6 0,-825 134 0,808-127 0,94-9 0,22-10 0,73-19 0,-16 2 0,-16 7 0,229-37 0,2 25 0,-291 30 0,78 8 0,-98-4 0,-1 0 0,0 0 0,0 2 0,-1 1 0,32 15 0,-48-21 0,0 1 0,0-1 0,0 1 0,0 0 0,-1 0 0,1 0 0,-1 0 0,1 0 0,-1 1 0,0-1 0,0 1 0,0-1 0,0 1 0,0 0 0,-1 0 0,1 0 0,-1 0 0,0 0 0,0 0 0,1 4 0,-2-4 0,0 0 0,0 0 0,-1 0 0,1 0 0,-1 0 0,1 0 0,-1 0 0,0 0 0,0 0 0,0 0 0,-1 0 0,1 0 0,-1-1 0,0 1 0,1-1 0,-1 1 0,0-1 0,0 0 0,-1 1 0,1-1 0,-3 2 0,-11 7 0,0 0 0,0 0 0,-1-2 0,0 0 0,-1-1 0,-29 9 0,-115 25 0,69-26 0,0-3 0,-1-4 0,-148-7 0,102-10 0,-241-48 0,350 50 0,-76-18 0,94 21 0,0-2 0,0 0 0,0 0 0,0-1 0,-16-11 0,28 17 0,0-1 0,1 1 0,-1 0 0,0-1 0,1 1 0,-1 0 0,1-1 0,-1 1 0,1-1 0,-1 1 0,1-1 0,-1 1 0,1-1 0,-1 0 0,1 1 0,0-1 0,-1 0 0,1 1 0,0-1 0,-1 0 0,1 1 0,0-1 0,0 0 0,0 1 0,0-1 0,0 0 0,0 0 0,0 1 0,0-1 0,0 0 0,0 1 0,0-2 0,1 0 0,0 1 0,1 0 0,-1-1 0,0 1 0,0 0 0,1 0 0,-1 0 0,1 0 0,-1 0 0,1 0 0,-1 1 0,1-1 0,2 0 0,11-4 0,0 1 0,20-3 0,-30 6 0,539-51 0,-502 49 0,98-1 0,-1 7 0,232 32 0,-333-30 0,-27-5 0,0 1 0,0 0 0,0 1 0,-1 1 0,1 0 0,19 7 0,-30-10 0,0 0 0,0 0 0,-1 0 0,1 1 0,0-1 0,0 0 0,0 0 0,0 0 0,-1 0 0,1 0 0,0 0 0,0 0 0,0 1 0,0-1 0,0 0 0,-1 0 0,1 0 0,0 0 0,0 0 0,0 1 0,0-1 0,0 0 0,0 0 0,0 0 0,0 0 0,0 1 0,0-1 0,0 0 0,0 0 0,0 0 0,0 1 0,0-1 0,0 0 0,0 0 0,0 0 0,0 1 0,0-1 0,0 0 0,0 0 0,0 0 0,0 0 0,0 1 0,0-1 0,0 0 0,0 0 0,0 0 0,1 0 0,-1 1 0,0-1 0,0 0 0,0 0 0,0 0 0,0 0 0,1 0 0,-1 1 0,-19-1 0,-133-30 0,-20-3 0,53 22 0,-208 8 0,242 9 0,-1 3 0,2 4 0,-101 30 0,177-41 0,1 1 0,-1 0 0,1 1 0,0 0 0,-14 9 0,20-13 0,0 1 0,0-1 0,0 1 0,1 0 0,-1-1 0,0 1 0,0 0 0,0 0 0,0-1 0,1 1 0,-1 0 0,0 0 0,1 0 0,-1 0 0,1 0 0,-1 0 0,1 0 0,0 0 0,-1 0 0,1 0 0,0 0 0,0 0 0,-1 1 0,1-1 0,0 0 0,0 0 0,0 0 0,0 0 0,1 0 0,-1 0 0,0 0 0,0 0 0,1 0 0,-1 1 0,0-1 0,1 0 0,0 0 0,-1-1 0,1 1 0,-1 0 0,1 0 0,0 0 0,-1 0 0,1 0 0,0-1 0,0 1 0,0 0 0,0-1 0,0 1 0,0 0 0,0-1 0,0 1 0,2 0 0,3 2 0,1 0 0,0-1 0,-1 1 0,1-1 0,0 0 0,1-1 0,13 2 0,58-2 0,-46-1 0,153-2 0,299-42 0,-414 34 0,53-8 0,162-44 0,-282 58 0,-13 2 0,-17 1 0,-917 4 0,948-3 0,35 0 0,0-2 0,77-12 0,77-43-281,-151 44-803,-6 1-5742</inkml:trace>
</inkml:ink>
</file>

<file path=ppt/ink/ink3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0-12T14:48:23.547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1 24575,'1'3'0,"-1"-1"0,1 1 0,0 0 0,0-1 0,0 1 0,1-1 0,-1 1 0,1-1 0,2 4 0,4 7 0,7 27 0,-1 0 0,-2 1 0,8 54 0,0-1 0,-8-45-120,-3-9 247,24 69-1,-29-99-251,0 0 0,1-1 0,0 0 1,0 0-1,1 0 0,0 0 0,1-1 0,0 0 0,0 0 1,1-1-1,16 13 0,-1-7-6701</inkml:trace>
</inkml:ink>
</file>

<file path=ppt/ink/ink3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0-12T14:48:23.935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27 49 24575,'-1'15'0,"0"1"0,-8 29 0,-1 9 0,7-33 0,2 1 0,0 0 0,1-1 0,1 1 0,1 0 0,6 22 0,-7-38 0,0 0 0,1-1 0,0 0 0,0 1 0,0-1 0,1 0 0,0 0 0,0 0 0,0-1 0,1 1 0,-1-1 0,1 1 0,0-1 0,0 0 0,1-1 0,-1 1 0,1-1 0,0 0 0,-1 0 0,2 0 0,-1-1 0,0 0 0,0 0 0,1 0 0,-1 0 0,1-1 0,-1 0 0,9 0 0,-4-1 0,-1 0 0,1 0 0,0-2 0,-1 1 0,1-1 0,-1 0 0,0-1 0,0 0 0,0-1 0,0 0 0,0 0 0,-1-1 0,0 0 0,0 0 0,0-1 0,0 0 0,-1-1 0,0 1 0,-1-1 0,1-1 0,5-7 0,-5 5 0,0 1 0,-1-1 0,0 0 0,0-1 0,-1 1 0,-1-1 0,0 0 0,0-1 0,-1 1 0,0-1 0,-1 1 0,0-1 0,-1 0 0,-1 1 0,0-1 0,-2-23 0,-1 27 0,0 0 0,0 0 0,-1 1 0,1-1 0,-2 1 0,1 0 0,-1 0 0,0 0 0,0 0 0,-1 1 0,0 0 0,0 0 0,-1 1 0,0 0 0,1 0 0,-2 0 0,1 1 0,0 0 0,-1 0 0,-15-4 0,12 3 0,-1 1 0,0 1 0,0 0 0,-1 1 0,1 0 0,0 0 0,-1 2 0,1-1 0,-1 2 0,1 0 0,-1 0 0,1 1 0,-21 6 0,1 7-1365,6 1-5461</inkml:trace>
</inkml:ink>
</file>

<file path=ppt/ink/ink3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0-12T14:48:16.516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1 24575,'4'0'0,"-1"1"0,1 1 0,-1-1 0,0 0 0,1 1 0,-1 0 0,0 0 0,0 0 0,4 3 0,14 8 0,1-4 0,0-1 0,1-1 0,0-1 0,0-1 0,32 3 0,121-1 0,-143-6 0,633-28-961,-394 10-300,-148 11-4708</inkml:trace>
</inkml:ink>
</file>

<file path=ppt/ink/ink3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0-12T14:48:17.697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1 24575,'17'1'0,"1"0"0,26 7 0,21 3 0,239 0 27,-69-4-656,705-20-1739,-815 4-2853</inkml:trace>
</inkml:ink>
</file>

<file path=ppt/ink/ink3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0-12T14:48:25.730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889 79 24575,'-126'6'0,"-247"46"0,239-29 0,-109 8 0,436-13 0,-77-6 0,204-3 0,-96-32 0,374-85 0,-578 104 0,-14 4 0,-1-1 0,1 0 0,-1 0 0,1 0 0,-1-1 0,0 0 0,1 0 0,-1 0 0,0 0 0,0-1 0,-1 0 0,7-5 0,-10 8 0,-1-1 0,0 0 0,0 1 0,1-1 0,-1 1 0,0-1 0,0 0 0,0 1 0,0-1 0,0 1 0,0-1 0,0 0 0,0 1 0,0-1 0,0 1 0,0-1 0,0 0 0,-1 1 0,1-1 0,0 1 0,0-1 0,0 1 0,-1-1 0,1 0 0,0 1 0,-1-1 0,1 1 0,-1 0 0,1-1 0,-1 1 0,1-1 0,0 1 0,-1 0 0,1-1 0,-1 1 0,0 0 0,1-1 0,-1 1 0,1 0 0,-1 0 0,1 0 0,-1-1 0,-1 1 0,-30-11 0,29 10 0,-51-11 3,0 3 0,-1 2 0,0 2 0,-109 4 1,-223 43-363,288-29 65,-413 62 294,498-73 0,2-1 0,0 1 0,1 0 0,0 1 0,-1 0 0,-13 6 0,25-9 5,0 0 0,0 0 0,-1 0 0,1 0 0,0 0 0,0 0 0,0 0 0,0 0 0,0 0 0,0 0 0,0 0 0,0 0 0,0 0 0,0 0 0,-1 0 0,1 0 0,0 1 0,0-1 0,0 0 0,0 0 0,0 0 0,0 0 0,0 0 0,0 0 0,0 0-1,0 0 1,0 0 0,0 0 0,0 0 0,0 0 0,0 1 0,0-1 0,0 0 0,0 0 0,0 0 0,0 0 0,0 0 0,0 0 0,0 0 0,0 0 0,0 0 0,0 0 0,0 1 0,0-1 0,0 0 0,0 0 0,0 0 0,0 0 0,0 0 0,0 0 0,0 0 0,0 0 0,0 0 0,0 0 0,0 0 0,0 1 0,0-1-1,0 0 1,0 0 0,0 0 0,0 0 0,1 0 0,-1 0 0,9 3 219,14-1-129,370-18-95,-1-34 0,-96 10 0,-267 38 0,-26 3 0,-14 4 0,-19 2 0,-206 24 0,-449 66 0,605-87 0,47-7 0,-55 12 0,73-7 0,15-8 0,0 0 0,0 0 0,0 0 0,0 1 0,0-1 0,0 0 0,0 0 0,0 0 0,0 1 0,0-1 0,0 0 0,0 0 0,0 0 0,0 1 0,0-1 0,0 0 0,0 0 0,0 0 0,1 0 0,-1 1 0,0-1 0,0 0 0,0 0 0,0 0 0,0 0 0,1 0 0,-1 1 0,0-1 0,0 0 0,0 0 0,0 0 0,1 0 0,-1 0 0,0 0 0,0 0 0,0 0 0,1 0 0,-1 0 0,0 0 0,32 6 0,14-5 0,1-3 0,50-8 0,-25 2 0,152-20 0,127-8 0,-339 37 0,-13 2 0,-19 5 0,-579 82 0,379-78 0,398-14-1365,-149 2-5461</inkml:trace>
</inkml:ink>
</file>

<file path=ppt/ink/ink3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0-12T14:48:26.596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1 24575,'1'0'0,"1"0"0,-1 1 0,1-1 0,-1 1 0,0-1 0,0 1 0,1-1 0,-1 1 0,0 0 0,0 0 0,0 0 0,0 0 0,0 0 0,0 0 0,0 0 0,0 0 0,1 2 0,17 26 0,-13-19 0,118 219 0,-85-150 0,4-2 0,60 84 0,-80-130-1365,-6-6-5461</inkml:trace>
</inkml:ink>
</file>

<file path=ppt/ink/ink3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0-12T14:48:27.006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114 115 24575,'-1'43'0,"0"-30"0,0 0 0,1 0 0,0 1 0,1-1 0,0 0 0,6 21 0,-6-32 0,-1 0 0,1 0 0,0 0 0,0-1 0,0 1 0,0 0 0,0-1 0,0 1 0,1 0 0,-1-1 0,1 0 0,-1 1 0,1-1 0,-1 0 0,1 0 0,-1 1 0,1-1 0,0-1 0,0 1 0,3 1 0,-2-1 0,0-1 0,1 1 0,-1-1 0,1 0 0,-1 0 0,0 0 0,1-1 0,-1 1 0,1-1 0,-1 0 0,4-1 0,3-2 0,0 0 0,0-1 0,-1 0 0,1 0 0,-1-1 0,14-12 0,-16 12 0,1-1 0,-1-1 0,-1 1 0,1-1 0,-1 0 0,0-1 0,-1 1 0,0-1 0,-1 0 0,6-13 0,-9 18 0,0 0 0,0 0 0,-1 0 0,1-1 0,-1 1 0,0 0 0,0 0 0,0 0 0,-1-1 0,1 1 0,-1 0 0,0 0 0,0 0 0,0 0 0,-1 0 0,0 0 0,0 0 0,0 1 0,0-1 0,0 1 0,0-1 0,-1 1 0,0 0 0,0 0 0,0 0 0,-6-5 0,1 3 0,0-1 0,0 2 0,0-1 0,0 1 0,-1 1 0,1-1 0,-1 1 0,0 1 0,0 0 0,0 0 0,0 1 0,0 0 0,-15 0 0,14 1 0,0 1 0,-1 0 0,1 0 0,0 1 0,0 1 0,0-1 0,0 1 0,1 1 0,-1 0 0,1 0 0,-17 12 0,5-1-1365,2-1-5461</inkml:trace>
</inkml:ink>
</file>

<file path=ppt/ink/ink3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0-12T14:48:27.363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1 378 24575,'5'-5'0,"6"-1"0,6 0 0,4 2 0,8-5 0,9 1 0,2-4 0,4 1 0,4 1 0,-7 4-8191</inkml:trace>
  <inkml:trace contextRef="#ctx0" brushRef="#br0" timeOffset="1">465 77 24575,'1'-3'0,"-1"-1"0,1 1 0,0-1 0,0 1 0,0-1 0,0 1 0,1 0 0,0-1 0,-1 1 0,1 0 0,0 0 0,0 0 0,1 1 0,-1-1 0,0 0 0,1 1 0,0 0 0,0-1 0,0 1 0,0 0 0,0 0 0,0 1 0,0-1 0,0 1 0,1 0 0,3-2 0,-5 3 0,0-1 0,0 0 0,1 0 0,-1 1 0,0 0 0,1-1 0,-1 1 0,0 0 0,1 0 0,-1 0 0,0 0 0,1 1 0,-1-1 0,0 1 0,1-1 0,-1 1 0,0 0 0,0 0 0,0 0 0,0 0 0,1 0 0,-1 0 0,-1 1 0,1-1 0,0 1 0,0-1 0,0 1 0,-1 0 0,1-1 0,-1 1 0,0 0 0,1 0 0,-1 0 0,0 0 0,0 1 0,0-1 0,0 0 0,-1 0 0,2 5 0,1 11 0,-1 1 0,-1-1 0,-1 35 0,-2-41 0,2 0 0,0 0 0,0 1 0,1-1 0,0 0 0,1 1 0,1-1 0,0 0 0,0-1 0,1 1 0,7 14 0,31 31 0,-32-45 0,0 1 0,0 1 0,9 17 0,-17-26 0,0 0 0,0 1 0,0-1 0,-1 0 0,0 0 0,1 1 0,-2-1 0,1 1 0,-1-1 0,0 1 0,0-1 0,0 1 0,-3 9 0,0-5-227,0 0-1,-1 0 1,-1-1-1,1 1 1,-12 16-1,-8 7-6598</inkml:trace>
</inkml:ink>
</file>

<file path=ppt/ink/ink32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0-12T14:48:31.854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2095 24575,'4'4'0,"5"-8"0,12-12 0,-17 12 0,169-120 0,20-16 0,240-193 0,-282 221 0,-116 86 0,198-144 0,-156 119 0,94-46 0,-61 52 0,-76 33 0,0-2 0,33-18 0,-48 18 0,-1 0 0,0-1 0,0-1 0,-2 0 0,18-23 0,33-31 0,-22 31 0,1 1 0,60-35 0,54-46 0,3-1 0,-22 37 0,70-45 0,-145 90 0,-49 29 0,0 0 0,-1-1 0,-1-1 0,19-15 0,-82 38 0,-328 93 0,305-92 0,0-3 0,0-3 0,-103-2 0,211-5 0,0-1 0,0-1 0,0-2 0,0-2 0,50-14 0,210-75 0,-244 70 0,-42 19 0,0 0 0,1 1 0,20-6 0,-31 10 0,-1 1 0,1-1 0,0 1 0,0 0 0,0 0 0,1 0 0,-1 0 0,0 0 0,0 0 0,0 0 0,0 0 0,0 0 0,0 0 0,0 0 0,0 0 0,0 1 0,0-1 0,0 1 0,-1-1 0,1 0 0,0 1 0,0 0 0,0-1 0,0 1 0,0-1 0,-1 1 0,2 1 0,-1 0 0,0 0 0,0 0 0,-1 0 0,1 0 0,-1 0 0,1 0 0,-1 0 0,0 0 0,0 0 0,0 1 0,0-1 0,0 0 0,-1 2 0,-1 10 0,-2 1 0,0-1 0,-6 15 0,8-24 0,-140 355 0,129-315 64,12-37-268,-1-1 0,0 1 0,0-1-1,-1 1 1,0-1 0,-5 9 0,-4 1-6622</inkml:trace>
</inkml:ink>
</file>

<file path=ppt/ink/ink32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0-12T14:48:32.743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0 24575,'2'1'0,"-1"-1"0,0 1 0,0-1 0,0 1 0,0-1 0,0 1 0,0 0 0,0-1 0,0 1 0,0 0 0,0 0 0,0 0 0,0 0 0,0 0 0,-1 0 0,1 0 0,0 2 0,15 24 0,-10-15 0,14 23 0,-2 0 0,-2 2 0,-1 0 0,-2 0 0,-1 2 0,-2-1 0,-2 1 0,-1 1 0,-3 0 0,-1-1 0,-3 60 0,0-86-195,-1 0 0,-1-1 0,0 1 0,-1-1 0,0 0 0,-8 20 0,-1-11-6631</inkml:trace>
</inkml:ink>
</file>

<file path=ppt/ink/ink32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0-12T14:48:33.170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0 465 24575,'0'0'0,"0"-1"0,0 1 0,0 0 0,0-1 0,0 1 0,0-1 0,0 1 0,1-1 0,-1 1 0,0-1 0,0 1 0,0-1 0,0 1 0,0 0 0,1-1 0,-1 1 0,0-1 0,0 1 0,1 0 0,-1-1 0,0 1 0,1 0 0,-1-1 0,0 1 0,1 0 0,-1 0 0,1-1 0,-1 1 0,0 0 0,1 0 0,-1 0 0,1-1 0,-1 1 0,1 0 0,-1 0 0,1 0 0,-1 0 0,0 0 0,1 0 0,-1 0 0,1 0 0,-1 0 0,1 0 0,-1 0 0,1 0 0,-1 0 0,1 1 0,-1-1 0,0 0 0,1 0 0,-1 0 0,1 1 0,-1-1 0,0 0 0,1 0 0,0 1 0,23 17 0,6 10 0,18 21 0,101 75 0,-132-112 0,1 0 0,1-1 0,0-1 0,1-1 0,0-1 0,0 0 0,0-2 0,1 0 0,0-2 0,24 3 0,98-4-1365,-104-4-5461</inkml:trace>
  <inkml:trace contextRef="#ctx0" brushRef="#br0" timeOffset="1">874 1 24575,'0'5'0,"0"6"0,0 6 0,0 4 0,0 4 0,0 2 0,0 5 0,5 3 0,5 4 0,7 5 0,4 0 0,4-4 0,7 2 0,2-3 0,5-3 0,1-7 0,-3-4 0,-6-6-8191</inkml:trace>
</inkml:ink>
</file>

<file path=ppt/ink/ink32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0-12T14:48:33.525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91 136 24575,'-1'4'0,"0"-1"0,0 1 0,0-1 0,0 1 0,0-1 0,-1 0 0,-1 4 0,-7 19 0,8-16 0,1-1 0,1 0 0,0 1 0,1-1 0,-1 0 0,2 1 0,-1-1 0,1 0 0,1 0 0,0 0 0,0 0 0,0-1 0,1 1 0,1-1 0,-1 0 0,1 0 0,1 0 0,0-1 0,0 0 0,0 0 0,13 11 0,-13-12 0,1-1 0,0 0 0,0 0 0,0-1 0,1 0 0,-1 0 0,1 0 0,0-1 0,0-1 0,0 1 0,1-1 0,-1-1 0,0 1 0,1-1 0,-1-1 0,1 0 0,-1 0 0,1 0 0,-1-1 0,1 0 0,-1-1 0,1 0 0,-1 0 0,10-5 0,-14 4 0,1 1 0,0-1 0,-1-1 0,1 1 0,-1-1 0,0 1 0,0-1 0,-1 0 0,1-1 0,-1 1 0,0-1 0,0 1 0,0-1 0,-1 0 0,1 0 0,-1 0 0,-1 0 0,1-1 0,-1 1 0,0 0 0,0-1 0,0 1 0,-1-1 0,1-6 0,-1 0 0,-1 1 0,0 0 0,0-1 0,-1 1 0,0 0 0,-1 0 0,0 0 0,-1 0 0,0 1 0,-12-20 0,6 13 0,-1 1 0,-1 1 0,-1 0 0,0 0 0,-1 1 0,0 1 0,-20-14 0,28 22 0,0 1 0,-1 0 0,0 0 0,0 1 0,0 0 0,-1 0 0,1 0 0,-1 1 0,0 0 0,1 1 0,-1 0 0,0 0 0,0 0 0,0 1 0,0 0 0,1 1 0,-1 0 0,0 0 0,0 1 0,-9 3 0,-50 23-1365,35-12-5461</inkml:trace>
</inkml:ink>
</file>

<file path=ppt/ink/ink32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0-12T14:48:33.929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7 181 24575,'-5'-5'0,"4"-5"0,5-2 0,4-3 0,8 0 0,7-1 0,9-2 0,3-4 0,6 2 0,-1 1 0,3 2 0,-6 5-8191</inkml:trace>
</inkml:ink>
</file>

<file path=ppt/ink/ink33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0-12T14:48:35.008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459 89 24575,'0'-1'0,"0"0"0,1-1 0,-1 1 0,-1-1 0,1 1 0,0-1 0,0 1 0,-1-1 0,1 1 0,0 0 0,-1-1 0,0 1 0,1 0 0,-1-1 0,-1-1 0,1 2 0,0 1 0,0-1 0,0 1 0,0-1 0,0 1 0,0 0 0,0 0 0,0-1 0,-1 1 0,1 0 0,0 0 0,0 0 0,0 0 0,0 0 0,0 1 0,0-1 0,0 0 0,0 0 0,0 1 0,0-1 0,0 0 0,0 1 0,-1 0 0,-184 82 0,-32 12 0,198-84 0,20-11 0,0 0 0,0 1 0,-1-1 0,1 0 0,0 1 0,0-1 0,-1 0 0,1 1 0,0-1 0,0 1 0,0-1 0,0 1 0,0-1 0,0 0 0,0 1 0,-1-1 0,1 1 0,0-1 0,0 1 0,1-1 0,-1 0 0,0 1 0,0-1 0,0 1 0,0-1 0,0 1 0,2 2 0,0-1 0,1 1 0,-1-1 0,0 0 0,1 0 0,-1 0 0,1 0 0,0 0 0,4 2 0,7 5 0,0 0 0,0 1 0,-1 1 0,0 0 0,-1 1 0,-1 0 0,0 1 0,0 0 0,-1 1 0,-1 0 0,0 1 0,-1 0 0,-1 0 0,0 0 0,6 24 0,25 85 0,37 109 0,-67-205 0,0-1 0,-2 1 0,-1 0 0,-1 0 0,-1 1 0,-2-1 0,-2 32 0,1-57 0,3 41 0,-3-43 0,0 0 0,0-1 0,0 1 0,0 0 0,0 0 0,0-1 0,0 1 0,1 0 0,-1-1 0,0 1 0,1 0 0,-1 0 0,0-1 0,1 1 0,-1-1 0,1 1 0,-1 0 0,1-1 0,-1 1 0,1-1 0,-1 1 0,1-1 0,-1 0 0,1 1 0,0-1 0,-1 1 0,1-1 0,0 0 0,-1 0 0,1 1 0,0-1 0,0 0 0,-1 0 0,1 0 0,0 0 0,0 0 0,-1 0 0,1 0 0,0 0 0,0 0 0,-1 0 0,1 0 0,0 0 0,0-1 0,-1 1 0,1 0 0,0-1 0,-1 1 0,1 0 0,0-1 0,60-44 0,-9 6 0,5 7 0,105-43 0,-5 3 0,-150 69 0,0-1 0,-1 0 0,0 0 0,0 0 0,0-1 0,0 0 0,-1 0 0,10-12 0,-13 14 0,0-1 0,0 0 0,0 0 0,0 0 0,-1 0 0,1-1 0,-1 1 0,0 0 0,-1 0 0,1-1 0,-1 1 0,1-1 0,-1 1 0,-1 0 0,1-1 0,-2-6 0,-3-13 0,-1 1 0,-1-1 0,-2 1 0,-18-37 0,-57-85 0,51 90 0,-102-206 0,50 89 0,80 160-1365</inkml:trace>
</inkml:ink>
</file>

<file path=ppt/ink/ink33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0-12T14:48:36.746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5 0 24575,'0'5'0,"-5"2"0</inkml:trace>
</inkml:ink>
</file>

<file path=ppt/ink/ink33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0-12T14:48:40.620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239 2750 24575,'-37'1'0,"1"1"0,-65 12 0,100-14 0,-2 1 0,0 0 0,1 0 0,-1-1 0,0 1 0,0-1 0,1 1 0,-1-1 0,0 0 0,0 0 0,0-1 0,0 1 0,1 0 0,-1-1 0,0 0 0,0 0 0,-2-1 0,5 2 0,0 0 0,0-1 0,0 1 0,0-1 0,1 1 0,-1 0 0,0-1 0,0 1 0,0 0 0,0-1 0,1 1 0,-1 0 0,0-1 0,0 1 0,1 0 0,-1-1 0,0 1 0,1 0 0,-1 0 0,0-1 0,1 1 0,-1 0 0,0 0 0,1 0 0,-1 0 0,1 0 0,-1-1 0,0 1 0,1 0 0,-1 0 0,1 0 0,-1 0 0,0 0 0,1 0 0,-1 0 0,1 0 0,18-4 0,41-1 0,86 4 0,-91 3 0,-1-3 0,62-8 0,24-8 0,-277 20 0,-78 5 0,133 1 0,-99-1 0,253-9 0,0-3 0,0-3 0,115-28 0,-156 27 0,211-44 0,-214 52 0,-23 5 0,-15 6 0,-8 1 0,-1 0 0,-1-1 0,0-1 0,0-1 0,-27 8 0,-111 26 0,137-38 0,-12 3 0,0-1 0,-1-2 0,1-1 0,-1-1 0,-49-3 0,56-7 0,22 0 0,16-2 0,12 1 0,0 1 0,0 1 0,1 1 0,0 1 0,0 1 0,0 1 0,0 2 0,31 2 0,-26 5 0,-22 0 0,-18 0 0,-10-3 0,0-1 0,0-1 0,0-1 0,0-1 0,-33-3 0,52 3 0,-1 0 0,1-1 0,-1 1 0,1-1 0,0 1 0,-1-1 0,1 0 0,0 0 0,-1 0 0,1 0 0,0 0 0,0 0 0,0 0 0,0-1 0,0 0 0,0 1 0,0-1 0,1 0 0,-1 1 0,1-1 0,-1 0 0,1 0 0,0-1 0,-1 1 0,1 0 0,0 0 0,0 0 0,1-1 0,-1 1 0,0-1 0,1 1 0,0 0 0,-1-1 0,1 1 0,0-1 0,0 1 0,0-1 0,1 1 0,0-3 0,1-12 0,1 1 0,1 0 0,1 0 0,10-24 0,-12 34 0,71-176 0,-59 142 0,11-47 0,-16 50 0,28-67 0,60-84 0,-84 166 0,0 2 0,2-1 0,1 2 0,0 0 0,1 1 0,25-20 0,2 1 0,48-52 0,-19 17 0,-54 53 0,380-322 0,-41 97 0,-68 74 0,-37 19 0,-161 94 0,-12 11 0,111-46 0,94-20 0,-144 66 0,180-34 0,-215 64 0,-22 4 0,-22 5 0,1 2 0,107 6 0,-60 1 0,-98-2 0,0 1 0,0 1 0,0 0 0,0 1 0,-1 0 0,1 1 0,-1 0 0,16 8 0,0 3 0,-1 1 0,32 25 0,-57-40 0,0 1 0,0-1 0,0 1 0,0-1 0,0 0 0,1 0 0,-1 0 0,0 0 0,1 0 0,-1-1 0,1 1 0,-1-1 0,1 1 0,2-1 0,-4 0 0,1-1 0,-1 1 0,0-1 0,0 1 0,0-1 0,0 1 0,0-1 0,0 0 0,0 0 0,-1 1 0,1-1 0,0 0 0,0 0 0,0 0 0,-1 0 0,1 0 0,-1 0 0,1 0 0,-1 0 0,1 0 0,-1 0 0,1 0 0,-1 0 0,0-1 0,0 1 0,1 0 0,-1 0 0,0 0 0,0 0 0,0-1 0,0 1 0,-1-2 0,1-6 0,-1 1 0,0-1 0,0 1 0,-1-1 0,0 1 0,-1 0 0,1 0 0,-2 0 0,1 0 0,-6-8 0,-7-11 0,-30-36 0,29 42 0,-26-45 0,31 47 0,11 25 0,17 31 0,9-5 0,0-1 0,2-1 0,1-2 0,1-1 0,1-1 0,53 35 0,-80-59 0,1 1 0,-1-1 0,0 1 0,-1 0 0,1 0 0,0 0 0,-1 1 0,0-1 0,0 0 0,0 1 0,0-1 0,0 1 0,-1 0 0,1 0 0,-1 0 0,0 0 0,0 0 0,-1 0 0,1 0 0,-1 0 0,0 0 0,0 0 0,0 0 0,-1 0 0,1 0 0,-2 5 0,-1 0 0,1 0 0,-1-1 0,-1 1 0,1-1 0,-1 1 0,-1-1 0,0 0 0,0 0 0,0-1 0,-9 9 0,3-4-114,1-1 1,-2-1-1,0 0 0,0 0 0,0-1 1,-1-1-1,-1 0 0,1-1 0,-1 0 1,0-2-1,-16 6 0,7-6-6712</inkml:trace>
</inkml:ink>
</file>

<file path=ppt/ink/ink33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0-12T14:48:42.140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0 24575,'0'5'0,"0"6"0,5 1 0,-4-2 0,-6-2 0</inkml:trace>
</inkml:ink>
</file>

<file path=ppt/ink/ink33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0-12T14:48:43.319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17 0 24575,'0'5'0,"-4"1"0,-3 4 0,2 1-8191</inkml:trace>
</inkml:ink>
</file>

<file path=ppt/ink/ink33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0-12T14:48:44.768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0 24575,'0'0'-8191</inkml:trace>
</inkml:ink>
</file>

<file path=ppt/ink/ink33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0-12T14:48:45.701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5 24575,'5'0'0,"-4"0"0,-1-5 0</inkml:trace>
</inkml:ink>
</file>

<file path=ppt/ink/ink33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0-12T14:48:46.932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49 0 24575,'0'5'0,"-5"1"0,-5 0 0,-7-1 0,0-2-8191</inkml:trace>
</inkml:ink>
</file>

<file path=ppt/ink/ink33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0-12T14:48:48.316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0 192 24575,'5'-2'0,"-1"1"0,0-1 0,0 0 0,0 0 0,0 0 0,0-1 0,0 1 0,-1-1 0,7-6 0,8-5 0,-14 11 0,0 1 0,-1-1 0,1 0 0,-1 0 0,0-1 0,0 1 0,0-1 0,-1 1 0,1-1 0,-1 0 0,0 0 0,0 0 0,0 0 0,2-9 0,-2 6 0,-1 0 0,1-1 0,-1 1 0,-1 0 0,1-1 0,-1 1 0,-1-1 0,-1-9 0,3 17 0,-1-1 0,0 1 0,0-1 0,0 1 0,0-1 0,0 1 0,0 0 0,0-1 0,0 1 0,0-1 0,-1 1 0,1 0 0,0-1 0,0 1 0,0-1 0,0 1 0,-1 0 0,1-1 0,0 1 0,0 0 0,-1-1 0,1 1 0,0 0 0,0-1 0,-1 1 0,1 0 0,0-1 0,-1 1 0,1 0 0,-1 0 0,1 0 0,0-1 0,-1 1 0,0 0 0,-9 12 0,-4 25 0,7-9 0,0-1 0,2 1 0,2 0 0,0 1 0,2-1 0,1 0 0,1 1 0,6 35 0,3-10 0,2 0 0,3-1 0,28 68 0,-36-105 0,1 0 0,0 0 0,1-1 0,22 28 0,-27-37 0,1 0 0,0-1 0,0 0 0,0 0 0,0-1 0,1 1 0,0-1 0,0 0 0,0 0 0,1-1 0,-1 0 0,1 0 0,0-1 0,13 4 0,-15-6 0,0 0 0,0-1 0,1 1 0,-1-1 0,0 0 0,0 0 0,0-1 0,0 1 0,0-1 0,-1 0 0,1-1 0,0 1 0,-1-1 0,0 0 0,1 0 0,-1 0 0,0 0 0,-1-1 0,1 0 0,-1 0 0,5-5 0,-1-1 0,-1 1 0,1-1 0,-1 0 0,-1 0 0,0-1 0,-1 0 0,0 0 0,4-16 0,-7 23 0,0-1 0,0 1 0,-1 0 0,1-1 0,-1 1 0,0 0 0,-1-1 0,1 1 0,-1-1 0,0 1 0,0 0 0,0-1 0,0 1 0,-1 0 0,1 0 0,-5-6 0,4 7 0,-1 0 0,0 0 0,0 0 0,0 1 0,0-1 0,0 1 0,-1 0 0,1 0 0,0 0 0,-1 0 0,0 0 0,1 1 0,-1 0 0,0 0 0,0 0 0,0 0 0,0 0 0,-6 1 0,-3-1-50,0 2-1,0 0 1,0 0-1,1 1 0,-1 1 1,1 0-1,-1 1 1,1 0-1,0 1 1,0 0-1,1 1 0,-1 0 1,1 1-1,0 0 1,1 1-1,0 0 1,0 0-1,1 1 0,0 1 1,1-1-1,0 1 1,0 1-1,1 0 1,0 0-1,1 0 1,-8 22-1,6-9-6775</inkml:trace>
</inkml:ink>
</file>

<file path=ppt/ink/ink33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0-12T14:48:03.533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676 33 24575,'2'-1'0,"-1"1"0,1-1 0,-1 1 0,0-1 0,1 0 0,-1 0 0,0 0 0,1 0 0,-1 0 0,0 0 0,0 0 0,0 0 0,0-1 0,0 1 0,0 0 0,1-3 0,10-10 0,-14 20 0,-12 7 0,-16 2 0,0-1 0,-61 20 0,-72 9 0,90-25 0,28-8 0,0-3 0,-57 2 0,59-6 0,40-2 0,1-1 0,-1 1 0,0-1 0,1 1 0,-1 0 0,1 0 0,-1 0 0,1 0 0,0 0 0,-1 0 0,1 1 0,0-1 0,0 1 0,0 0 0,0 0 0,0-1 0,1 1 0,-1 0 0,0 1 0,1-1 0,-1 0 0,1 0 0,0 1 0,0-1 0,0 1 0,0-1 0,0 1 0,1-1 0,-1 1 0,0 3 0,-1 10 0,1 0 0,1 0 0,0-1 0,2 18 0,0-4 0,-2 19 0,-8 53 0,0-6 0,7-87 0,1 1 0,0 0 0,1-1 0,0 1 0,1-1 0,-1 1 0,5 11 0,-5-17 0,0-1 0,0 0 0,0 0 0,0 0 0,0 0 0,1 0 0,-1 0 0,0 0 0,1 0 0,0-1 0,-1 1 0,1 0 0,0-1 0,0 0 0,0 1 0,0-1 0,0 0 0,0 0 0,0 0 0,0 0 0,1 0 0,-1-1 0,0 1 0,1-1 0,-1 1 0,0-1 0,1 0 0,-1 0 0,0 0 0,1 0 0,3-1 0,17-4 0,0-1 0,-1-1 0,42-20 0,-34 14 0,38-12 0,-39 17 0,1 2 0,-1 1 0,38-2 0,-50 6 0,0 1 0,0 1 0,0 1 0,0 0 0,-1 1 0,1 1 0,20 7 0,-31-9 0,1 1 0,0 1 0,-1-1 0,0 1 0,0 0 0,0 1 0,0-1 0,-1 1 0,0 0 0,0 1 0,0-1 0,8 13 0,-8-9 0,0 1 0,0 0 0,-1 1 0,0-1 0,-1 1 0,0-1 0,3 23 0,-4-14 0,-1-1 0,-1 1 0,-1 0 0,0 0 0,-2-1 0,0 1 0,-1-1 0,-1 0 0,-13 34 0,4-23 0,-1 0 0,-1-1 0,-1 0 0,-2-1 0,-1-1 0,0-2 0,-2 1 0,-1-2 0,-1-1 0,-1-1 0,-1-2 0,-1 0 0,0-1 0,-54 24 0,72-38-114,0 0 1,-1-1-1,1-1 0,-1 0 0,0 0 1,1 0-1,-1-1 0,0-1 0,0 0 1,0 0-1,-18-4 0,-10-5-6712</inkml:trace>
</inkml:ink>
</file>

<file path=ppt/ink/ink34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0-12T14:48:03.981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374 309 24575,'-1'-11'0,"0"0"0,0 0 0,-1 0 0,0 0 0,-1 0 0,0 0 0,-1 0 0,-7-14 0,8 20 0,1 0 0,-1 0 0,0 1 0,0-1 0,-1 0 0,1 1 0,-1 0 0,0 0 0,0 0 0,-1 0 0,1 1 0,-1 0 0,1 0 0,-1 0 0,0 0 0,-1 1 0,1-1 0,-8-1 0,10 3 0,0 1 0,-1 0 0,1-1 0,0 1 0,0 0 0,0 1 0,0-1 0,0 0 0,0 1 0,0 0 0,0 0 0,0 0 0,0 0 0,0 0 0,1 0 0,-1 1 0,-4 3 0,2-1 0,0 0 0,0 1 0,0 0 0,1 0 0,0 0 0,0 0 0,1 1 0,-4 6 0,-2 7 0,1 1 0,0 0 0,2 1 0,-5 24 0,2 1 0,2 0 0,-1 59 0,7-79 0,2 0 0,1-1 0,1 1 0,1-1 0,12 44 0,-13-61 0,0-1 0,0 1 0,0-1 0,1 1 0,1-1 0,-1 0 0,1 0 0,0-1 0,0 1 0,1-1 0,11 9 0,-13-12 0,0-1 0,1 1 0,-1 0 0,1-1 0,0 0 0,-1 0 0,1-1 0,0 1 0,0-1 0,0 0 0,1 0 0,-1-1 0,0 1 0,0-1 0,0 0 0,0-1 0,1 1 0,-1-1 0,8-3 0,4-1 0,0-2 0,-1 0 0,0-1 0,-1-1 0,0 0 0,0-1 0,-1-1 0,-1 0 0,1-1 0,15-18 0,0-4 0,-1-1 0,45-73 0,-61 86 0,0-1 0,-1 0 0,-2-1 0,0 0 0,-1 0 0,-2-1 0,6-42 0,-10 56 0,-1-1 0,-1 0 0,1 0 0,-2 0 0,0 1 0,0-1 0,-1 0 0,-1 1 0,1-1 0,-2 1 0,0 0 0,0 0 0,-1 0 0,0 0 0,-1 1 0,0 0 0,-1 0 0,-12-13 0,11 16 0,0 1 0,0-1 0,-1 2 0,0-1 0,0 1 0,-1 1 0,1 0 0,-1 0 0,0 0 0,0 2 0,0-1 0,-1 1 0,-16-1 0,7 2 0,0 0 0,1 2 0,-1 0 0,0 1 0,1 1 0,-27 7 0,28-4 0,0 1 0,0 0 0,1 2 0,0 0 0,1 0 0,0 2 0,0 0 0,1 1 0,1 1 0,0 0 0,0 0 0,1 2 0,1 0 0,1 0 0,0 1 0,1 0 0,1 1 0,0 0 0,1 0 0,-9 30 0,10-8-1365,6-7-5461</inkml:trace>
</inkml:ink>
</file>

<file path=ppt/ink/ink34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0-12T14:48:06.121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143 0 24575,'-1'1'0,"0"-1"0,0 1 0,-1-1 0,1 1 0,0 0 0,0-1 0,0 1 0,0 0 0,0 0 0,0-1 0,0 1 0,0 0 0,0 0 0,0 0 0,1 0 0,-1 1 0,0-1 0,1 0 0,-1 0 0,0 2 0,-12 28 0,11-27 0,-3 13 0,0 1 0,1 0 0,0 0 0,-1 36 0,6 79 0,1-65 0,-2-31 0,-1-9 0,1 0 0,1-1 0,2 1 0,11 52 0,-12-74 0,0 0 0,0-1 0,0 1 0,0-1 0,1 1 0,0-1 0,0 0 0,1 0 0,-1 0 0,1-1 0,0 1 0,0-1 0,1 0 0,-1 0 0,1 0 0,0-1 0,0 0 0,0 0 0,1 0 0,-1 0 0,0-1 0,1 0 0,0 0 0,0 0 0,-1-1 0,1 0 0,0 0 0,10 0 0,-6-2 0,0 1 0,-1-2 0,1 1 0,0-1 0,-1-1 0,1 1 0,-1-2 0,0 1 0,0-1 0,0-1 0,-1 0 0,1 0 0,-1-1 0,0 1 0,10-12 0,-4 5 0,-2-1 0,0 0 0,0-1 0,-1-1 0,-1 1 0,-1-2 0,13-26 0,-16 28 0,-1 0 0,-1 0 0,0 0 0,-1-1 0,0 0 0,-1 1 0,-1-1 0,0 0 0,-1 0 0,-4-25 0,3 28 0,-2 1 0,0-1 0,0 1 0,-1-1 0,0 1 0,-1 0 0,-1 1 0,1-1 0,-2 1 0,1 0 0,-1 1 0,-1-1 0,-15-14 0,7 10 0,0 2 0,-1-1 0,-1 2 0,0 1 0,0 0 0,-1 1 0,0 1 0,-38-11 0,47 16 0,-1 1 0,1 1 0,-1 0 0,1 0 0,-1 1 0,0 0 0,1 1 0,-17 3 0,20-3 0,1 1 0,-1 1 0,0-1 0,1 1 0,0 0 0,-1 1 0,1-1 0,0 1 0,1 1 0,-1-1 0,1 1 0,0 0 0,-8 10 0,8-8-76,1 0 1,0 1-1,0 0 0,0 0 0,2 0 0,-1 0 0,1 0 0,0 0 1,0 1-1,1-1 0,0 1 0,1 0 0,0-1 0,0 1 1,1-1-1,0 1 0,3 13 0,4 2-6750</inkml:trace>
</inkml:ink>
</file>

<file path=ppt/ink/ink34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0-12T14:48:06.512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196 243 24575,'-13'13'0,"1"1"0,0 0 0,1 1 0,1 0 0,0 1 0,1 0 0,-7 19 0,13-28 0,1 1 0,-1 0 0,2 0 0,-1 0 0,1 0 0,0 0 0,0 0 0,2 9 0,-1-12 0,1 0 0,0 0 0,0 0 0,0 0 0,1 0 0,-1-1 0,1 1 0,1 0 0,-1-1 0,0 0 0,1 1 0,0-1 0,7 7 0,-5-6 0,0-1 0,1 0 0,0 0 0,0 0 0,0-1 0,0 1 0,0-2 0,1 1 0,-1-1 0,1 0 0,0 0 0,-1-1 0,1 0 0,0 0 0,0 0 0,10-1 0,-7 0 0,-1-1 0,1 0 0,0 0 0,-1-1 0,0 0 0,1-1 0,-1 0 0,0 0 0,0-1 0,-1 0 0,12-8 0,-8 4 0,0-2 0,0 1 0,-1-2 0,0 0 0,-1 0 0,0-1 0,-1 0 0,10-16 0,-15 20 0,0 1 0,-1 0 0,0-1 0,0 0 0,-1 0 0,0 0 0,0 0 0,-1 0 0,0 0 0,0-1 0,-1 1 0,0 0 0,-1 0 0,0-1 0,0 1 0,-4-14 0,-2 4 0,0 1 0,-1 1 0,-1-1 0,-1 1 0,0 1 0,-1 0 0,0 0 0,-1 1 0,-1 0 0,0 1 0,-1 1 0,-1 0 0,1 1 0,-2 1 0,0 0 0,0 1 0,-1 0 0,1 2 0,-2 0 0,1 1 0,-22-5 0,34 10-4,0 0-1,0 0 1,0 1-1,-1 0 1,1 0-1,0 0 1,0 1 0,0-1-1,0 1 1,0 0-1,1 1 1,-1-1-1,0 1 1,0 0-1,1 0 1,-1 1-1,-4 3 1,3-1 22,0 0 0,1 0 0,-1 0 1,1 1-1,1 0 0,-1 0 0,1 1 0,0-1 1,1 1-1,-5 11 0,2-3-153,1 1 0,1-1 0,0 1 0,1 0 0,1 0 0,1 0 0,0 0 0,1 1 0,1-1 0,2 18 0,4-5-6691</inkml:trace>
</inkml:ink>
</file>

<file path=ppt/ink/ink34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0-12T14:48:06.868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185 398 24575,'-1'7'0,"0"1"0,0-1 0,-1 0 0,0 0 0,-1 0 0,-5 12 0,-6 15 0,10-19 0,0 0 0,0 0 0,2 1 0,-1-1 0,2 1 0,0 16 0,1-28 0,1 0 0,-1-1 0,0 1 0,1-1 0,0 1 0,0-1 0,0 1 0,0-1 0,1 1 0,-1-1 0,1 0 0,0 0 0,0 0 0,0 0 0,0 0 0,0 0 0,1 0 0,-1-1 0,1 1 0,0-1 0,0 0 0,0 0 0,0 0 0,0 0 0,0 0 0,1-1 0,-1 1 0,0-1 0,1 0 0,-1 0 0,7 0 0,0 0 0,-1 0 0,1-1 0,-1-1 0,0 0 0,1 0 0,-1-1 0,0 0 0,0 0 0,0-1 0,0-1 0,0 1 0,-1-1 0,13-8 0,0-1 0,-1-1 0,0-1 0,-1-1 0,17-17 0,-22 18 0,0 0 0,-2 0 0,0-1 0,0-1 0,-2 0 0,0 0 0,-1-1 0,-1 0 0,0-1 0,5-22 0,-10 28 0,0-1 0,-1 0 0,0 0 0,-1-1 0,-1 1 0,-1 0 0,0 0 0,0 0 0,-1 0 0,-1 0 0,-1 0 0,0 1 0,0-1 0,-1 1 0,-9-15 0,10 19 0,-1 0 0,0 1 0,-1-1 0,0 1 0,0 0 0,-1 1 0,0-1 0,0 1 0,-1 1 0,0-1 0,0 1 0,0 1 0,-1-1 0,0 2 0,0-1 0,0 1 0,-1 0 0,1 1 0,-1 0 0,0 1 0,0 0 0,0 0 0,0 1 0,0 1 0,0-1 0,0 2 0,0-1 0,-1 1 0,1 1 0,0 0 0,1 0 0,-11 5 0,-1 2-114,0 1 1,1 0-1,0 2 0,1 1 0,1 0 1,0 1-1,0 1 0,2 1 0,0 0 1,1 1-1,-17 24 0,-1 5-6712</inkml:trace>
</inkml:ink>
</file>

<file path=ppt/ink/ink34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0-12T14:48:07.896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10 186 24575,'0'-8'0,"0"0"0,0-1 0,-1 1 0,-1 0 0,1 0 0,-5-11 0,50 80 0,-10-7 0,-2 1 0,-3 2 0,-3 1 0,23 72 0,-9-10 0,-27-93 0,-6-21 0,-6-18 0,-20-304 0,20 280 0,1 0 0,2 1 0,1 0 0,2 0 0,1 0 0,25-62 0,-32 94 0,0 0 0,0 0 0,0 0 0,1 0 0,0 0 0,-1 1 0,1-1 0,0 1 0,0-1 0,0 1 0,1 0 0,-1-1 0,1 1 0,-1 1 0,1-1 0,0 0 0,-1 0 0,1 1 0,5-2 0,-4 2 0,-1 1 0,0 0 0,0 0 0,0 1 0,0-1 0,0 1 0,0-1 0,0 1 0,0 0 0,0 0 0,0 0 0,0 0 0,-1 1 0,1-1 0,0 1 0,-1 0 0,1 0 0,-1 0 0,0 0 0,3 3 0,7 6 0,-2 0 0,1 1 0,-2 1 0,1 0 0,-2 0 0,10 18 0,32 90 0,-33-75 0,-16-42 0,11 25 0,-11-28 0,-1 0 0,1 0 0,-1 0 0,1 0 0,-1 0 0,1 0 0,0 0 0,-1-1 0,1 1 0,0 0 0,0 0 0,0 0 0,-1-1 0,1 1 0,0 0 0,0-1 0,0 1 0,0-1 0,0 1 0,2 0 0,-2-2 0,0 1 0,-1 0 0,1-1 0,-1 1 0,1 0 0,-1-1 0,1 1 0,0-1 0,-1 1 0,0-1 0,1 1 0,-1-1 0,1 0 0,-1 1 0,0-1 0,1 1 0,-1-1 0,0 0 0,1 1 0,-1-1 0,0 0 0,0 1 0,0-1 0,0 0 0,0 1 0,0-2 0,3-23 0,-3 22 0,-1-69 0,0 49 0,1 0 0,0 1 0,6-31 0,-6 51 0,0 0 0,1 0 0,-1 0 0,1 0 0,0 0 0,-1 0 0,1 0 0,0 0 0,0 0 0,0 0 0,0 1 0,1-1 0,-1 1 0,0-1 0,1 1 0,-1-1 0,3-1 0,-3 3 0,0 0 0,0-1 0,1 1 0,-1 0 0,0 0 0,0 0 0,1 0 0,-1 0 0,0 0 0,1 0 0,-1 1 0,0-1 0,0 0 0,1 1 0,-1-1 0,0 1 0,0-1 0,0 1 0,0-1 0,1 1 0,-1 0 0,0 0 0,0-1 0,0 1 0,-1 0 0,1 0 0,0 0 0,0 0 0,0 2 0,31 34 0,-2 2 0,41 70 0,15 23 0,-67-106-1365,-3-2-5461</inkml:trace>
</inkml:ink>
</file>

<file path=ppt/ink/ink34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0-12T14:48:08.390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0 128 24575,'1'-1'0,"-1"0"0,0 1 0,0-1 0,1 0 0,-1 0 0,0 0 0,1 0 0,-1 0 0,1 0 0,-1 1 0,1-1 0,0 0 0,-1 0 0,1 1 0,0-1 0,-1 1 0,1-1 0,0 0 0,0 1 0,0-1 0,-1 1 0,1 0 0,0-1 0,0 1 0,0 0 0,0-1 0,0 1 0,0 0 0,0 0 0,1 0 0,31 0 0,-22 2 0,1 2 0,-1 0 0,0 0 0,0 1 0,-1 0 0,1 1 0,-1 0 0,-1 1 0,1 0 0,-1 0 0,0 1 0,-1 0 0,14 17 0,-3 1 0,-1 0 0,-2 1 0,25 55 0,-28-52 0,-10-22 0,-9-21 0,-7-16 0,2 0 0,1 0 0,1-1 0,1 0 0,2 0 0,1-1 0,2 0 0,0-45 0,4 70 0,-1 1 0,1 0 0,-1 0 0,2 0 0,-1 0 0,0 0 0,1 1 0,0-1 0,0 0 0,1 1 0,2-5 0,-4 8 0,0-1 0,0 1 0,1 0 0,-1 0 0,0 0 0,1-1 0,-1 1 0,1 1 0,-1-1 0,1 0 0,-1 0 0,1 1 0,0-1 0,-1 1 0,1-1 0,0 1 0,-1 0 0,1-1 0,0 1 0,0 0 0,-1 0 0,1 0 0,0 0 0,0 1 0,-1-1 0,1 1 0,0-1 0,-1 1 0,1-1 0,-1 1 0,1 0 0,0-1 0,-1 1 0,3 2 0,11 8 0,-1 1 0,0 0 0,-1 1 0,0 1 0,-1 0 0,0 0 0,16 30 0,-1-5 0,7 15 0,-26-41 0,0 1 0,0-1 0,1-1 0,1 0 0,13 14 0,-23-26 0,1 1 0,-1-1 0,1 1 0,-1-1 0,1 1 0,0-1 0,-1 1 0,1-1 0,-1 1 0,1-1 0,0 0 0,0 1 0,-1-1 0,1 0 0,0 0 0,-1 1 0,1-1 0,0 0 0,0 0 0,-1 0 0,1 0 0,0 0 0,0 0 0,0 0 0,-1 0 0,2-1 0,-1 1 0,-1-1 0,1 0 0,-1 1 0,1-1 0,0 0 0,-1 0 0,0 0 0,1 1 0,-1-1 0,1 0 0,-1 0 0,0 0 0,0 0 0,1 0 0,-1 0 0,0 0 0,0-1 0,-3-42 0,-2 19 0,-9-62 0,13 78 0,0-1 0,1 1 0,0-1 0,1 0 0,0 1 0,3-16 0,-4 25 0,1-1 0,-1 1 0,0-1 0,0 1 0,0-1 0,0 1 0,0-1 0,1 1 0,-1-1 0,0 1 0,0-1 0,1 1 0,-1-1 0,0 1 0,1-1 0,-1 1 0,0-1 0,1 1 0,-1 0 0,1-1 0,-1 1 0,1 0 0,-1-1 0,1 1 0,-1 0 0,1 0 0,-1-1 0,1 1 0,-1 0 0,1 0 0,-1 0 0,2 0 0,-1 0 0,0 1 0,0-1 0,1 1 0,-1-1 0,0 1 0,0 0 0,0-1 0,0 1 0,0 0 0,0 0 0,0 0 0,0 0 0,1 1 0,24 39 0,-26-39 0,178 355 0,-159-317-1365,-1-6-5461</inkml:trace>
</inkml:ink>
</file>

<file path=ppt/ink/ink34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0-12T14:48:09.545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86 24575,'4'0'0,"7"0"0,6 0 0,9 0 0,5 5 0,2 1 0,-1 0 0,5-2 0,0-5 0,3-3 0,4-5 0,-1-2 0,2-3 0,2-3 0,-2 0 0,-4-1 0,-9 2-8191</inkml:trace>
</inkml:ink>
</file>

<file path=ppt/ink/ink34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0-12T14:48:09.922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7 75 24575,'-5'0'0,"4"0"0,6 0 0,7 0 0,10 0 0,12 0 0,8 0 0,12 0 0,10-5 0,8-6 0,7-5 0,7-6 0,-10 2-8191</inkml:trace>
</inkml:ink>
</file>

<file path=ppt/ink/ink34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0-12T14:48:49.811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595 49 24575,'0'-1'0,"0"0"0,-1 0 0,1-1 0,-1 1 0,0 0 0,1 0 0,-1 0 0,0 0 0,0 0 0,0 0 0,0 0 0,0 0 0,0 0 0,0 0 0,0 1 0,0-1 0,0 0 0,0 0 0,-3 0 0,-27-13 0,27 13 0,-6-2 0,-1 0 0,1 0 0,-1 1 0,0 1 0,0 0 0,0 0 0,0 1 0,0 1 0,0 0 0,0 0 0,-14 4 0,-14 5 0,-65 28 0,59-21 0,38-15 0,-88 37 0,82-33 0,1 0 0,0 1 0,1 1 0,0-1 0,-15 14 0,24-19 0,0 0 0,1 0 0,-1-1 0,0 1 0,1 0 0,-1 0 0,1 1 0,0-1 0,0 0 0,-1 0 0,1 1 0,1-1 0,-1 1 0,0-1 0,1 0 0,-1 1 0,1-1 0,0 1 0,0-1 0,0 1 0,0 0 0,0-1 0,0 1 0,1-1 0,-1 1 0,1-1 0,0 0 0,-1 1 0,1-1 0,1 0 0,-1 1 0,0-1 0,0 0 0,1 0 0,-1 0 0,4 4 0,7 5 0,0 0 0,0 0 0,1-1 0,25 15 0,-16-10 0,12 11 0,-1 2 0,-2 2 0,32 36 0,-47-48 0,-14-15 0,0-1 0,1 0 0,-1 0 0,1 0 0,-1-1 0,1 1 0,0 0 0,-1-1 0,1 0 0,0 0 0,0 1 0,0-2 0,0 1 0,0 0 0,0-1 0,4 1 0,3-1 0,0-1 0,-1 0 0,19-4 0,-19 3 0,1 0 0,-1 1 0,1 0 0,12 1 0,-19 0 0,1 0 0,-1 1 0,0 0 0,0-1 0,1 1 0,-1 1 0,0-1 0,0 0 0,0 1 0,0 0 0,0-1 0,0 1 0,-1 0 0,1 0 0,-1 1 0,4 3 0,-1-1 0,-1 1 0,0 0 0,0 0 0,0 0 0,-1 0 0,0 1 0,0-1 0,-1 1 0,0 0 0,0 0 0,0-1 0,0 9 0,-1-4 0,-1 1 0,0-1 0,-1 1 0,0-1 0,-1 1 0,-5 20 0,-1-9 0,0 0 0,-2-1 0,0 0 0,-2-1 0,0 0 0,-23 29 0,26-37-170,-1-1-1,0-1 0,-1 0 1,0 0-1,0-1 0,-1 0 1,-24 13-1,12-11-6655</inkml:trace>
</inkml:ink>
</file>

<file path=ppt/ink/ink34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0-12T14:48:50.203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84 139 24575,'-1'59'0,"0"-32"0,0 0 0,2 0 0,1-1 0,10 51 0,-11-72 0,1 0 0,0 0 0,0-1 0,0 1 0,0-1 0,1 0 0,0 1 0,0-1 0,0-1 0,0 1 0,1 0 0,-1-1 0,1 1 0,0-1 0,0 0 0,0 0 0,1-1 0,-1 1 0,1-1 0,-1 0 0,1 0 0,0-1 0,0 1 0,-1-1 0,1 0 0,0 0 0,0-1 0,0 0 0,8 0 0,-5 0 0,1-1 0,0 0 0,0 0 0,0-1 0,-1 0 0,1 0 0,-1-1 0,1 0 0,-1-1 0,0 0 0,-1 0 0,1-1 0,-1 0 0,1 0 0,11-12 0,-11 8 0,0 0 0,-1 0 0,0-1 0,0 0 0,-1 0 0,-1 0 0,0-1 0,0 1 0,4-16 0,-8 18 0,1 1 0,-1-1 0,0 0 0,-1 0 0,1 0 0,-2 0 0,1 1 0,-1-1 0,0 0 0,-1 0 0,0 1 0,0-1 0,0 1 0,-7-13 0,2 7 0,-1 0 0,0 0 0,0 1 0,-1 0 0,-1 1 0,0 0 0,-1 0 0,0 1 0,0 1 0,-23-15 0,29 20 0,-1 1 0,0 0 0,0 0 0,0 0 0,0 1 0,0 0 0,-1 0 0,1 1 0,0 0 0,-1 0 0,0 0 0,1 1 0,-1 0 0,1 0 0,-1 0 0,0 1 0,1 0 0,0 1 0,-1-1 0,1 1 0,0 0 0,-1 1 0,1-1 0,1 1 0,-1 1 0,-7 4 0,5-1 11,0 0 0,1 0 0,0 0 0,0 1 0,1 0 0,0 1-1,0-1 1,1 1 0,0 0 0,-4 11 0,2 0-308,1-1 0,0 1 0,1 0 0,-2 21 0,3-4-6529</inkml:trace>
</inkml:ink>
</file>

<file path=ppt/ink/ink35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0-12T14:48:51.061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195 139 24575,'0'44'0,"-1"2"0,1 0 0,3 1 0,12 60 0,-15-104 0,1 0 0,0 0 0,-1 0 0,1 0 0,0 0 0,1 0 0,-1 0 0,0 0 0,1 0 0,0-1 0,-1 1 0,1-1 0,0 1 0,0-1 0,1 0 0,-1 0 0,0 1 0,1-2 0,-1 1 0,1 0 0,0 0 0,5 1 0,-5-2 0,1-1 0,0 1 0,-1-1 0,1 0 0,0 0 0,0-1 0,-1 1 0,1-1 0,0 0 0,-1 0 0,1 0 0,-1 0 0,1-1 0,-1 1 0,0-1 0,1 0 0,-1 0 0,5-4 0,3-2 0,0-1 0,-1 0 0,0-1 0,0 0 0,-1 0 0,0-1 0,-1 0 0,-1-1 0,1 0 0,-2 0 0,0 0 0,8-23 0,-11 26 0,-1 0 0,0 0 0,-1-1 0,0 1 0,0 0 0,0-1 0,-2 1 0,1 0 0,-1-1 0,0 1 0,-1 0 0,0 0 0,-1 0 0,0 0 0,0 0 0,-1 1 0,0-1 0,0 1 0,-9-12 0,6 10 0,-1 1 0,0 0 0,-1 0 0,0 1 0,0 0 0,0 0 0,-1 1 0,-1 1 0,1 0 0,-1 0 0,0 1 0,0 0 0,-1 1 0,1 0 0,-1 1 0,-17-3 0,20 5 0,0 0 0,0 0 0,0 1 0,0 1 0,0-1 0,0 1 0,0 1 0,0 0 0,1 0 0,-1 1 0,1 0 0,-1 0 0,1 1 0,0 0 0,0 0 0,1 1 0,-1 0 0,1 1 0,0-1 0,0 2 0,1-1 0,-11 14 0,13-14-195,0 0 0,0 0 0,1 1 0,-1 0 0,2-1 0,-3 9 0,-2 9-6631</inkml:trace>
</inkml:ink>
</file>

<file path=ppt/ink/ink35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0-12T14:48:51.414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166 134 24575,'0'12'0,"0"1"0,0-1 0,0 1 0,1-1 0,1 0 0,3 14 0,-4-24 0,0 0 0,-1 0 0,1 0 0,0 0 0,0 0 0,0 0 0,0 0 0,0-1 0,0 1 0,0 0 0,1-1 0,-1 1 0,0-1 0,1 1 0,0-1 0,-1 0 0,1 0 0,0 1 0,0-1 0,-1-1 0,1 1 0,0 0 0,0 0 0,0-1 0,0 1 0,0-1 0,0 1 0,0-1 0,0 0 0,0 0 0,1 0 0,-1 0 0,0 0 0,0 0 0,0-1 0,0 1 0,0-1 0,3-1 0,-2 1 0,1 0 0,-1 0 0,0-1 0,1 0 0,-1 0 0,0 0 0,0 0 0,0 0 0,-1 0 0,1-1 0,0 0 0,-1 1 0,1-1 0,-1 0 0,0 0 0,0 0 0,0 0 0,-1-1 0,1 1 0,-1 0 0,1-1 0,-1 1 0,0-1 0,-1 0 0,1 1 0,-1-1 0,1-6 0,-1 2 0,0 1 0,0-1 0,-1 0 0,0 1 0,0-1 0,-1 1 0,0-1 0,0 1 0,-1 0 0,0-1 0,0 1 0,-6-9 0,4 9 0,-1 0 0,1 1 0,-1-1 0,0 1 0,0 0 0,-1 1 0,1-1 0,-1 1 0,-1 1 0,-13-8 0,17 11 0,0-1 0,1 1 0,-1 0 0,0 0 0,0 0 0,0 1 0,-1-1 0,1 1 0,0 0 0,0 0 0,0 0 0,0 1 0,0-1 0,0 1 0,0 0 0,0 0 0,0 1 0,0-1 0,1 1 0,-1 0 0,0 0 0,1 0 0,0 0 0,-6 5 0,1 2-105,-1 0 0,1 0 0,1 1 0,-1 0 0,2 1 0,0 0 0,0 0 0,1 0 0,0 1 0,1 0 0,0-1 0,-4 25 0,4-12-6721</inkml:trace>
</inkml:ink>
</file>

<file path=ppt/ink/ink35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0-12T14:48:51.778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136 197 24575,'-1'12'0,"0"-1"0,0 0 0,-5 12 0,4-15 0,1 0 0,-1 0 0,1-1 0,0 1 0,1 0 0,0 0 0,1 8 0,-1-14 0,0 0 0,0-1 0,1 1 0,-1 0 0,1 0 0,-1-1 0,1 1 0,0-1 0,0 1 0,-1 0 0,1-1 0,0 1 0,0-1 0,1 0 0,-1 1 0,0-1 0,0 0 0,1 0 0,-1 0 0,1 0 0,-1 0 0,1 0 0,2 1 0,-1-1 0,0-1 0,0 1 0,0-1 0,0 0 0,0 0 0,0 0 0,0 0 0,0 0 0,0-1 0,-1 1 0,1-1 0,5-2 0,3-1 0,0-1 0,0 0 0,0-1 0,-1-1 0,17-12 0,-18 11 0,-1-1 0,0 1 0,0-1 0,-1-1 0,0 1 0,0-1 0,-1-1 0,0 1 0,-1-1 0,7-21 0,-10 26 0,0 0 0,-1-1 0,0 1 0,0 0 0,0 0 0,-1-1 0,0 1 0,0 0 0,-1-1 0,1 1 0,-1 0 0,-1-1 0,1 1 0,-1 0 0,0 0 0,-1 0 0,1 1 0,-1-1 0,0 0 0,-1 1 0,1 0 0,-6-6 0,5 7 0,0 0 0,0 1 0,0-1 0,-1 1 0,0 0 0,1 0 0,-1 1 0,0-1 0,0 1 0,-1 0 0,1 0 0,0 1 0,-1 0 0,1 0 0,-1 0 0,1 0 0,-1 1 0,1 0 0,-1 0 0,1 1 0,-1-1 0,1 1 0,-1 1 0,1-1 0,-1 1 0,-4 2 0,-3 1 0,0 0 0,0 2 0,0 0 0,1 0 0,0 1 0,1 0 0,-1 1 0,-18 20 0,2 3-1365,4-3-5461</inkml:trace>
</inkml:ink>
</file>

<file path=ppt/ink/ink35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0-12T14:48:57.146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533 0 24575,'-4'5'0,"-2"6"0,-5 10 0,-4 7 0,-5 7 0,-8 12 0,-4 8 0,-6 7 0,-6 4 0,-4 3 0,-4 5 0,-2-1 0,3-4 0,2-9 0,4-10 0,9-14-8191</inkml:trace>
</inkml:ink>
</file>

<file path=ppt/ink/ink35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0-12T14:48:57.573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1 165 24575,'2'0'0,"0"0"0,-1 1 0,1 0 0,0 0 0,0-1 0,-1 1 0,1 0 0,0 0 0,-1 0 0,1 1 0,-1-1 0,1 0 0,1 3 0,22 25 0,-17-19 0,55 66 0,-26-29 0,61 60 0,-83-93 0,1-1 0,0-1 0,1 0 0,0-1 0,1-1 0,0 0 0,0-2 0,23 8 0,97 17-1365,-99-26-5461</inkml:trace>
  <inkml:trace contextRef="#ctx0" brushRef="#br0" timeOffset="1">712 1 24575,'4'4'0,"3"7"0,-2 6 0,0 4 0,3 4 0,0 2 0,-1 5 0,3 8 0,4 0 0,0 4 0,2 3 0,3-2 0,3 1 0,3-2 0,1-5 0,1-4 0,-4-8-8191</inkml:trace>
</inkml:ink>
</file>

<file path=ppt/ink/ink35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0-12T14:48:57.971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56 830 24575,'4'7'0,"0"0"0,0 0 0,0 0 0,-1 1 0,0-1 0,0 1 0,-1 0 0,0 0 0,1 10 0,2 4 0,-3-13 0,3 13 0,1 0 0,1-1 0,1 1 0,18 34 0,-23-51 0,0 0 0,1 0 0,-1 0 0,1 0 0,0-1 0,0 0 0,1 1 0,0-2 0,-1 1 0,1 0 0,0-1 0,1 0 0,-1 0 0,0-1 0,1 0 0,0 0 0,-1 0 0,1 0 0,0-1 0,0 0 0,0 0 0,0-1 0,7 1 0,-10-1 0,0 0 0,0-1 0,0 1 0,0 0 0,0-1 0,0 0 0,0 0 0,0 0 0,0 0 0,0 0 0,0-1 0,-1 1 0,1-1 0,-1 1 0,1-1 0,-1 0 0,1 0 0,3-5 0,-3 3 0,0-1 0,0 1 0,-1-1 0,1 0 0,-1 0 0,0 0 0,0-1 0,-1 1 0,3-10 0,-2-3 0,-1 1 0,-1 0 0,0 0 0,-1 0 0,-6-32 0,2 27 0,-1-1 0,-1 1 0,0 1 0,-2-1 0,-1 1 0,0 1 0,-2 0 0,0 1 0,-20-25 0,27 39-59,-1 1 0,1-1-1,0 1 1,-1 0-1,0 0 1,0 1 0,0 0-1,0 0 1,-1 0 0,1 1-1,-1 0 1,0 0 0,1 1-1,-1 0 1,0 0-1,0 1 1,0-1 0,0 1-1,0 1 1,1-1 0,-1 1-1,-10 3 1,-7 3-6767</inkml:trace>
  <inkml:trace contextRef="#ctx0" brushRef="#br0" timeOffset="1">29 93 24575,'-5'0'0,"-1"5"0,-5 1 0,5 0 0,7-2 0,9 0 0,7-2 0,10-6 0,9-6 0,9-2 0,5-4 0,4-3 0,2-3 0,0 1 0,-9 5-8191</inkml:trace>
</inkml:ink>
</file>

<file path=ppt/ink/ink35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0-12T14:48:58.308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267 0 24575,'-2'1'0,"0"-1"0,1 1 0,-1 0 0,0-1 0,0 1 0,0 0 0,1 0 0,-1 0 0,1 1 0,-1-1 0,1 0 0,-1 1 0,1-1 0,0 1 0,-3 2 0,-18 28 0,20-29 0,-20 35 0,2 0 0,1 2 0,2 0 0,-17 64 0,-26 174 0,53-238 0,2 0 0,2 0 0,3 71 0,1-97 0,0 0 0,2 0 0,-1 0 0,2-1 0,0 1 0,0-1 0,2 0 0,-1 0 0,2 0 0,-1-1 0,2 1 0,0-2 0,0 1 0,12 11 0,-15-18 0,-1-1 0,1 0 0,0 0 0,0-1 0,1 0 0,-1 0 0,1 0 0,-1 0 0,1-1 0,0 0 0,0 0 0,0-1 0,0 1 0,0-1 0,0-1 0,1 1 0,-1-1 0,0 0 0,0 0 0,1-1 0,-1 0 0,0 0 0,10-3 0,-15 3 0,0 1 0,1-1 0,-1 0 0,0 0 0,1 1 0,-1-1 0,0 0 0,0 0 0,0 0 0,0 0 0,0 0 0,0 0 0,0-1 0,0 1 0,0 0 0,0-1 0,-1 1 0,1 0 0,-1-1 0,1 1 0,-1 0 0,1-4 0,-1 3 0,0 0 0,0-1 0,0 1 0,-1-1 0,1 1 0,-1 0 0,0-1 0,0 1 0,0 0 0,0 0 0,0-1 0,-2-2 0,-4-4 0,0 0 0,0 1 0,-1 0 0,1 1 0,-11-8 0,9 9-80,0 1 0,0 0-1,0 0 1,-1 1 0,1 0-1,-1 1 1,0 0 0,0 0-1,-1 1 1,1 0 0,0 1 0,-1 1-1,1-1 1,-1 1 0,1 1-1,-13 2 1,-17 2-6746</inkml:trace>
</inkml:ink>
</file>

<file path=ppt/ink/ink35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0-12T14:48:59.630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94 24575,'5'0'0,"6"0"0,6 0 0,4 0 0,4 0 0,7 0 0,7-4 0,6-2 0,5-5 0,3 0 0,2-3 0,1-3 0,0 0 0,-10 4-8191</inkml:trace>
</inkml:ink>
</file>

<file path=ppt/ink/ink35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0-12T14:48:59.990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0 242 24575,'0'-5'0,"5"-1"0,6-4 0,5-6 0,10-4 0,14-3 0,15-3 0,11-2 0,13 0 0,13 0 0,8 0 0,-13 5-8191</inkml:trace>
</inkml:ink>
</file>

<file path=ppt/ink/ink35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0-12T14:49:03.145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497 13 24575,'0'-1'0,"0"1"0,-1-1 0,1 0 0,0 1 0,-1-1 0,1 0 0,0 1 0,-1-1 0,1 1 0,0-1 0,-1 0 0,1 1 0,-1-1 0,1 1 0,-1 0 0,0-1 0,1 1 0,-1-1 0,1 1 0,-1 0 0,0-1 0,1 1 0,-1 0 0,0 0 0,1-1 0,-1 1 0,0 0 0,1 0 0,-1 0 0,0 0 0,1 0 0,-1 0 0,0 0 0,0 0 0,1 0 0,-2 1 0,-30 3 0,30-3 0,-132 35 0,-5 2 0,118-34 0,0 0 0,-1-2 0,1 0 0,-33-2 0,52-1 0,1 1 0,-1 0 0,1 0 0,-1 0 0,1 0 0,-1 0 0,1 0 0,-1 1 0,1-1 0,-1 1 0,1-1 0,0 1 0,-1-1 0,-1 2 0,2-2 0,1 1 0,-1-1 0,1 1 0,-1-1 0,1 1 0,0 0 0,-1-1 0,1 1 0,0-1 0,-1 1 0,1 0 0,0-1 0,0 1 0,0 0 0,0-1 0,0 1 0,-1 0 0,1-1 0,0 1 0,0 0 0,1-1 0,-1 2 0,2 4 0,0 0 0,0 0 0,0 0 0,1-1 0,6 10 0,0 3 0,-3-5 0,-2 0 0,0 1 0,0 0 0,-2-1 0,2 17 0,10 41 0,-14-69 0,1 0 0,-1 0 0,1 0 0,0 0 0,0 0 0,0 0 0,0 0 0,1 0 0,-1-1 0,0 1 0,1 0 0,-1-1 0,1 1 0,0-1 0,-1 1 0,1-1 0,0 0 0,0 0 0,0 0 0,0 0 0,0 0 0,0 0 0,0 0 0,0-1 0,0 1 0,0-1 0,1 1 0,-1-1 0,0 0 0,0 0 0,0 0 0,1 0 0,-1-1 0,4 0 0,8-2 0,-1-1 0,0 0 0,0-1 0,20-10 0,-11 4 0,2 1 0,0 1 0,0 0 0,1 2 0,0 1 0,0 1 0,28-1 0,-45 5 0,1 1 0,-1-1 0,0 2 0,1-1 0,-1 1 0,0 1 0,0 0 0,0 0 0,0 0 0,0 1 0,0 0 0,-1 0 0,1 1 0,-1 0 0,0 1 0,0-1 0,0 1 0,-1 1 0,0-1 0,0 1 0,0 0 0,7 11 0,-8-10 0,-1 0 0,0 0 0,0 0 0,-1 1 0,0-1 0,0 1 0,0 0 0,-1 0 0,-1 0 0,1 0 0,-1 0 0,-1 14 0,-1-8 0,-1-1 0,0 1 0,-1-1 0,0 0 0,-2 0 0,-10 24 0,1-9-105,-1-1 0,-1-1 0,-1 0 0,-2-1 0,-1-1 0,0-1 0,-2-1 0,0 0 0,-2-2 0,0-1 0,-1-1 0,-40 22 0,34-23-6721</inkml:trace>
</inkml:ink>
</file>

<file path=ppt/ink/ink36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0-12T14:49:03.563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519 28 24575,'-4'10'0,"-7"7"0,-6 10 0,-4 10 0,-4 3 0,-2 5 0,-1 3 0,-5-2 0,-2 1 0,1-3 0,1-4 0,6-5 0,4-8 0,0-9 0,5-7-8191</inkml:trace>
  <inkml:trace contextRef="#ctx0" brushRef="#br0" timeOffset="1">1 1 24575,'58'79'0,"-23"-46"0,2-1 0,2-2 0,71 43 0,-41-29 0,165 96-185,-171-104-995,-22-13-5646</inkml:trace>
</inkml:ink>
</file>

<file path=ppt/ink/ink36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0-12T14:49:03.969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1 24575,'0'4'0,"4"7"0,3 6 0,3 4 0,1 4 0,3 2 0,3 1 0,0 5 0,1 2 0,2-1 0,2-1 0,3 3 0,1 0 0,0-2 0,2-1 0,4-7 0,2-3 0,-5-6-8191</inkml:trace>
</inkml:ink>
</file>

<file path=ppt/ink/ink36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0-12T14:49:04.328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207 39 24575,'1'5'0,"1"1"0,0-1 0,0 1 0,0-1 0,1 0 0,0 0 0,0 0 0,0 0 0,0-1 0,7 7 0,-1 1 0,-4-5 0,1 1 0,0-1 0,0-1 0,13 11 0,-18-16 0,-1 0 0,1 0 0,0-1 0,0 1 0,0 0 0,0-1 0,0 1 0,0-1 0,0 1 0,0-1 0,0 1 0,0-1 0,0 1 0,0-1 0,0 0 0,1 0 0,-1 0 0,0 0 0,0 0 0,0 0 0,0 0 0,0 0 0,1 0 0,-1 0 0,0-1 0,0 1 0,0 0 0,0-1 0,0 1 0,0-1 0,0 1 0,0-1 0,0 0 0,0 1 0,0-1 0,0 0 0,0 0 0,-1 1 0,1-1 0,0 0 0,0 0 0,-1 0 0,1 0 0,-1 0 0,1 0 0,-1 0 0,1 0 0,-1 0 0,1-2 0,0 1 0,0-1 0,0 0 0,-1 0 0,1 1 0,0-1 0,-1 0 0,0 0 0,1 0 0,-1 0 0,0 0 0,-1 1 0,1-1 0,0 0 0,-1 0 0,0 0 0,1 0 0,-1 1 0,0-1 0,-3-4 0,2 3 0,-1 0 0,-1 0 0,1 1 0,0-1 0,-1 1 0,0-1 0,0 1 0,0 0 0,0 0 0,-7-3 0,-2 0 0,-1 0 0,0 1 0,0 0 0,0 1 0,-1 1 0,-24-3 0,-21 6 49,45 1-403,0-1 1,-1-1-1,-25-4 1,23 0-6473</inkml:trace>
</inkml:ink>
</file>

<file path=ppt/ink/ink36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0-12T14:49:04.717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291 171 24575,'-1'6'0,"0"0"0,-1 0 0,0 0 0,0 0 0,0 0 0,-1 0 0,0-1 0,-4 7 0,-3 7 0,-2 6 0,1 0 0,-10 33 0,19-50 0,0 1 0,0 0 0,1-1 0,0 1 0,0 0 0,1 0 0,0 0 0,1 0 0,-1 0 0,2 0 0,2 8 0,-3-14 0,-1 0 0,2 0 0,-1 0 0,0 0 0,0 0 0,1 0 0,0-1 0,0 1 0,-1-1 0,1 1 0,1-1 0,-1 0 0,0 1 0,1-1 0,-1 0 0,1-1 0,-1 1 0,1 0 0,0-1 0,0 0 0,0 1 0,-1-1 0,1 0 0,1 0 0,-1-1 0,0 1 0,0-1 0,0 0 0,0 1 0,0-1 0,0-1 0,1 1 0,2-1 0,2 0 0,-1-1 0,0 0 0,1 0 0,-1-1 0,0 0 0,0 0 0,-1 0 0,1-1 0,-1 0 0,1-1 0,-1 1 0,9-11 0,1-1 0,-2 0 0,0-2 0,-1 0 0,0 0 0,16-36 0,-25 47 0,-2 1 0,1-1 0,-1 0 0,0 0 0,0 0 0,-1 0 0,0 0 0,0-1 0,-1 1 0,0 0 0,0 0 0,0-1 0,-1 1 0,-1 0 0,1 0 0,-1 0 0,0 0 0,0 0 0,-1 0 0,0 1 0,-6-10 0,0 3 0,-1 0 0,-1 1 0,0 1 0,0 0 0,-1 0 0,0 1 0,-1 1 0,0 0 0,-1 1 0,0 0 0,0 1 0,-1 1 0,-24-8 0,14 6 0,0 2 0,0 1 0,0 1 0,-1 1 0,1 1 0,-1 1 0,-44 5 0,47 1-1365,5 2-5461</inkml:trace>
</inkml:ink>
</file>

<file path=ppt/ink/ink36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0-12T14:49:05.088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0 383 24575,'0'-4'0,"5"-2"0,1-5 0,9 0 0,7 2 0,4-2 0,7 0 0,7-3 0,2 2 0,2 3 0,4-3 0,-3 2 0,-3 2 0,-4-2 0,-10 1-8191</inkml:trace>
  <inkml:trace contextRef="#ctx0" brushRef="#br0" timeOffset="1">519 192 24575,'2'-4'0,"-1"0"0,1-1 0,0 1 0,1 0 0,-1 0 0,1 0 0,0 0 0,-1 1 0,2-1 0,-1 1 0,0 0 0,5-4 0,-5 4 0,26-24 0,49-34 0,-70 55 0,1 0 0,0 1 0,1 0 0,-1 0 0,1 1 0,0 0 0,0 1 0,1 0 0,-1 1 0,20-2 0,-28 4 0,0 0 0,0 0 0,0 0 0,1 0 0,-1 0 0,0 1 0,0-1 0,0 1 0,0 0 0,0-1 0,0 1 0,0 0 0,0 0 0,0 1 0,-1-1 0,1 0 0,0 0 0,-1 1 0,3 2 0,-2-1 0,1 0 0,-1 0 0,-1 1 0,1-1 0,0 1 0,-1-1 0,0 1 0,0 0 0,0 0 0,1 4 0,-1 10 0,0 0 0,-1 0 0,-3 32 0,2-41 0,-14 97 0,8-69 0,2 0 0,2 0 0,2 68 0,2-101-45,0 0-1,-1 0 1,1-1-1,1 1 1,-1 0-1,1-1 1,-1 1-1,1-1 1,0 0-1,0 1 1,1-1-1,-1 0 1,0 0-1,1-1 1,0 1-1,0 0 1,0-1-1,0 0 1,0 1-1,0-1 1,1 0-1,-1-1 1,1 1-1,-1-1 0,1 1 1,0-1-1,-1 0 1,1-1-1,7 2 1,18 2-6781</inkml:trace>
</inkml:ink>
</file>

<file path=ppt/ink/ink36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0-12T14:49:05.643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22 200 24575,'-1'-19'0,"-1"1"0,-6-28 0,4 33 0,2 0 0,0-1 0,1 1 0,0 0 0,1-22 0,0 34 0,0 1 0,0-1 0,0 1 0,0-1 0,0 1 0,0-1 0,0 1 0,0-1 0,0 0 0,0 1 0,1-1 0,-1 1 0,0-1 0,0 1 0,0-1 0,1 1 0,-1-1 0,0 1 0,1 0 0,-1-1 0,0 1 0,1-1 0,-1 1 0,1 0 0,-1-1 0,0 1 0,1 0 0,-1-1 0,1 1 0,-1 0 0,1 0 0,-1-1 0,1 1 0,-1 0 0,1 0 0,-1 0 0,1 0 0,-1 0 0,1 0 0,0 0 0,-1 0 0,1 0 0,-1 0 0,1 0 0,-1 0 0,1 0 0,-1 0 0,1 0 0,-1 1 0,1-1 0,-1 0 0,1 0 0,-1 1 0,1-1 0,-1 0 0,1 1 0,-1-1 0,0 0 0,1 1 0,-1-1 0,1 1 0,25 28 0,-8 1 0,-1 0 0,-2 1 0,22 63 0,-15-37 0,1 2 30,-4 2 0,-2 0 0,16 115 0,-22-70-773,-4 155 1,-8-225-6084</inkml:trace>
</inkml:ink>
</file>

<file path=ppt/ink/ink36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0-12T14:49:06.042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49 570 24575,'2'-17'0,"0"1"0,2-1 0,-1 1 0,2 0 0,10-24 0,-3 4 0,10-30 0,101-279 0,-221 532 0,-25 51 0,120-232 0,0 1 0,1 0 0,0 0 0,0 0 0,1 0 0,-1 0 0,2 0 0,-1 0 0,1 0 0,0 1 0,1 6 0,1-9 0,-1-1 0,0 1 0,1 0 0,0-1 0,0 1 0,0-1 0,1 0 0,0 0 0,-1 0 0,2 0 0,-1 0 0,0-1 0,1 1 0,-1-1 0,1 0 0,0 0 0,5 3 0,5 2 15,0 0 0,1-1 0,-1-1 0,1 0 0,1-1 0,-1 0 0,24 3 0,0-3-758,73 0 1,-75-5-6084</inkml:trace>
</inkml:ink>
</file>

<file path=ppt/ink/ink36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0-12T14:49:06.368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3 95 24575,'-3'3'0,"9"6"0,13 11 0,-15-16 0,139 139 0,-132-131 0,-8-8 0,0 0 0,0 0 0,0-1 0,1 0 0,-1 1 0,8 4 0,-11-8 0,0 0 0,1 0 0,-1 0 0,0 0 0,1 0 0,-1 0 0,0 0 0,1 0 0,-1 0 0,0 0 0,0 0 0,1 0 0,-1 0 0,0 0 0,1 0 0,-1-1 0,0 1 0,1 0 0,-1 0 0,0 0 0,0 0 0,1-1 0,-1 1 0,0 0 0,0 0 0,1 0 0,-1-1 0,0 1 0,0 0 0,0 0 0,1-1 0,-1 1 0,0 0 0,0-1 0,0 1 0,0 0 0,0 0 0,0-1 0,0 1 0,0 0 0,1-1 0,-1 1 0,0 0 0,0-1 0,-1 1 0,3-19 0,-2 18 0,1-27 0,1 1 0,2 0 0,0 0 0,1 0 0,2 1 0,1 0 0,1 0 0,14-27 0,-23 52 0,1-1 0,0 1 0,0-1 0,-1 1 0,1 0 0,0 0 0,0-1 0,1 1 0,-1 0 0,0 0 0,0 0 0,0 0 0,1 0 0,-1 0 0,1 1 0,-1-1 0,0 0 0,3 0 0,-3 1 0,0 0 0,0 0 0,1 0 0,-1 0 0,0 1 0,0-1 0,0 0 0,1 0 0,-1 1 0,0-1 0,0 1 0,0-1 0,0 1 0,0 0 0,0-1 0,0 1 0,0 0 0,1 1 0,5 6 0,-1-1 0,0 1 0,-1 1 0,9 16 0,-5-9 0,-5-9 0,0 0 0,1-1 0,0 1 0,0-1 0,11 10 0,-15-15 0,0 0 0,1 0 0,-1 0 0,1 0 0,-1 0 0,1 0 0,0 0 0,-1-1 0,1 1 0,0-1 0,0 1 0,-1-1 0,1 0 0,0 1 0,0-1 0,0 0 0,-1 0 0,1 0 0,0-1 0,0 1 0,-1 0 0,1-1 0,0 1 0,0-1 0,-1 1 0,1-1 0,0 0 0,-1 0 0,1 0 0,-1 0 0,3-2 0,27-26 0,-24 21 0,1 1 0,-1 0 0,1 0 0,1 1 0,16-10 0,-23 15 0,0 0 0,1 0 0,-1 0 0,0 1 0,0-1 0,1 1 0,-1-1 0,1 1 0,-1 0 0,0 0 0,1 0 0,-1 0 0,0 1 0,1-1 0,-1 1 0,0-1 0,1 1 0,-1 0 0,0 0 0,0 0 0,0 0 0,0 0 0,0 0 0,0 1 0,0-1 0,0 1 0,0-1 0,-1 1 0,1 0 0,2 3 0,1 2 12,0 0 0,0 0 0,-1 0 0,0 1 0,-1 0 0,0-1 0,0 1 0,0 0 0,2 14 0,-1 5-755,2 42 1,-4-24-6084</inkml:trace>
</inkml:ink>
</file>

<file path=ppt/ink/ink36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0-12T14:53:09.905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73 180 24575,'0'-14'0,"1"-1"0,1 0 0,0 1 0,7-23 0,-7 31 0,0 1 0,0-1 0,0 0 0,0 1 0,1-1 0,0 1 0,0 0 0,1 0 0,-1 0 0,1 0 0,0 1 0,1 0 0,7-7 0,-10 10 0,1 0 0,0 0 0,0 0 0,0 0 0,0 1 0,0-1 0,0 1 0,0 0 0,0 0 0,0 0 0,0 0 0,0 0 0,0 1 0,0-1 0,0 1 0,0 0 0,0 0 0,0 0 0,0 0 0,-1 0 0,1 1 0,0-1 0,-1 1 0,1 0 0,-1 0 0,0 0 0,3 2 0,6 5 0,-1 1 0,0 1 0,-1-1 0,12 18 0,-12-15 0,-1 0 0,0 1 0,0 1 0,-1-1 0,-1 1 0,-1 0 0,0 1 0,-1-1 0,-1 1 0,0 0 0,-1 0 0,-1 0 0,0 0 0,-1 0 0,-1 0 0,0 0 0,-1 0 0,-1 0 0,-1-1 0,0 1 0,-1-1 0,-10 23 0,-4-5 0,-1-2 0,-1 0 0,-1-1 0,-36 36 0,-116 95 0,302-197 0,-101 28 0,85-29 0,89-24 0,-122 39-1365,-59 17-5461</inkml:trace>
</inkml:ink>
</file>

<file path=ppt/ink/ink36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0-12T14:53:10.462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522 28 24575,'3'-1'0,"-1"0"0,0 1 0,0-1 0,1 0 0,-1 0 0,0 0 0,0-1 0,0 1 0,0 0 0,-1-1 0,1 0 0,0 1 0,-1-1 0,1 0 0,-1 0 0,1 0 0,1-2 0,-4 4 0,0-1 0,-1 1 0,1 0 0,0 0 0,0 0 0,0 0 0,0 0 0,0 1 0,0-1 0,0 0 0,0 0 0,0 1 0,0-1 0,0 0 0,0 1 0,0-1 0,0 1 0,0 0 0,0-1 0,-1 2 0,0-1 0,-214 101 0,141-65 0,-138 48 0,211-85 0,-1 1 0,1 0 0,0 0 0,0 0 0,0 0 0,0 0 0,0 1 0,0-1 0,-3 4 0,4-5 0,1 1 0,-1-1 0,1 1 0,0-1 0,-1 1 0,1-1 0,0 1 0,0 0 0,-1-1 0,1 1 0,0-1 0,0 1 0,0 0 0,0-1 0,0 1 0,0 0 0,0-1 0,0 1 0,0 0 0,0-1 0,0 1 0,0 0 0,1 0 0,1 3 0,0-1 0,0 1 0,1-1 0,0 0 0,-1 0 0,1 0 0,0 0 0,1-1 0,4 4 0,236 154 0,-241-157 0,1 0 0,0-1 0,1 0 0,-1 0 0,0 0 0,1 0 0,-1-1 0,1 0 0,-1 1 0,1-2 0,0 1 0,0-1 0,-1 1 0,1-1 0,0-1 0,-1 1 0,1-1 0,0 1 0,-1-1 0,1-1 0,0 1 0,-1-1 0,0 1 0,1-1 0,-1-1 0,0 1 0,0 0 0,0-1 0,0 0 0,-1 0 0,1 0 0,4-6 0,9-9 0,31-28 0,-44 42 0,0 1 0,0 0 0,0 0 0,1 1 0,-1-1 0,1 1 0,0 0 0,0 0 0,-1 0 0,7 0 0,-9 2 0,1 0 0,0 0 0,-1 0 0,1 0 0,-1 1 0,1-1 0,-1 1 0,1 0 0,-1 0 0,0 0 0,1 0 0,-1 0 0,0 1 0,0-1 0,0 0 0,0 1 0,0 0 0,0-1 0,0 1 0,0 0 0,-1 0 0,1 0 0,2 5 0,4 5 0,-1 1 0,11 28 0,-11-25 0,3 6 0,-2 0 0,0 0 0,-2 1 0,0 1 0,-1-1 0,-2 0 0,1 29 0,-3-37 0,-2 0 0,0 0 0,-1 0 0,0 0 0,-1-1 0,-1 1 0,0-1 0,-1 1 0,0-2 0,-1 1 0,-1 0 0,-13 19 0,5-14-682,-31 32-1,16-22-6143</inkml:trace>
</inkml:ink>
</file>

<file path=ppt/ink/ink37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0-12T14:53:15.296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298 23 24575,'-3'-1'0,"-1"0"0,0 1 0,1-1 0,-1-1 0,1 1 0,-7-4 0,-17-5 0,19 9 0,0 0 0,0 1 0,0 0 0,-1 1 0,1 0 0,0 0 0,0 1 0,0 0 0,0 0 0,0 1 0,1 0 0,-1 0 0,1 1 0,0 0 0,0 0 0,-9 7 0,7-4 0,0 0 0,0 1 0,1 0 0,1 0 0,-1 1 0,1-1 0,1 2 0,-1-1 0,2 1 0,-1 0 0,-5 16 0,9-21 0,1-1 0,0 1 0,0-1 0,1 1 0,-1-1 0,1 1 0,0-1 0,0 1 0,0-1 0,1 1 0,0 0 0,0-1 0,0 0 0,0 1 0,3 5 0,0-3 0,0 1 0,1-1 0,-1 1 0,2-1 0,-1-1 0,1 1 0,10 9 0,5 1 0,1-1 0,1 0 0,0-2 0,28 13 0,-3-2 0,59 40 0,-87-51 0,-2 1 0,1 0 0,-2 2 0,0 0 0,22 29 0,-37-43 0,1 0 0,-1 0 0,0 1 0,0-1 0,0 1 0,0 0 0,-1-1 0,0 1 0,1 0 0,-1 0 0,-1 0 0,1 0 0,0 0 0,-1 0 0,0 0 0,0 0 0,0 0 0,-2 8 0,1-9 0,0 0 0,-1 0 0,1-1 0,-1 1 0,0 0 0,0-1 0,0 1 0,0-1 0,0 0 0,0 0 0,-1 0 0,1 0 0,-1 0 0,0 0 0,1 0 0,-1-1 0,0 0 0,0 1 0,0-1 0,0 0 0,0 0 0,0-1 0,0 1 0,-6 0 0,-21 1-170,1 0-1,-33-3 1,44 0-684,-16 0-5972</inkml:trace>
</inkml:ink>
</file>

<file path=ppt/ink/ink37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0-12T14:53:15.951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244 141 24575,'0'1'0,"0"-1"0,0 1 0,0 0 0,0-1 0,0 1 0,1 0 0,-1-1 0,0 1 0,0-1 0,0 1 0,1 0 0,-1-1 0,0 1 0,1-1 0,-1 1 0,0-1 0,1 1 0,-1-1 0,1 1 0,-1-1 0,1 1 0,-1-1 0,1 0 0,-1 1 0,1-1 0,-1 0 0,2 1 0,20 1 0,20-13 0,-39 9 0,1 1 0,-1 0 0,0-1 0,-1 0 0,1 1 0,0-1 0,0 0 0,-1 0 0,1-1 0,-1 1 0,0 0 0,0-1 0,1 0 0,-2 1 0,1-1 0,0 0 0,-1 0 0,1 0 0,-1 0 0,0 0 0,1-4 0,-2 4 0,0 0 0,0 0 0,0 0 0,0 0 0,-1 0 0,0 1 0,1-1 0,-1 0 0,0 1 0,0-1 0,-1 0 0,1 1 0,0-1 0,-1 1 0,0 0 0,1-1 0,-1 1 0,0 0 0,0 0 0,0 0 0,-1 0 0,1 1 0,0-1 0,-1 0 0,-2-1 0,-2-1 0,-1 0 0,1 1 0,0 0 0,-1 0 0,0 0 0,0 1 0,0 0 0,0 1 0,0 0 0,0 0 0,0 0 0,0 1 0,0 1 0,0-1 0,-1 1 0,1 0 0,0 1 0,1 0 0,-1 1 0,0-1 0,-11 6 0,9-2 0,0-1 0,0 1 0,1 1 0,-1 0 0,2 0 0,-1 1 0,1 0 0,0 0 0,0 1 0,1 0 0,0 0 0,1 1 0,0 0 0,-7 16 0,10-18 0,0-1 0,0 1 0,1 0 0,0 1 0,0-1 0,1 0 0,0 1 0,0-1 0,1 0 0,0 1 0,1-1 0,0 1 0,0-1 0,5 15 0,-3-15 0,0-1 0,0 0 0,1 0 0,0-1 0,1 1 0,0-1 0,0 0 0,0 0 0,0 0 0,1-1 0,0 0 0,0 0 0,1 0 0,-1-1 0,1 0 0,7 3 0,-8-3 0,1-1 0,0 0 0,-1-1 0,1 0 0,0 0 0,0 0 0,0-1 0,0 0 0,1 0 0,-1-1 0,0 0 0,0 0 0,0-1 0,0 0 0,0 0 0,1 0 0,-2-1 0,1 0 0,11-5 0,-11 3 0,0-1 0,0 1 0,-1-1 0,0 0 0,0 0 0,0-1 0,0 0 0,-1 0 0,0 0 0,-1-1 0,1 1 0,-1-1 0,0 0 0,-1-1 0,1 1 0,-2-1 0,4-10 0,-3 3 0,0 0 0,-1-1 0,0-15 0,-2 17 0,1 0 0,1 0 0,6-22 0,-8 35 0,0 1 0,0-1 0,0 1 0,0-1 0,1 1 0,-1-1 0,0 1 0,0-1 0,1 1 0,-1-1 0,0 1 0,1-1 0,-1 1 0,0-1 0,1 1 0,-1 0 0,1-1 0,-1 1 0,0 0 0,1-1 0,-1 1 0,1 0 0,-1 0 0,1 0 0,-1-1 0,1 1 0,0 0 0,-1 0 0,1 0 0,-1 0 0,1 0 0,-1 0 0,1 0 0,-1 0 0,1 0 0,0 0 0,-1 0 0,1 0 0,-1 0 0,1 1 0,-1-1 0,1 0 0,-1 0 0,1 1 0,-1-1 0,1 0 0,-1 1 0,0-1 0,1 0 0,-1 1 0,1-1 0,-1 0 0,0 1 0,1-1 0,-1 1 0,0 0 0,28 32 0,-22-25 0,33 41-341,-2 1 0,-2 2-1,29 60 1,-50-82-6485</inkml:trace>
</inkml:ink>
</file>

<file path=ppt/ink/ink37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0-12T14:53:19.843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193 762 24575,'0'-3'0,"1"0"0,-1 1 0,1-1 0,0 0 0,0 0 0,0 0 0,3-5 0,7-21 0,-11 26 0,1 1 0,-1-1 0,0 0 0,0 1 0,0-1 0,-1 0 0,1 1 0,0-1 0,-1 0 0,0 1 0,0-1 0,0 1 0,0-1 0,0 1 0,0 0 0,-1-1 0,-2-3 0,2 5 0,1-1 0,-1 1 0,0 0 0,0 0 0,0 0 0,0 0 0,0 0 0,0 0 0,0 0 0,0 1 0,0-1 0,0 1 0,-1-1 0,1 1 0,0 0 0,0 0 0,-3 0 0,-2 1 0,1 0 0,-1 0 0,1 1 0,0-1 0,0 2 0,0-1 0,0 1 0,0-1 0,1 2 0,-1-1 0,1 1 0,0-1 0,-9 9 0,7-5 0,1 0 0,-1 1 0,1 0 0,1 0 0,-1 0 0,1 1 0,1-1 0,0 1 0,0 1 0,1-1 0,0 0 0,0 1 0,1-1 0,0 1 0,1 0 0,0 0 0,1 0 0,0 0 0,0-1 0,1 1 0,0 0 0,1 0 0,0-1 0,1 1 0,0-1 0,0 1 0,8 14 0,-8-18 0,1 0 0,-1 0 0,1-1 0,1 1 0,-1-1 0,1 0 0,0 0 0,0 0 0,0-1 0,1 1 0,-1-1 0,1-1 0,0 1 0,1-1 0,-1 0 0,11 3 0,-12-4 0,0-1 0,0 0 0,0 0 0,0-1 0,0 1 0,0-1 0,0 0 0,0-1 0,1 1 0,-1-1 0,0 0 0,-1 0 0,1-1 0,0 1 0,0-1 0,0 0 0,-1 0 0,1-1 0,-1 0 0,0 1 0,0-1 0,0-1 0,5-4 0,-5 3 0,1 0 0,-2 0 0,1 0 0,0-1 0,-1 1 0,0-1 0,-1 0 0,1 0 0,-1 0 0,0-1 0,-1 1 0,1 0 0,-1-1 0,0 1 0,-1-1 0,0 1 0,0-1 0,-1-9 0,-1 5 0,1 0 0,-2 0 0,0 0 0,0 1 0,-1-1 0,0 1 0,-1-1 0,0 1 0,-11-16 0,22 34 0,-1-1 0,1 0 0,1-1 0,-1 1 0,1-1 0,15 10 0,-18-14 0,0 0 0,0 1 0,0-1 0,1-1 0,-1 1 0,1-1 0,-1 1 0,1-1 0,0-1 0,0 1 0,-1-1 0,1 0 0,0 0 0,0 0 0,-1 0 0,1-1 0,0 0 0,6-2 0,-1-1 0,1-1 0,-1 0 0,0 0 0,-1-1 0,1-1 0,-1 1 0,0-1 0,-1-1 0,1 0 0,-2 0 0,1-1 0,-1 0 0,0 0 0,-1 0 0,10-21 0,-8 13 0,-1 0 0,0 0 0,-1 0 0,-1-1 0,-1 0 0,0 0 0,-2-1 0,0 1 0,0-22 0,-4 23 0,0 0 0,0 0 0,-2 0 0,0 1 0,-1-1 0,-1 1 0,0 0 0,-1 1 0,-9-16 0,-15-19 0,-48-60 0,3 4 0,47 61 0,23 41 0,7 12 0,7 15 0,49 104 0,6-2 0,6-3 0,4-3 0,119 146 0,-180-250-227,0 0-1,-1 0 1,-1 1-1,0 0 1,8 20-1,-11-13-6598</inkml:trace>
</inkml:ink>
</file>

<file path=ppt/ink/ink37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0-12T14:53:20.230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0 132 24575,'0'-5'0,"0"-6"0,0-5 0,0-6 0,5 2 0,5 4 0,7 5 0,4 4 0,4 3 0,7 3 0,6 1 0,12 1 0,7 0 0,6-5 0,8-2 0,0 0 0,-12 2-8191</inkml:trace>
</inkml:ink>
</file>

<file path=ppt/ink/ink37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0-12T14:53:21.283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1 121 24575,'4'0'0,"7"-4"0,6-3 0,4-3 0,9-1 0,7 1 0,8-2 0,5 2 0,3-3 0,3 1 0,0 2 0,0-1 0,-9 1-8191</inkml:trace>
</inkml:ink>
</file>

<file path=ppt/ink/ink37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0-12T14:53:21.642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0 195 24575,'5'-4'0,"1"-7"0,5-2 0,5-2 0,4-4 0,8-3 0,9 2 0,7 0 0,5-2 0,9 4 0,3 4 0,1 5 0,-1 4 0,-1 3 0,-12 1-8191</inkml:trace>
</inkml:ink>
</file>

<file path=ppt/ink/ink37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0-12T14:53:22.369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607 77 24575,'0'-2'0,"-1"-1"0,0 1 0,0-1 0,1 1 0,-1-1 0,-1 1 0,1 0 0,0-1 0,-1 1 0,1 0 0,-1 0 0,1 0 0,-1 0 0,0 0 0,0 1 0,0-1 0,0 0 0,0 1 0,-4-3 0,-2-1 0,0 1 0,-1 0 0,1 0 0,-11-3 0,7 4 0,-1 1 0,1 0 0,0 1 0,-1 0 0,0 1 0,1 1 0,-1 0 0,1 1 0,0 0 0,-1 0 0,-16 7 0,-17 7 0,-66 34 0,110-49 0,-3 2 0,-22 9 0,2 2 0,-44 29 0,63-39 0,1 0 0,-1 1 0,1-1 0,0 1 0,1 0 0,-1 1 0,1-1 0,0 1 0,0 0 0,1 0 0,-1 0 0,1 0 0,1 1 0,-1-1 0,1 1 0,0 0 0,-1 11 0,3-14 0,0 1 0,1 0 0,0-1 0,0 1 0,0-1 0,0 1 0,1-1 0,0 0 0,0 1 0,0-1 0,0 0 0,0 0 0,1-1 0,0 1 0,0 0 0,0-1 0,0 0 0,5 5 0,8 5 0,0-1 0,30 18 0,259 123 0,-87-49 0,-208-99 0,0 1 0,-1 0 0,0 0 0,0 1 0,-1 1 0,1-1 0,-2 1 0,12 14 0,-18-19 0,1-1 0,-1 0 0,1 1 0,-1-1 0,0 1 0,1-1 0,-1 1 0,-1-1 0,1 1 0,0 0 0,-1 0 0,1-1 0,-1 1 0,0 0 0,0 0 0,0-1 0,0 1 0,0 0 0,-1 0 0,1 0 0,-1-1 0,0 1 0,0 0 0,0-1 0,0 1 0,0-1 0,0 1 0,-1-1 0,1 0 0,-1 1 0,0-1 0,0 0 0,0 0 0,0 0 0,0 0 0,0 0 0,0-1 0,-1 1 0,-2 1 0,-6 4 0,-1-1 0,0 0 0,0-1 0,-1 0 0,1-1 0,-15 3 0,-8 0 0,-37 3 0,53-9 20,0 0 0,0-2 0,1 0 0,-1-1 0,-26-6 0,34 6-155,0-1 0,0-1 0,1 0 0,-1 0 0,1-1 0,0 0 0,0-1 0,1 0 0,0 0 0,-12-11 0,9 3-6691</inkml:trace>
</inkml:ink>
</file>

<file path=ppt/ink/ink37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0-12T14:53:33.721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859 1 24575,'-14'0'0,"-1"2"0,0-1 0,1 2 0,-1 0 0,1 1 0,0 0 0,0 1 0,0 0 0,1 2 0,-23 13 0,26-15 0,-522 314 0,523-312 0,-28 19 0,-52 47 0,86-72-1365</inkml:trace>
</inkml:ink>
</file>

<file path=ppt/ink/ink37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0-12T14:53:34.584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321 7 24575,'0'-1'0,"0"1"0,-1 0 0,1-1 0,0 1 0,0-1 0,-1 1 0,1 0 0,0-1 0,-1 1 0,1 0 0,0 0 0,-1-1 0,1 1 0,0 0 0,-1 0 0,1-1 0,-1 1 0,1 0 0,0 0 0,-1 0 0,1 0 0,-1 0 0,1-1 0,-1 1 0,1 0 0,-1 0 0,1 0 0,-1 0 0,1 0 0,0 1 0,-1-1 0,1 0 0,-1 0 0,1 0 0,-1 0 0,1 0 0,0 1 0,-1-1 0,1 0 0,-1 0 0,1 1 0,0-1 0,-1 0 0,1 1 0,-25 11 0,24-12 0,-212 131 0,209-129 0,4-2 0,-5 3 0,-1 1 0,2-1 0,-1 1 0,0 0 0,-5 6 0,10-9 0,-1-1 0,1 1 0,-1 0 0,1 0 0,-1-1 0,1 1 0,0 0 0,-1 0 0,1-1 0,0 1 0,0 0 0,-1 0 0,1 0 0,0-1 0,0 1 0,0 0 0,0 0 0,0 0 0,0 0 0,0 0 0,1-1 0,-1 1 0,0 0 0,0 0 0,1 0 0,-1-1 0,0 1 0,1 0 0,-1 0 0,1-1 0,-1 1 0,1 0 0,-1-1 0,1 1 0,-1-1 0,1 1 0,0-1 0,-1 1 0,1-1 0,0 1 0,0-1 0,-1 1 0,1-1 0,0 0 0,0 1 0,-1-1 0,1 0 0,0 0 0,1 0 0,12 5 0,0-1 0,0 0 0,0-1 0,0-1 0,20 2 0,-17-3 0,0 1 0,0 1 0,29 8 0,-37-8 0,-1 1 0,1-1 0,-1 2 0,0-1 0,0 1 0,0 0 0,0 1 0,9 9 0,-15-13 0,1 1 0,-1-1 0,0 1 0,0 0 0,-1 0 0,1 0 0,-1 0 0,1 0 0,-1 0 0,0 0 0,0 0 0,0 0 0,-1 1 0,1-1 0,-1 0 0,0 1 0,1-1 0,-2 0 0,1 1 0,0-1 0,-1 0 0,1 0 0,-1 1 0,0-1 0,0 0 0,0 0 0,-2 3 0,-2 4 0,-1-1 0,0 0 0,-1 0 0,1-1 0,-2 0 0,1 0 0,-1 0 0,0-1 0,-1 0 0,1-1 0,-2 0 0,1 0 0,-11 4 0,2-1 0,0-2 0,0 1 0,-1-2 0,-1-1 0,1 0 0,-26 2 0,12-6-1365,4-4-5461</inkml:trace>
</inkml:ink>
</file>

<file path=ppt/ink/ink37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0-12T14:53:35.136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0 112 24575,'1'0'0,"0"0"0,0 0 0,0 1 0,-1-1 0,1 0 0,0 1 0,0-1 0,0 1 0,0-1 0,-1 1 0,1 0 0,0-1 0,-1 1 0,1-1 0,0 1 0,-1 0 0,1 0 0,-1-1 0,1 1 0,-1 0 0,1 0 0,-1 0 0,1 1 0,8 26 0,-5-17 0,4 12 0,4 8 0,-1 1 0,12 64 0,-25-120 0,2 0 0,1 1 0,0-1 0,2 0 0,1 1 0,1 0 0,1 0 0,1 0 0,1 0 0,0 1 0,23-39 0,-30 59 0,0 0 0,1 0 0,-1 0 0,1 0 0,-1 0 0,1 0 0,0 0 0,0 0 0,0 1 0,0-1 0,0 1 0,0-1 0,0 1 0,1 0 0,-1 0 0,0 0 0,1 0 0,-1 0 0,3 0 0,-3 1 0,0 0 0,-1 1 0,1-1 0,0 0 0,0 1 0,-1 0 0,1-1 0,0 1 0,-1 0 0,1 0 0,0 0 0,-1 0 0,1 0 0,-1 0 0,0 0 0,1 0 0,-1 1 0,0-1 0,0 1 0,0-1 0,0 1 0,0-1 0,0 1 0,0-1 0,0 1 0,-1 0 0,2 3 0,7 22 0,-2 1 0,0 0 0,-2 0 0,3 49 0,-6-37 9,-2-23-467,1 1 0,4 17 0,0-11-6368</inkml:trace>
</inkml:ink>
</file>

<file path=ppt/ink/ink38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0-12T14:53:40.329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519 80 24575,'0'-13'0,"1"7"0,-1 0 0,0 0 0,-1 0 0,1 0 0,-1 1 0,-2-10 0,2 14 0,1 0 0,-1 0 0,1 0 0,-1 0 0,1 0 0,-1 0 0,0 0 0,0 1 0,0-1 0,1 0 0,-1 0 0,0 1 0,0-1 0,0 0 0,0 1 0,0-1 0,0 1 0,0-1 0,-1 1 0,1-1 0,0 1 0,0 0 0,0 0 0,0 0 0,0 0 0,-1-1 0,1 1 0,0 1 0,0-1 0,0 0 0,0 0 0,0 0 0,-1 1 0,1-1 0,0 0 0,0 1 0,0-1 0,0 1 0,-1 0 0,-29 13 0,1 1 0,1 1 0,-42 31 0,-27 15 0,36-30 0,-68 41 0,130-73-28,-19 15 180,19-15-183,-1 0 0,1 1-1,0-1 1,-1 0 0,1 0 0,0 1 0,-1-1 0,1 0 0,0 1 0,0-1 0,-1 0 0,1 1 0,0-1 0,0 1 0,0-1 0,0 0 0,0 1 0,-1-1 0,1 0 0,0 1 0,0-1 0,0 1 0,0-1 0,0 1 0,0-1 0,0 0 0,0 1 0,0-1 0,1 1 0,-1-1 0,0 0 0,0 1 0,0-1 0,0 0 0,0 1 0,1-1 0,-1 1 0,0-1 0,0 0 0,1 1 0,-1-1 0,0 0 0,1 0 0,-1 1 0,0-1 0,1 0 0,0 1 0,10 3-6795</inkml:trace>
</inkml:ink>
</file>

<file path=ppt/ink/ink38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0-12T14:53:40.792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276 21 24575,'-2'-2'0,"0"0"0,0 1 0,0-1 0,0 0 0,0 1 0,0-1 0,0 1 0,-1 0 0,1 0 0,-1 0 0,1 0 0,-1 0 0,1 0 0,-1 1 0,1-1 0,-1 1 0,1 0 0,-1 0 0,0 0 0,1 0 0,-1 0 0,1 0 0,-1 1 0,1-1 0,-1 1 0,1 0 0,-1 0 0,1 0 0,-1 0 0,1 0 0,0 0 0,0 1 0,-1-1 0,1 1 0,-2 2 0,-1 0 0,1 0 0,0 1 0,-1-1 0,1 1 0,1 0 0,-1 0 0,1 1 0,0-1 0,0 1 0,1-1 0,-1 1 0,1 0 0,-2 10 0,4-10 0,-1-1 0,1 1 0,0 0 0,1 0 0,-1 0 0,1-1 0,0 1 0,1 0 0,-1-1 0,1 1 0,0-1 0,1 0 0,-1 1 0,1-1 0,4 5 0,6 9 0,2-2 0,26 28 0,8 7 0,-44-46 0,0 0 0,-1 1 0,1-1 0,-1 1 0,-1 0 0,1 0 0,2 11 0,-5-15 0,0 0 0,-1 0 0,0 1 0,0-1 0,0 0 0,0 1 0,0-1 0,-1 0 0,1 1 0,-1-1 0,0 0 0,0 0 0,0 0 0,-1 0 0,1 0 0,-1 0 0,0 0 0,1 0 0,-5 4 0,-4 4 0,1-1 0,-1-1 0,-1 0 0,0 0 0,0-1 0,0 0 0,-1-1 0,0-1 0,-1 0 0,0 0 0,1-1 0,-2-1 0,1 0 0,0-1 0,-1 0 0,0-1 0,-27 0 0,39-2-54,-1 0-1,1 0 0,0-1 1,-1 1-1,1-1 1,0 1-1,-1-1 0,1 0 1,0 0-1,0 0 1,0 0-1,0 0 0,0-1 1,0 1-1,0-1 0,0 1 1,0-1-1,1 0 1,-1 1-1,1-1 0,-1 0 1,1 0-1,0 0 1,-2-3-1,-3-13-6771</inkml:trace>
</inkml:ink>
</file>

<file path=ppt/ink/ink38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0-12T14:53:41.220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1 776 24575,'6'-1'0,"0"1"0,-1-2 0,1 1 0,0-1 0,0 0 0,0 0 0,-1 0 0,1-1 0,-1 0 0,0 0 0,0-1 0,0 1 0,0-1 0,-1 0 0,8-9 0,1 0 0,-2-1 0,0-1 0,-1 0 0,10-17 0,-6 3 0,-1 0 0,-1-1 0,-2-1 0,-1 1 0,-1-2 0,7-62 0,-7-194 0,-8 276 0,0 4 0,0 4 0,1 1 0,-1 0 0,0-1 0,0 1 0,-1-1 0,1 1 0,-1-1 0,0 1 0,1 0 0,-1 0 0,-1-1 0,1 1 0,0 0 0,-4-5 0,5 8 0,-1 0 0,1 0 0,-1 0 0,0 0 0,1 0 0,-1 0 0,1 1 0,-1-1 0,1 0 0,-1 0 0,0 0 0,1 1 0,-1-1 0,1 0 0,-1 0 0,1 1 0,-1-1 0,1 0 0,-1 1 0,1-1 0,0 1 0,-1-1 0,1 1 0,0-1 0,-1 0 0,1 1 0,0-1 0,-1 1 0,1 0 0,0-1 0,0 1 0,-1 0 0,-9 20 0,4-4 0,1 0 0,1 1 0,1 0 0,0 0 0,0 31 0,7 93 0,-1-119 15,1 0 0,0-1 0,2 0 0,1 0 0,0 0 0,2-1 0,19 35 0,6 0-758,55 71 1,-65-95-6084</inkml:trace>
</inkml:ink>
</file>

<file path=ppt/ink/ink38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0-12T14:53:42.127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242 22 24575,'0'-4'0,"-5"-3"0,-6 2 0,-5 0 0,-1 6 0,-1 3 0,-3 6 0,-3 5 0,-1 1 0,-1 1 0,-2 4 0,1 1 0,4-1-8191</inkml:trace>
</inkml:ink>
</file>

<file path=ppt/ink/ink38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0-12T14:53:42.615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1 24575,'0'0'-8191</inkml:trace>
</inkml:ink>
</file>

<file path=ppt/ink/ink38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0-12T14:53:46.348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0 642 24575,'0'-4'0,"5"-7"0,5-6 0,2-4 0,-1-8 0,2-5 0,-2-4 0,-2-6 0,-3-5 0,-6-7 0,-5-5 0,-4-4 0,-2-6 0,-4-5 0,2 11-8191</inkml:trace>
</inkml:ink>
</file>

<file path=ppt/ink/ink38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0-12T14:53:50.780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514 305 24575,'1'-1'0,"1"0"0,-1 1 0,0-1 0,1 0 0,-1 0 0,0 1 0,0-1 0,0 0 0,0 0 0,0 0 0,0-1 0,0 1 0,0 0 0,0 0 0,0 0 0,-1-1 0,1 1 0,0 0 0,-1-1 0,1 1 0,-1-1 0,0 1 0,1-1 0,-1 1 0,0 0 0,0-1 0,0-1 0,4-42 0,-4 44 0,0-1 0,0 1 0,0-1 0,0 1 0,0-1 0,0 1 0,-1 0 0,1-1 0,0 1 0,-1 0 0,1-1 0,-1 1 0,1 0 0,-1-1 0,0 1 0,0 0 0,1 0 0,-1 0 0,0-1 0,0 1 0,0 0 0,0 0 0,0 0 0,-1 1 0,0-2 0,0 1 0,-1 1 0,1 0 0,0-1 0,0 1 0,0 0 0,0 0 0,-1 0 0,1 0 0,0 1 0,0-1 0,0 1 0,0-1 0,0 1 0,-4 1 0,-9 6 0,0 0 0,1 1 0,-20 15 0,25-18 0,-5 4 0,1 1 0,0-1 0,-1-1 0,-1-1 0,1 0 0,-1-1 0,-22 8 0,33-14 0,-1 0 0,0 1 0,1 0 0,0 0 0,-1 0 0,1 0 0,0 1 0,0-1 0,0 1 0,-6 7 0,8-9 0,1 1 0,0 0 0,0 0 0,0 0 0,0 0 0,0 0 0,0 1 0,0-1 0,1 0 0,-1 0 0,1 0 0,0 1 0,0-1 0,-1 0 0,1 1 0,1-1 0,-1 0 0,0 0 0,1 1 0,-1-1 0,1 0 0,-1 0 0,1 0 0,0 0 0,2 3 0,3 9 0,1-2 0,1 1 0,0-1 0,1 0 0,0 0 0,1-1 0,0-1 0,1 0 0,0 0 0,0-1 0,1 0 0,0-1 0,1 0 0,0-1 0,0-1 0,1 0 0,-1 0 0,1-2 0,0 0 0,18 3 0,0-2 0,0 2 0,-1 1 0,0 1 0,44 20 0,-66-25 0,-1 0 0,0 1 0,0 0 0,0 1 0,-1 0 0,1 0 0,-2 1 0,1-1 0,-1 1 0,0 1 0,0-1 0,-1 1 0,0 0 0,0 1 0,-1-1 0,0 1 0,0 0 0,-1 0 0,4 17 0,-5-15 0,-1 0 0,1 0 0,-2 0 0,1 0 0,-2 0 0,0-1 0,0 1 0,0 0 0,-2 0 0,1 0 0,-1-1 0,-1 1 0,-7 14 0,3-11 0,0 0 0,-1-1 0,-1 0 0,0 0 0,-1-1 0,-1-1 0,1 0 0,-21 15 0,12-11 0,-15 13 0,-63 36 0,87-58 0,0 0 0,0-1 0,0 0 0,-1-1 0,0 0 0,0-1 0,0-1 0,0 0 0,0 0 0,-22-1 0,31 0 0,1-1 0,0-1 0,0 1 0,0 0 0,0 0 0,-1-1 0,1 1 0,0-1 0,0 0 0,0 0 0,0 0 0,0 0 0,1 0 0,-1 0 0,0 0 0,0 0 0,1-1 0,-1 1 0,0-1 0,1 1 0,0-1 0,-1 0 0,1 0 0,0 1 0,0-1 0,0 0 0,0 0 0,0 0 0,0 0 0,1 0 0,-1 0 0,1-1 0,-1-1 0,1 0 0,0 0 0,0 0 0,0 0 0,1 0 0,-1 0 0,1 1 0,0-1 0,1 0 0,-1 0 0,0 1 0,1-1 0,0 1 0,0-1 0,0 1 0,0 0 0,0 0 0,5-5 0,69-61 0,3 4 0,146-94 0,-224 158 0,2 0 0,-1-1 0,1 1 0,-1-1 0,1 0 0,-1 0 0,1 0 0,-1 0 0,0-1 0,3-2 0,-5 4 0,0 1 0,0-1 0,0 1 0,0 0 0,0-1 0,0 1 0,0-1 0,0 1 0,0 0 0,0-1 0,0 1 0,0-1 0,0 1 0,0-1 0,0 1 0,-1 0 0,1-1 0,0 1 0,0 0 0,0-1 0,-1 1 0,1-1 0,0 1 0,0 0 0,-1-1 0,-18-11 0,-35-11 0,-3-1 0,1-3 0,1-1 0,-51-37 0,-36-28 0,128 85 0,0 2 0,0-1 0,-23-6 0,27 11 0,0-1 0,0-1 0,0 0 0,0 0 0,1-1 0,0 0 0,0-1 0,0 0 0,1 0 0,-8-8 0,14 12 0,0 0 0,1-1 0,-1 1 0,1 0 0,-1-1 0,1 1 0,0-1 0,0 1 0,0-1 0,1 0 0,-1 1 0,1-1 0,-1 0 0,1 0 0,0 1 0,0-1 0,0-4 0,1 1 0,1 0 0,-1 0 0,1 0 0,0 0 0,0 1 0,1-1 0,4-8 0,4-1 0,-1 0 0,2 0 0,0 1 0,19-17 0,2 4 0,2 1 0,0 2 0,1 2 0,2 1 0,0 2 0,74-26 0,-73 33 0,0 2 0,46-5 0,-36 7 0,-100 59 0,-229 189 0,182-149 0,97-90 0,0 1 0,-1-1 0,1 1 0,0-1 0,0 1 0,0 0 0,0 0 0,0 0 0,0 0 0,0 0 0,1 0 0,-1 0 0,1 0 0,-1 0 0,1 0 0,0 0 0,0 0 0,0 3 0,1-1 0,-1 0 0,1 0 0,0 0 0,1 0 0,-1-1 0,1 1 0,0 0 0,0-1 0,3 5 0,6 6 0,0 0 0,2-1 0,20 18 0,-22-21 0,107 87 0,-73-63 0,61 61 0,-65-58 0,-32-30 0,0 0 0,-1 1 0,0 0 0,9 13 0,-14-17 0,-1 0 0,0 0 0,0 0 0,0 1 0,0-1 0,-1 1 0,1-1 0,-1 1 0,0 0 0,-1 0 0,1-1 0,-1 1 0,0 0 0,0 5 0,-3 11 0,0-1 0,-2 0 0,0 1 0,-1-2 0,-13 30 0,-1-7 0,-34 55 0,46-86 0,-1 1 0,0-1 0,-1-1 0,0 0 0,-1 0 0,1-1 0,-2-1 0,0 0 0,0 0 0,0-1 0,-1 0 0,0-1 0,-24 7 0,22-8 0,0-1 0,-1-1 0,1 0 0,-1-1 0,0 0 0,0-1 0,0-1 0,0-1 0,0 0 0,1-1 0,-1-1 0,-17-5 0,30 7 0,1 0 0,-1 0 0,1 1 0,0-1 0,-1-1 0,1 1 0,0 0 0,0-1 0,0 1 0,0-1 0,0 1 0,0-1 0,-3-4 0,5 5 0,0 0 0,0 0 0,-1 0 0,1 0 0,0 0 0,0-1 0,0 1 0,0 0 0,0 0 0,0 0 0,1 0 0,-1 0 0,0 0 0,0-1 0,1 1 0,-1 0 0,1 0 0,-1 0 0,1 0 0,-1 0 0,1 0 0,0 0 0,0 1 0,-1-1 0,1 0 0,0 0 0,0 0 0,0 1 0,0-1 0,0 1 0,0-1 0,0 0 0,1 0 0,111-69 0,-13 9 0,122-88 0,-187 131 0,-28 16 0,-1 0 0,0-1 0,-1 0 0,1 0 0,0 0 0,-1-1 0,0 0 0,0 0 0,0 0 0,8-9 0,-12 11 0,0-1 0,-1 1 0,1 0 0,-1 0 0,0-1 0,1 1 0,-1 0 0,0 0 0,0-1 0,0 1 0,-1 0 0,1-1 0,0 1 0,-1 0 0,0 0 0,1 0 0,-1-1 0,0 1 0,0 0 0,0 0 0,-1 0 0,1 0 0,-2-2 0,-6-8 0,0 1 0,-17-16 0,16 16 0,-5-5 0,-88-85 0,92 92 0,-1-1 0,-1 2 0,0 0 0,0 0 0,-1 1 0,1 1 0,-22-7 0,-29-4 0,-67-22 0,110 31 0,1 0 0,1-1 0,0-1 0,-23-16 0,34 20 0,1 0 0,0 0 0,0 0 0,1-1 0,0 0 0,0-1 0,0 1 0,1-1 0,0 0 0,-7-17 0,9 19 0,1 0 0,1 0 0,-1 0 0,1 0 0,0 0 0,0-1 0,1 1 0,-1 0 0,1 0 0,1 0 0,-1-1 0,1 1 0,0 0 0,1 0 0,0 0 0,-1 0 0,5-7 0,5-7 0,0 1 0,2 0 0,0 1 0,1 0 0,27-25 0,-5 10 0,59-43 0,-68 56 0,1 3 0,57-29 0,-73 40 0,1 1 0,0 1 0,1 0 0,-1 1 0,0 0 0,1 1 0,0 0 0,-1 1 0,24 1 0,-36 0 0,1 0 0,-1 1 0,1-1 0,-1 0 0,1 0 0,-1 1 0,1-1 0,-1 0 0,1 1 0,-1 0 0,1-1 0,-1 1 0,0 0 0,1 0 0,-1 0 0,0 0 0,0 0 0,0 0 0,0 0 0,2 2 0,-2-1 0,-1-1 0,1 0 0,-1 1 0,0-1 0,0 1 0,0-1 0,0 0 0,0 1 0,0-1 0,0 1 0,0-1 0,0 1 0,-1-1 0,1 0 0,-1 1 0,1-1 0,-1 0 0,0 2 0,-5 7 0,0 0 0,-1 0 0,0 0 0,-11 10 0,12-13 0,-300 343 0,205-253 0,66-65 0,35-32 0,-1 0 0,1 0 0,0 0 0,-1 1 0,1-1 0,0 0 0,-1 0 0,1 1 0,0-1 0,0 0 0,-1 1 0,1-1 0,0 0 0,0 1 0,0-1 0,0 0 0,-1 1 0,1-1 0,0 1 0,0-1 0,0 0 0,0 1 0,0-1 0,0 1 0,0-1 0,0 0 0,0 1 0,0-1 0,0 0 0,0 1 0,0-1 0,1 1 0,12 6 0,32-3 0,-27-2 0,9 4 0,1 2 0,-1 1 0,-1 1 0,1 1 0,-2 1 0,0 2 0,0 0 0,30 25 0,-49-34 0,1 0 0,-1 1 0,-1 0 0,1 1 0,-1-1 0,0 1 0,-1 0 0,1 0 0,-1 0 0,-1 1 0,0 0 0,0-1 0,0 1 0,-1 0 0,0 1 0,0-1 0,-1 0 0,0 0 0,-1 1 0,0-1 0,0 0 0,-3 16 0,-3 12 0,-1-1 0,-3 0 0,-25 65 0,31-91 0,1 1 0,-1 0 0,0-1 0,-1 0 0,0 0 0,-1 0 0,0 0 0,0-1 0,-12 12 0,13-16 0,0 0 0,0 0 0,-1 0 0,1-1 0,-1 0 0,0 0 0,0 0 0,0-1 0,0 0 0,-1 0 0,1-1 0,-1 1 0,1-1 0,-11 0 0,-57-4 39,59 1-273,-1 0 0,1 2 0,-1 0 0,1 1 0,-23 4 0,21 0-6592</inkml:trace>
</inkml:ink>
</file>

<file path=ppt/ink/ink38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0-12T14:53:52.302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1 104 24575,'0'0'0,"0"0"0,0 0 0,0 0 0,0-1 0,0 1 0,0 0 0,0 0 0,0 0 0,0 0 0,0 0 0,0-1 0,0 1 0,0 0 0,0 0 0,0 0 0,0 0 0,0 0 0,0 0 0,0-1 0,0 1 0,0 0 0,0 0 0,0 0 0,0 0 0,0 0 0,0 0 0,0 0 0,0-1 0,1 1 0,-1 0 0,0 0 0,0 0 0,0 0 0,0 0 0,0 0 0,0 0 0,0 0 0,1 0 0,-1 0 0,0 0 0,0 0 0,0 0 0,0 0 0,0 0 0,1 0 0,-1 0 0,0 0 0,0 0 0,0 0 0,0 0 0,0 0 0,0 0 0,1 0 0,-1 0 0,0 0 0,0 0 0,0 0 0,0 0 0,0 0 0,0 0 0,11 9 0,7 15 0,-5 2 0,-2 0 0,-1 0 0,0 1 0,-2 1 0,8 55 0,-14-74 0,0 1 0,0 0 0,0 0 0,-1 0 0,-1 16 0,-4-15 0,-3-18 0,-2-20 0,5 1 0,1 0 0,2 0 0,0 0 0,2 0 0,5-34 0,-3 43 0,0 0 0,1 0 0,1 1 0,1 0 0,0 0 0,1 0 0,0 1 0,2 0 0,11-16 0,-19 29 0,1-1 0,0 1 0,0-1 0,0 1 0,0 0 0,0 0 0,0 0 0,0 0 0,1 0 0,-1 1 0,1-1 0,0 1 0,-1-1 0,1 1 0,0 0 0,0 0 0,0 0 0,0 0 0,0 1 0,0-1 0,0 1 0,5 0 0,-5 1 0,0 0 0,1 0 0,-1 0 0,0 1 0,0-1 0,0 1 0,0 0 0,0 0 0,0 0 0,0 1 0,-1-1 0,1 0 0,-1 1 0,0 0 0,0 0 0,1-1 0,-2 1 0,1 0 0,2 5 0,7 14 20,-1 1 0,-1 1 0,-1-1 0,-1 2 0,5 29 0,8 125-1505,-16-110-5341</inkml:trace>
</inkml:ink>
</file>

<file path=ppt/ink/ink38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0-12T14:53:53.925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44 245 24575,'0'-20'0,"1"0"0,1 0 0,1 1 0,8-29 0,-9 41 0,0-1 0,1 1 0,0 0 0,0 0 0,0 0 0,1 0 0,0 1 0,1-1 0,-1 1 0,1 0 0,1 0 0,-1 1 0,1-1 0,8-5 0,-11 9 0,0 0 0,0 1 0,0-1 0,0 1 0,1-1 0,-1 1 0,0 0 0,1 1 0,-1-1 0,1 0 0,-1 1 0,1 0 0,-1 0 0,0 0 0,1 0 0,-1 1 0,1-1 0,-1 1 0,1 0 0,-1 0 0,0 0 0,0 0 0,1 0 0,-1 1 0,0 0 0,0 0 0,0 0 0,-1 0 0,1 0 0,0 0 0,-1 1 0,1-1 0,-1 1 0,4 5 0,0 0 0,0 1 0,0 0 0,-1 1 0,0 0 0,-1 0 0,0 0 0,-1 0 0,1 0 0,-2 1 0,2 12 0,-2 4 0,-2-1 0,0 1 0,-2 0 0,-1-1 0,-1 1 0,-1-1 0,-10 29 0,0-10 0,-2-2 0,-2 0 0,-29 50 0,42-82 0,-1 0 0,0-1 0,-1 0 0,0 0 0,0-1 0,-16 14 0,18-19 0,0 0 0,0 0 0,0-1 0,-1 1 0,1-1 0,-1 0 0,1-1 0,-1 0 0,0 0 0,0 0 0,0-1 0,-12 1 0,69-5 0,29-2 0,83 7 0,-85 9-1365,-60-12-5461</inkml:trace>
</inkml:ink>
</file>

<file path=ppt/ink/ink38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0-12T14:53:54.486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436 0 24575,'-2'1'0,"0"-1"0,0 1 0,0 0 0,0 0 0,0 0 0,0 0 0,0 0 0,1 1 0,-1-1 0,0 0 0,1 1 0,-1 0 0,-1 2 0,-7 5 0,-24 17 0,-1-2 0,-72 38 0,87-53 0,0 0 0,-1-1 0,-1-1 0,1-1 0,-1-1 0,0-1 0,-27 2 0,28-2 0,21-4 0,-1 0 0,1 0 0,0 0 0,0 0 0,0 0 0,-1 1 0,1-1 0,0 0 0,0 0 0,-1 0 0,1 0 0,0 1 0,0-1 0,0 0 0,0 0 0,-1 0 0,1 1 0,0-1 0,0 0 0,0 0 0,0 1 0,0-1 0,0 0 0,0 0 0,0 1 0,0-1 0,0 0 0,0 1 0,0-1 0,0 0 0,0 0 0,0 1 0,0-1 0,0 1 0,2 1 0,0 1 0,0 0 0,0 0 0,0-1 0,1 1 0,-1-1 0,1 0 0,2 2 0,29 26 0,-2 2 0,-2 1 0,49 68 0,-78-100 0,0 0 0,0 0 0,0 0 0,0 0 0,0-1 0,0 1 0,0 0 0,0 0 0,0-1 0,1 1 0,-1 0 0,0-1 0,0 1 0,1-1 0,-1 0 0,0 1 0,1-1 0,-1 0 0,0 0 0,1 0 0,-1 0 0,0 0 0,2 0 0,36-11 0,-7 2 0,-24 9 0,0 0 0,0 1 0,0 0 0,0 0 0,0 0 0,0 1 0,0 0 0,0 1 0,-1 0 0,1 0 0,-1 1 0,0 0 0,0 0 0,0 0 0,0 1 0,-1 0 0,0 0 0,0 1 0,0 0 0,-1 0 0,0 0 0,0 1 0,0-1 0,-1 1 0,0 1 0,0-1 0,-1 0 0,0 1 0,0-1 0,-1 1 0,2 11 0,-3-4 8,0 0-1,-1 0 1,0 0-1,-1 0 1,-1 0-1,-1-1 1,0 1-1,0-1 1,-2 1-1,0-1 1,0 0-1,-2-1 1,1 1-1,-2-1 1,-8 12-1,-8 6-304,-1-2 0,-1 0 0,-2-2 0,-47 37 0,36-32-6529</inkml:trace>
</inkml:ink>
</file>

<file path=ppt/ink/ink39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0-12T14:53:54.998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269 1 24575,'0'4'0,"0"7"0,-5 6 0,-1 4 0,-5 4 0,-4 7 0,0 2 0,-3 0 0,-1 4 0,-4 5 0,-2-1 0,-1 2 0,-1-2 0,-1-3 0,0-4 0,5-7-8191</inkml:trace>
</inkml:ink>
</file>

<file path=ppt/ink/ink39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0-12T14:53:55.372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0 24575,'0'5'0,"5"1"0,1 4 0,5 6 0,4 4 0,5 3 0,3 3 0,8 2 0,3 0 0,0 0 0,3 0 0,6 5 0,-1 1 0,2 0 0,-6-7-8191</inkml:trace>
</inkml:ink>
</file>

<file path=ppt/ink/ink39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0-12T14:53:57.226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422 33 24575,'0'-1'0,"0"-1"0,1 1 0,-1 0 0,0-1 0,0 1 0,0 0 0,0-1 0,-1 1 0,1-1 0,0 1 0,-1 0 0,1-1 0,0 1 0,-1 0 0,0 0 0,1-1 0,-1 1 0,0 0 0,0 0 0,1 0 0,-1 0 0,0 0 0,-2-2 0,2 3 0,0 0 0,-1 0 0,1 0 0,0 0 0,0 0 0,-1 0 0,1 0 0,0 1 0,0-1 0,-1 0 0,1 1 0,0-1 0,0 1 0,0-1 0,0 1 0,0 0 0,0-1 0,0 1 0,0 0 0,-1 1 0,-7 6 0,0 0 0,1 1 0,0 0 0,-7 10 0,-35 54 0,3 1 0,-56 120 0,89-162 0,1 2 0,2 0 0,1 0 0,1 1 0,2 0 0,2 0 0,1 1 0,2-1 0,2 38 0,0-68 0,1 1 0,-1-1 0,1 0 0,0 0 0,1 0 0,-1 1 0,1-1 0,0-1 0,0 1 0,0 0 0,1 0 0,3 4 0,-3-6 0,0 0 0,0-1 0,0 1 0,0-1 0,0 1 0,0-1 0,1 0 0,-1 0 0,1-1 0,-1 1 0,1-1 0,0 0 0,-1 0 0,1 0 0,0 0 0,8 0 0,7 1 0,1-1 0,0-1 0,0-1 0,0 0 0,-1-2 0,1 0 0,-1-1 0,0-1 0,0-1 0,0-1 0,-1 0 0,0-2 0,31-18 0,-46 25 0,0-1 0,0 1 0,0-1 0,0 1 0,-1-1 0,1 0 0,-1 0 0,0 0 0,0-1 0,0 1 0,0 0 0,-1-1 0,1 1 0,1-7 0,-3 9 0,0-1 0,0 0 0,0 1 0,0-1 0,0 0 0,0 1 0,-1-1 0,1 0 0,0 1 0,-1-1 0,0 0 0,1 1 0,-1-1 0,0 1 0,0-1 0,0 1 0,1 0 0,-2-1 0,1 1 0,0 0 0,0 0 0,0-1 0,-1 1 0,1 0 0,0 0 0,-1 0 0,1 1 0,-1-1 0,1 0 0,-1 1 0,1-1 0,-1 0 0,0 1 0,-2-1 0,-21-4 0,-1 1 0,1 1 0,-1 1 0,1 1 0,-49 5 0,14-1 0,14-1 0,28 0 0,1-1 0,-1-1 0,0 0 0,1-2 0,-26-4 0,43 6-31,-1 0 0,0 0 0,1 0 0,-1 0 0,1 0 0,-1 0 0,1 0 0,-1-1 0,1 1 0,-1 0 0,1 0 0,-1-1 0,1 1 0,-1 0 0,1 0 0,-1-1 0,1 1 0,0 0 0,-1-1 0,1 1 0,0-1 0,-1 1 0,1-1 0,0 1 0,-1-1-1,1 1 1,0-1 0,0 1 0,-1-1 0,1 1 0,0-1 0,0 1 0,0-1 0,0 1 0,0-1 0,0 1 0,0-1 0,0 1 0,0-1 0,0 1 0,0-1 0,0 0 0,1 0 0,5-10-6795</inkml:trace>
</inkml:ink>
</file>

<file path=ppt/ink/ink39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0-12T14:53:57.583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75 1 24575,'-1'5'0,"0"0"0,0 0 0,-1 1 0,1-1 0,-1 0 0,0 0 0,-1-1 0,-3 7 0,-7 17 0,8-10 0,0 0 0,2-1 0,0 1 0,1 0 0,1 1 0,0-1 0,2 0 0,0 0 0,1 0 0,1 0 0,0 0 0,1 0 0,2-1 0,-1 1 0,2-2 0,0 1 0,1-1 0,13 20 0,-17-31 0,0 0 0,0 0 0,0 0 0,1-1 0,0 0 0,0 0 0,0 0 0,0 0 0,1-1 0,0 0 0,-1 0 0,1 0 0,0-1 0,0 0 0,0 0 0,1-1 0,-1 1 0,0-1 0,1-1 0,-1 1 0,1-1 0,-1 0 0,13-2 0,-10 0 0,0 0 0,0-1 0,0 0 0,0 0 0,-1-1 0,1 0 0,-1 0 0,0-1 0,0 0 0,0 0 0,-1-1 0,0 0 0,0-1 0,0 0 0,10-13 0,-6 3 0,0 1 0,-1-2 0,-1 1 0,-1-1 0,0-1 0,-2 1 0,6-25 0,-10 34 0,0 0 0,-1-1 0,-1 1 0,1-1 0,-1 1 0,-1 0 0,-2-16 0,1 19 0,1 1 0,-1-1 0,0 1 0,0 0 0,-1 0 0,1 0 0,-1 1 0,0-1 0,0 0 0,-1 1 0,0 0 0,1 0 0,-9-7 0,7 8 0,1 0 0,0 0 0,-1 0 0,1 1 0,-1 0 0,0 0 0,0 0 0,1 0 0,-1 1 0,-1 0 0,1 0 0,0 0 0,0 0 0,-9 1 0,5 1 0,1 0 0,0 1 0,0-1 0,0 2 0,0-1 0,0 1 0,1 0 0,-12 7 0,-2 3 0,1 2 0,0 0 0,0 1 0,2 1 0,-18 20 0,-41 55-1365,46-50-5461</inkml:trace>
</inkml:ink>
</file>

<file path=ppt/ink/ink39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0-12T14:53:59.079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217 1 24575,'0'4'0,"-5"7"0,-1 6 0,-5 5 0,-5 3 0,1 6 0,-2 3 0,-3 1 0,-3 3 0,3 0 0,0-3 0,-1-1 0,-2-2 0,3-7-8191</inkml:trace>
</inkml:ink>
</file>

<file path=ppt/ink/ink39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0-12T14:53:59.470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1 24575,'5'4'0,"6"2"0,6 5 0,4 4 0,9 6 0,3 2 0,5 3 0,2 2 0,2 0 0,-1 0 0,3 0 0,-3 0 0,-3-4 0,1-3 0,-6-4-8191</inkml:trace>
</inkml:ink>
</file>

<file path=ppt/ink/ink39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0-12T14:54:00.612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435 1 24575,'-9'0'0,"0"1"0,0 0 0,1 1 0,-1 0 0,0 1 0,1-1 0,-1 2 0,1-1 0,0 1 0,0 0 0,0 1 0,1 0 0,0 0 0,-1 1 0,2 0 0,-1 0 0,1 0 0,0 1 0,0 0 0,-8 14 0,-7 12 0,2 2 0,2 0 0,-20 55 0,25-60 0,-14 39 0,3 1 0,-15 74 0,31-108 0,1 1 0,2 0 0,2 0 0,1 0 0,7 71 0,-4-97 0,0 0 0,1 0 0,0 0 0,0-1 0,1 0 0,1 1 0,0-2 0,8 15 0,-9-19 0,-1 0 0,1-1 0,1 1 0,-1-1 0,1 0 0,-1 0 0,1 0 0,0 0 0,1-1 0,-1 0 0,0 0 0,1 0 0,0-1 0,0 0 0,0 0 0,7 1 0,2 0 0,0-1 0,0-1 0,0-1 0,0 0 0,0-1 0,0 0 0,21-6 0,-29 6 0,0-1 0,-1 0 0,1 0 0,-1 0 0,0-1 0,0 0 0,0 0 0,0-1 0,0 0 0,-1 0 0,0 0 0,1-1 0,-2 0 0,1 1 0,0-2 0,-1 1 0,0 0 0,5-11 0,-8 13 0,1-1 0,-1 0 0,0 0 0,-1 1 0,1-1 0,-1 0 0,0 0 0,0 0 0,0 0 0,0 0 0,0 1 0,-1-1 0,0 0 0,0 0 0,0 0 0,0 1 0,-1-1 0,1 1 0,-1-1 0,0 1 0,0 0 0,0-1 0,-1 1 0,1 0 0,-1 0 0,1 1 0,-5-5 0,-7-5 0,-1 0 0,0 0 0,0 1 0,-22-10 0,10 8-170,-1 0-1,0 3 0,-1 0 1,-1 1-1,1 2 0,-1 2 1,-59-5-1,60 9-6655</inkml:trace>
</inkml:ink>
</file>

<file path=ppt/ink/ink39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0-12T14:54:00.972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75 140 24575,'-1'28'0,"-9"50"0,6-56 0,1 1 0,1-1 0,1 42 0,18 68 0,-14-119 0,0-1 0,1 1 0,0-1 0,0 0 0,1-1 0,1 1 0,0-1 0,11 15 0,-14-23 0,-1 0 0,0-1 0,1 1 0,-1 0 0,1-1 0,0 0 0,0 0 0,0 0 0,0 0 0,0 0 0,0-1 0,1 1 0,-1-1 0,0 0 0,1 0 0,-1 0 0,1 0 0,0-1 0,-1 1 0,1-1 0,-1 0 0,1 0 0,-1 0 0,1-1 0,0 1 0,-1-1 0,1 0 0,-1 0 0,1 0 0,-1-1 0,0 1 0,4-3 0,2-1 0,-1 0 0,0-1 0,1 0 0,-2-1 0,1 1 0,-1-2 0,0 1 0,-1-1 0,1 0 0,5-11 0,0-3 0,0-1 0,-2 0 0,-1 0 0,0-1 0,-2-1 0,5-28 0,-6 11 0,-1 1 0,-1-82 0,-5 110 0,0 0 0,0-1 0,-1 1 0,-1 1 0,0-1 0,-10-23 0,12 32 0,0 1 0,-1 0 0,0-1 0,0 1 0,0 0 0,0 0 0,0 0 0,0 1 0,-1-1 0,0 1 0,1-1 0,-1 1 0,0 0 0,0 0 0,0 0 0,0 0 0,-1 0 0,1 1 0,0-1 0,-1 1 0,1 0 0,-1 0 0,1 0 0,-1 1 0,0-1 0,1 1 0,-1 0 0,0 0 0,-4 1 0,0 1 0,-1 0 0,1 0 0,-1 1 0,1 0 0,0 1 0,0 0 0,1 0 0,-1 0 0,1 1 0,0 0 0,-8 8 0,-10 10 0,-32 39 0,52-56 0,-69 85-1365,45-50-5461</inkml:trace>
</inkml:ink>
</file>

<file path=ppt/ink/ink39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0-12T14:54:05.141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28 24575,'271'-16'0,"75"5"-617,-303 11-131,-20 0-6078</inkml:trace>
</inkml:ink>
</file>

<file path=ppt/ink/ink39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0-12T14:54:05.549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1 112 24575,'5'-5'0,"6"-1"0,6 0 0,4-3 0,8-1 0,9 2 0,7-2 0,5 0 0,8-3 0,3 2 0,1 1 0,4 4 0,0 2 0,-3 2 0,-11 1-8191</inkml:trace>
</inkml:ink>
</file>

<file path=ppt/ink/ink40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0-12T14:54:13.249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358 26 24575,'-3'-1'0,"-1"1"0,1-1 0,-1 0 0,1 0 0,0-1 0,-1 1 0,-2-3 0,-21-6 0,18 8 0,-1 1 0,0 0 0,1 0 0,-1 1 0,0 1 0,0-1 0,1 1 0,-1 1 0,0 0 0,1 1 0,0-1 0,-11 6 0,8-2 0,0 1 0,1 0 0,0 0 0,0 1 0,1 1 0,0 0 0,0 0 0,-11 15 0,14-16 0,1 0 0,0 1 0,1-1 0,0 1 0,0 0 0,1 1 0,0-1 0,1 1 0,0 0 0,0 0 0,1 0 0,0 0 0,1 0 0,0 0 0,1 0 0,0 0 0,1 1 0,-1-1 0,2 0 0,0 0 0,0 0 0,1 0 0,0 0 0,1-1 0,0 1 0,0-1 0,1 0 0,0 0 0,0-1 0,10 12 0,13 9 0,0-2 0,1-1 0,2-1 0,63 38 0,50 42 0,-136-98 0,0 0 0,0 1 0,-1 0 0,0 1 0,-1-1 0,0 1 0,0 1 0,-1-1 0,0 1 0,7 18 0,-10-22 0,-1 1 0,0-1 0,0 0 0,0 1 0,-1-1 0,1 1 0,-1-1 0,-1 1 0,0-1 0,0 0 0,0 1 0,0-1 0,-1 0 0,0 0 0,-1 0 0,1 0 0,-1 0 0,0 0 0,-5 6 0,-2 2-105,-1-1 0,0 0 0,-1 0 0,-1-1 0,0-1 0,0 0 0,-1-1 0,-1 0 0,1-1 0,-2-1 0,1 0 0,-26 8 0,1-4-6721</inkml:trace>
</inkml:ink>
</file>

<file path=ppt/ink/ink40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0-12T14:54:13.622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14 24575,'25'24'0,"-14"-14"0,0 0 0,-1 0 0,0 1 0,-1 0 0,0 1 0,0 0 0,-2 1 0,1 0 0,9 23 0,-13-19 0,-3-13 0,0 0 0,0-1 0,0 1 0,0 0 0,1 0 0,-1-1 0,1 1 0,0-1 0,0 0 0,4 6 0,-6-9 0,1 0 0,-1 0 0,0 0 0,0 0 0,1 0 0,-1 0 0,0 0 0,1 0 0,-1 0 0,0 0 0,1 0 0,-1 0 0,0 0 0,1 0 0,-1 0 0,0 0 0,1 0 0,-1 0 0,0-1 0,0 1 0,1 0 0,-1 0 0,0 0 0,1 0 0,-1-1 0,0 1 0,0 0 0,0 0 0,1-1 0,-1 1 0,0 0 0,0 0 0,0-1 0,1 1 0,-1 0 0,0-1 0,0 1 0,0 0 0,0 0 0,0-1 0,0 1 0,0-1 0,7-17 0,-6 15 0,18-66 0,-15 51 0,0-1 0,2 0 0,1 1 0,9-21 0,-15 37 0,0 0 0,0 1 0,0-1 0,1 0 0,-1 0 0,0 1 0,1-1 0,-1 0 0,1 1 0,-1 0 0,1-1 0,0 1 0,0 0 0,-1 0 0,1 0 0,0 0 0,3-1 0,-3 2 0,-1-1 0,1 1 0,0 0 0,-1 0 0,1 0 0,-1 1 0,1-1 0,0 0 0,-1 1 0,1-1 0,0 1 0,-1-1 0,1 1 0,-1 0 0,1-1 0,-1 1 0,2 2 0,3 2 0,-1 0 0,1 0 0,-1 1 0,-1-1 0,1 1 0,-1 0 0,0 1 0,5 10 0,5 17-400,-2 1 0,13 60 0,-24-92 235,9 39-6661</inkml:trace>
</inkml:ink>
</file>

<file path=ppt/ink/ink40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0-12T14:54:20.264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147 210 24575,'-1'-8'0,"-1"0"0,0 1 0,-1-1 0,1 1 0,-2 0 0,1-1 0,-1 2 0,0-1 0,-9-12 0,-1-2 0,3 0 0,-20-32 0,29 51 0,1 0 0,-1-1 0,0 1 0,1 0 0,-1 0 0,0 0 0,0 1 0,-1-1 0,1 0 0,0 1 0,-1-1 0,1 1 0,0 0 0,-1 0 0,0 0 0,-4-1 0,7 2 0,-1 0 0,1 0 0,-1 0 0,1 0 0,-1 0 0,1 0 0,-1 1 0,1-1 0,-1 0 0,1 0 0,-1 0 0,1 1 0,-1-1 0,1 0 0,0 1 0,-1-1 0,1 0 0,-1 1 0,1-1 0,0 1 0,-1-1 0,1 0 0,0 1 0,0-1 0,-1 1 0,1-1 0,0 1 0,0-1 0,0 1 0,0-1 0,-1 1 0,1-1 0,0 1 0,0-1 0,0 1 0,0-1 0,0 1 0,0-1 0,0 1 0,1-1 0,-1 1 0,4 25 0,-3-24 0,44 154 0,-15-58 0,4 28 0,-1 0 0,77 188 0,-84-261-1365,-3-10-5461</inkml:trace>
</inkml:ink>
</file>

<file path=ppt/ink/ink40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0-12T14:54:20.621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144 116 24575,'-3'3'0,"0"1"0,0 0 0,1 1 0,0-1 0,-1 0 0,2 1 0,-1-1 0,0 1 0,1 0 0,0-1 0,0 1 0,0 0 0,0 7 0,1 3 0,0 0 0,3 29 0,-1-33 0,0 0 0,0 0 0,1 0 0,1-1 0,0 1 0,0-1 0,1 0 0,0 0 0,1-1 0,0 1 0,10 11 0,-12-17 0,0 1 0,1-1 0,0 1 0,0-1 0,0-1 0,0 1 0,1-1 0,0 0 0,-1 0 0,1-1 0,0 1 0,0-1 0,0 0 0,0-1 0,1 0 0,-1 0 0,0 0 0,1-1 0,-1 0 0,1 0 0,6-1 0,1-2 0,0 0 0,0-1 0,-1-1 0,1 0 0,-1-1 0,0 0 0,-1-1 0,1-1 0,-1 0 0,-1 0 0,0-1 0,0-1 0,0 0 0,-1 0 0,16-23 0,-23 29 0,-1 0 0,1 0 0,-1 0 0,0 0 0,0 0 0,-1 0 0,1-1 0,-1 1 0,0-1 0,0 1 0,0-1 0,-1 0 0,1 1 0,-1-1 0,0 0 0,-1 1 0,0-7 0,-1 4 0,0 0 0,-1 0 0,0 0 0,0 0 0,0 1 0,-1-1 0,0 1 0,0 0 0,-1 0 0,-5-5 0,-4-3 0,-1 0 0,0 1 0,-1 1 0,0 1 0,-1 0 0,0 1 0,-24-10 0,19 11 0,-1 2 0,0 0 0,0 1 0,-29-4 0,41 9 0,1 0 0,0 0 0,0 1 0,-1 0 0,1 1 0,0 0 0,0 1 0,0 0 0,0 0 0,0 1 0,0 1 0,-12 5 0,17-5 7,0-1 0,1 1 0,-1 0 0,1 0 0,0 0 1,1 0-1,-1 1 0,1-1 0,0 1 0,0 0 0,0 0 0,1 1 0,-1-1 0,1 0 0,1 1 0,-3 10 0,2-9-106,1-1 0,1 0 0,-1 1 0,1-1 0,0 1 0,0-1 0,1 0 0,0 1 0,0-1 0,1 0 0,-1 0 0,1 1 0,1-1 0,5 11 0,5 1-6727</inkml:trace>
</inkml:ink>
</file>

<file path=ppt/ink/ink40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0-12T14:54:20.974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32 273 24575,'-8'20'0,"0"-2"0,3 1 0,2 1 0,0-1 0,1 1 0,0 22 0,2-35 0,0 1 0,1-1 0,0 0 0,0 1 0,0-1 0,1 0 0,0 0 0,1 0 0,-1 0 0,1 0 0,0-1 0,1 1 0,0-1 0,5 7 0,-4-8 0,1-1 0,0 0 0,-1 0 0,1 0 0,1-1 0,-1 0 0,0 0 0,1-1 0,0 0 0,-1 0 0,1 0 0,0-1 0,0 0 0,0 0 0,0-1 0,0 0 0,0 0 0,8-1 0,1-1 0,0 0 0,0-1 0,-1-1 0,1 0 0,-1-2 0,28-12 0,-34 13 0,0 0 0,0-1 0,0 0 0,-1-1 0,0 0 0,0 0 0,0 0 0,-1-1 0,-1 0 0,1-1 0,-1 0 0,-1 0 0,1 0 0,-1 0 0,-1-1 0,0 0 0,-1 0 0,1 0 0,-2 0 0,0 0 0,2-15 0,-3 12 0,-1 0 0,0 0 0,-1-1 0,-1 1 0,0 0 0,-1 0 0,0 0 0,-1 1 0,0-1 0,-1 1 0,0 0 0,-1 0 0,0 0 0,-1 1 0,-1 0 0,-14-17 0,11 15 0,-1 1 0,-1 0 0,0 1 0,-1 0 0,0 1 0,0 1 0,-1 0 0,-23-10 0,33 17 0,0 0 0,0 0 0,0 1 0,-1-1 0,1 1 0,0 0 0,-1 0 0,1 1 0,0 0 0,-1 0 0,1 0 0,-1 0 0,1 1 0,0 0 0,0 0 0,-1 1 0,1-1 0,0 1 0,0 0 0,0 0 0,0 1 0,1 0 0,-1 0 0,1 0 0,0 0 0,-1 0 0,1 1 0,1 0 0,-1 0 0,-5 7 0,1 2-105,0 1 0,1 0 0,0 0 0,1 1 0,1 0 0,0 0 0,1 0 0,1 1 0,1-1 0,0 1 0,0 0 0,2 19 0,0-7-6721</inkml:trace>
</inkml:ink>
</file>

<file path=ppt/ink/ink40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0-12T14:54:21.325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30 219 24575,'-6'16'0,"1"0"0,0 0 0,1 1 0,1 0 0,0 0 0,1 0 0,1 0 0,1 0 0,1 19 0,-1-32 0,0 0 0,1-1 0,-1 1 0,1 0 0,0 0 0,0 0 0,0 0 0,1-1 0,-1 1 0,1 0 0,0-1 0,0 1 0,0-1 0,0 0 0,0 0 0,1 0 0,0 0 0,4 4 0,-2-4 0,0 0 0,-1 0 0,1-1 0,0 0 0,0 0 0,0 0 0,1-1 0,-1 0 0,0 0 0,1 0 0,-1 0 0,7-1 0,6-1 0,0 0 0,0-1 0,0-1 0,-1-1 0,1-1 0,-1 0 0,20-9 0,-10 2 0,0-1 0,-1-1 0,0-1 0,33-27 0,-51 36 0,-1 0 0,1-1 0,-1 0 0,0-1 0,-1 1 0,0-1 0,0-1 0,0 1 0,-1-1 0,-1 0 0,0 0 0,0 0 0,0-1 0,-1 1 0,-1-1 0,3-17 0,-5 21 0,0-1 0,-1 0 0,0 0 0,-1 0 0,1 1 0,-1-1 0,0 1 0,-1-1 0,0 1 0,0 0 0,0 0 0,-1 0 0,0 0 0,0 1 0,0-1 0,-1 1 0,1 0 0,-9-6 0,1 1 0,0 0 0,-1 1 0,0 0 0,0 1 0,-1 0 0,0 1 0,-17-5 0,22 9 0,1 0 0,-1 1 0,1 0 0,-1 1 0,0 0 0,1 0 0,-1 1 0,0 0 0,0 0 0,1 1 0,-1 0 0,0 1 0,-11 3 0,14-2 0,0-1 0,0 1 0,0 1 0,1-1 0,-1 1 0,1 0 0,0 0 0,0 0 0,0 1 0,1 0 0,0-1 0,-1 2 0,2-1 0,-1 0 0,1 1 0,-1 0 0,2 0 0,-4 9 0,-3 13-1365,4-3-5461</inkml:trace>
</inkml:ink>
</file>

<file path=ppt/ink/ink40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0-12T14:54:21.898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197 24 24575,'-3'-2'0,"1"-1"0,-1 1 0,0 0 0,0 0 0,0 0 0,0 1 0,0-1 0,-1 1 0,1-1 0,0 1 0,-1 0 0,1 1 0,-1-1 0,1 0 0,-1 1 0,1 0 0,-1 0 0,1 0 0,-1 0 0,1 1 0,-1-1 0,1 1 0,-1 0 0,1 0 0,-1 0 0,-5 3 0,3-1 0,0 0 0,0 1 0,1-1 0,-1 1 0,1 0 0,0 1 0,0-1 0,0 1 0,0 0 0,1 0 0,0 1 0,0-1 0,-3 8 0,1 1 0,1 1 0,0-1 0,1 1 0,1 0 0,0 0 0,1 0 0,1 0 0,1 29 0,2-11 0,2-1 0,1 0 0,9 34 0,-10-50 0,1-1 0,0 0 0,1-1 0,0 1 0,1-1 0,1 0 0,16 21 0,-20-30 0,1 0 0,-1 0 0,1-1 0,-1 1 0,1-1 0,0-1 0,1 1 0,-1-1 0,1 0 0,-1 0 0,1 0 0,0-1 0,0 0 0,0 0 0,1 0 0,-1-1 0,0 0 0,0-1 0,1 1 0,-1-1 0,12-1 0,-5-1 0,0-1 0,0 0 0,0-1 0,0-1 0,-1 0 0,0-1 0,0 0 0,0 0 0,-1-2 0,0 1 0,0-1 0,-1-1 0,10-10 0,-7 7 0,-1-2 0,-1 1 0,0-1 0,-1-1 0,-1 0 0,0 0 0,-1-1 0,0 0 0,7-24 0,-13 32-6,-1 0 0,1-1 0,-1 1 0,0 0-1,-1-1 1,0 1 0,-1 0 0,1-1 0,-2 1-1,1 0 1,-1 0 0,-5-15 0,2 12 28,0-1 0,-1 1 1,0 0-1,-1 1 0,0-1 0,0 1 1,-1 1-1,-12-11 0,12 11-100,-2 0 0,1 1 0,-1 1-1,0 0 1,-1 0 0,0 1 0,0 0 0,0 1 0,-1 0-1,1 1 1,-1 0 0,0 1 0,-1 0 0,1 1 0,0 0-1,-1 1 1,1 0 0,-16 2 0,0 5-6748</inkml:trace>
</inkml:ink>
</file>

<file path=ppt/ink/ink40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0-12T14:54:22.532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520 18 24575,'-9'-3'0,"1"0"0,-1 0 0,1 1 0,-1 0 0,0 0 0,0 1 0,0 0 0,0 1 0,0 0 0,0 0 0,0 1 0,0 0 0,1 1 0,-1 0 0,0 0 0,-11 5 0,-10 5 0,0 2 0,0 1 0,-28 19 0,32-18 0,1 2 0,-38 34 0,51-42 0,2 1 0,0 0 0,0 1 0,1 0 0,0 0 0,1 1 0,-9 20 0,14-27 0,2-1 0,-1 1 0,0 0 0,1-1 0,0 1 0,0 0 0,1 0 0,0 0 0,0-1 0,0 1 0,1 0 0,-1 0 0,1 0 0,4 9 0,-2-6 0,1 0 0,0 0 0,1 0 0,0 0 0,1-1 0,0 0 0,13 15 0,3-3 0,0 0 0,2-2 0,0 0 0,47 25 0,-31-22 0,-20-12 0,-2 1 0,1 1 0,-1 0 0,-1 2 0,0 0 0,28 28 0,-42-37 6,0 0-1,0 1 1,-1-1-1,0 1 0,1-1 1,-1 1-1,-1 0 1,1 0-1,-1-1 1,0 1-1,0 0 1,0 1-1,-1-1 0,0 0 1,0 0-1,0 0 1,-1 0-1,1 0 1,-1 0-1,0 0 1,-3 6-1,2-5-83,0-1 0,0 1 0,-1-1-1,1 0 1,-1 0 0,-1 0 0,1 0 0,-1-1 0,1 0-1,-1 1 1,0-1 0,-1 0 0,1-1 0,-1 1 0,0-1-1,0 0 1,0 0 0,-6 2 0,-12 2-6748</inkml:trace>
</inkml:ink>
</file>

<file path=ppt/ink/ink40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0-12T14:54:22.859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1 226 24575,'27'14'0,"0"2"0,-1 1 0,0 1 0,-2 1 0,0 1 0,-1 2 0,25 30 0,-34-40 0,-14-12 0,0 0 0,0 0 0,0 0 0,0 0 0,0 0 0,0 0 0,1 0 0,-1 0 0,0 0 0,0 0 0,0 0 0,0 0 0,0 0 0,1 0 0,-1-1 0,0 1 0,0 0 0,0 0 0,0 0 0,0 0 0,0 0 0,0 0 0,1 0 0,-1 0 0,0 0 0,0 0 0,0-1 0,0 1 0,0 0 0,0 0 0,0 0 0,0 0 0,0 0 0,0 0 0,0-1 0,0 1 0,0 0 0,0 0 0,0 0 0,0 0 0,0 0 0,0-1 0,0 1 0,0 0 0,0 0 0,0 0 0,0 0 0,0 0 0,0-1 0,-7-30 0,6 26 0,0 2 0,-13-47 0,-10-62 0,21 98 0,2 0 0,0 0 0,0-1 0,2 1 0,-1 0 0,2-1 0,0 1 0,1 0 0,6-21 0,-8 32 0,0 0 0,0 0 0,1 0 0,-1 1 0,0-1 0,1 1 0,0-1 0,0 1 0,0-1 0,0 1 0,0 0 0,0 0 0,0 0 0,1 0 0,-1 0 0,0 1 0,1-1 0,4-2 0,-4 4 0,0 0 0,-1-1 0,1 1 0,-1 0 0,1 0 0,0 1 0,-1-1 0,1 0 0,0 1 0,-1 0 0,1 0 0,-1-1 0,1 1 0,-1 1 0,0-1 0,1 0 0,-1 1 0,0-1 0,0 1 0,0-1 0,3 5 0,27 25 0,-1 2 0,33 47 0,-19-22 0,144 216-1365,-146-206-5461</inkml:trace>
</inkml:ink>
</file>

<file path=ppt/ink/ink40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0-12T14:54:24.322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0 116 24575,'14'-4'0,"9"-3"0,5 1 0,3-4 0,1 1 0,-1-4 0,-1 1 0,-1-2 0,0 1 0,-1-2 0,-5 2-8191</inkml:trace>
</inkml:ink>
</file>

<file path=ppt/ink/ink4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0-12T14:54:24.660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5 24575,'0'4'0,"5"2"0,6 0 0,5-1 0,10-2 0,5-5 0,7-3 0,6-5 0,-5-1-8191</inkml:trace>
</inkml:ink>
</file>

<file path=ppt/ink/ink4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0-12T14:54:25.912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50 130 24575,'41'-2'0,"-1"-1"0,0-2 0,0-2 0,76-23 0,-72 17 0,-26 8 0,-1 0 0,-1-1 0,1-1 0,29-16 0,-45 23 0,-1 0 0,1-1 0,0 1 0,0-1 0,-1 1 0,1-1 0,0 1 0,0-1 0,-1 1 0,1-1 0,-1 1 0,1-1 0,0 0 0,-1 0 0,0 1 0,1-1 0,-1 0 0,1 0 0,-1 1 0,0-1 0,1 0 0,-1 0 0,0 0 0,0-1 0,0 2 0,-1-1 0,1 1 0,-1-1 0,0 1 0,1-1 0,-1 1 0,1-1 0,-1 1 0,0 0 0,0-1 0,1 1 0,-1 0 0,0-1 0,0 1 0,1 0 0,-1 0 0,0 0 0,0 0 0,-1 0 0,-45 1 0,-47 17 0,0 3 0,-133 50 0,206-62-73,29-9 256,34-11-1658,-13 0-5351</inkml:trace>
</inkml:ink>
</file>

<file path=ppt/ink/ink4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0-12T14:54:26.254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538 52 24575,'-41'20'0,"0"-1"0,-1-2 0,-1-2 0,-71 14 0,110-28 0,-8 2 0,-1 0 0,0-2 0,0 1 0,0-1 0,0-1 0,0-1 0,-19-2 0,31 3 0,0 0 0,0 0 0,1 0 0,-1-1 0,0 1 0,0 0 0,1 0 0,-1-1 0,0 1 0,0 0 0,1-1 0,-1 1 0,0-1 0,1 1 0,-1-1 0,0 1 0,1-1 0,-1 0 0,1 1 0,-1-1 0,1 0 0,-1 1 0,1-1 0,0 0 0,-1 1 0,1-1 0,-1-1 0,2 1 0,-1 0 0,0-1 0,1 1 0,-1 0 0,0 0 0,1 0 0,0 0 0,-1 0 0,1 0 0,-1 0 0,1 0 0,0 0 0,0 0 0,0 0 0,-1 0 0,3 0 0,6-6 0,0 0 0,20-10 0,-24 14 0,20-12 0,2 2 0,0 1 0,0 0 0,1 3 0,0 0 0,1 2 0,54-8 0,-80 15 0,0 0 0,0 0 0,0 0 0,0 0 0,0 0 0,-1 1 0,1-1 0,0 1 0,0 0 0,3 1 0,-6-2 0,1 1 0,-1-1 0,0 0 0,1 0 0,-1 1 0,0-1 0,1 0 0,-1 1 0,0-1 0,0 0 0,1 1 0,-1-1 0,0 0 0,0 1 0,1-1 0,-1 1 0,0-1 0,0 0 0,0 1 0,0-1 0,0 1 0,0-1 0,0 0 0,0 1 0,0 0 0,-9 15 0,-4-4 0,-1-1 0,1 0 0,-2-1 0,0 0 0,0-1 0,0-1 0,-1 0 0,-22 6 0,10-4 0,-1-2 0,0-1 0,0-2 0,-33 3 0,50-7 17,-1 0 0,1-1 1,-1 0-1,1-1 0,-1-1 0,-13-2 0,23 3-62,1 0 0,-1 0 0,0 0 0,1 0 0,-1-1 0,1 1 0,-1-1 0,1 1 0,0-1 0,0 0 0,0 0 0,0 0 0,0 0 0,0 0 0,0 0 0,0-1 0,1 1 0,0-1 0,-1 1 0,1-1 0,0 0 0,0 1 0,0-1 0,0 0 0,1 1 0,-1-1 0,1 0 0,0 0 0,0 0 0,0 0 0,0 0 0,0-2 0,3-19-6781</inkml:trace>
</inkml:ink>
</file>

<file path=ppt/ink/ink4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0-12T14:54:26.595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119 0 24575,'-5'0'0,"-5"0"0,-7 5 0,-5 6 0,-3 0 0,3 5 0,5-2-8191</inkml:trace>
</inkml:ink>
</file>

<file path=ppt/ink/ink4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0-12T14:54:27.369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1 305 24575,'36'1'0,"1"-3"0,-1-1 0,1-1 0,-1-2 0,-1-2 0,1-1 0,39-17 0,398-137 0,-381 139 0,2 4 0,0 4 0,119-5 0,-86 18 0,0 5 0,183 27 0,-118 3 0,220 68 0,-185-17 0,-106-36 0,-12-4 0,90 30 0,-167-64 0,1-2 0,-1 0 0,1-2 0,48 0 0,-52-5 0,1-2 0,-1-1 0,0-2 0,-1-1 0,1-1 0,48-18 0,-3-8 0,81-48 0,-153 80 0,96-49 0,-83 43 0,-1 2 0,1 0 0,0 0 0,30-4 0,-42 9-62,0-1 0,0 1 0,0 0 0,0 0 0,0 1 0,0-1 0,1 1 0,-1-1 0,0 1 0,0 0 0,0 0 0,-1 0-1,1 0 1,0 1 0,0-1 0,-1 1 0,1 0 0,-1 0 0,1 0 0,-1 0 0,4 5 0,7 10-6764</inkml:trace>
</inkml:ink>
</file>

<file path=ppt/ink/ink4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0-12T14:54:44.802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1 373 24575,'2'0'0,"-1"0"0,0-1 0,0 1 0,0-1 0,1 0 0,-1 1 0,0-1 0,0 0 0,0 0 0,0 0 0,0 0 0,-1 0 0,1 0 0,0 0 0,0 0 0,-1 0 0,1 0 0,0 0 0,-1 0 0,1 0 0,-1-1 0,1 1 0,-1 0 0,0 0 0,0-1 0,1 1 0,-1-2 0,5-42 0,-5 40 0,0-29 0,-1 0 0,-12-65 0,7 58 0,-2-45 0,35 211 0,3 41-90,21 100 297,-38-216-577,2 0-1,3-2 0,29 61 1,-28-74-6456</inkml:trace>
</inkml:ink>
</file>

<file path=ppt/ink/ink4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0-12T14:54:45.148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1 134 24575,'1'24'0,"1"0"0,1 1 0,2-1 0,0 0 0,10 27 0,52 111 0,-61-148 0,2-1 0,-1 1 0,2-1 0,0-1 0,0 1 0,1-2 0,1 1 0,0-1 0,24 18 0,-32-27 0,-1 0 0,1-1 0,0 0 0,-1 0 0,1 1 0,0-2 0,0 1 0,0 0 0,0 0 0,0-1 0,0 0 0,0 0 0,0 0 0,0 0 0,0 0 0,1 0 0,-1-1 0,0 1 0,-1-1 0,1 0 0,0 0 0,0 0 0,0 0 0,0-1 0,-1 1 0,1-1 0,-1 0 0,1 0 0,-1 1 0,0-2 0,3-1 0,0-2 0,0 0 0,0 1 0,-1-2 0,0 1 0,0 0 0,0-1 0,-1 0 0,0 0 0,0 0 0,-1 0 0,3-13 0,-1-10 0,-1-1 0,-1 1 0,-2-1 0,-2 0 0,0 1 0,-2-1 0,-1 1 0,-2 0 0,0 0 0,-2 1 0,-2 0 0,0 0 0,-23-38 0,32 63 0,0 0 0,0 1 0,-1-1 0,1 1 0,-1 0 0,0 0 0,0 0 0,0 0 0,0 0 0,0 0 0,-1 1 0,1 0 0,-1 0 0,0 0 0,-4-2 0,5 3 0,1 1 0,-1 0 0,0-1 0,1 1 0,-1 0 0,0 0 0,1 1 0,-1-1 0,0 0 0,1 1 0,-1 0 0,0-1 0,1 1 0,-1 0 0,1 1 0,0-1 0,-1 0 0,1 1 0,0-1 0,0 1 0,0-1 0,0 1 0,0 0 0,-2 3 0,-8 8-124,1 1 0,1 0 0,0 1 0,1 0 0,1 1 0,0 0-1,1 0 1,1 0 0,0 1 0,-4 22 0,6-14-6702</inkml:trace>
</inkml:ink>
</file>

<file path=ppt/ink/ink4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0-12T14:54:45.575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89 154 24575,'-7'8'0,"1"0"0,0 0 0,1 1 0,0 0 0,0 0 0,1 1 0,0-1 0,-2 13 0,-17 81 0,20-91 0,2 0 0,0 0 0,0 0 0,1 0 0,1 1 0,0-1 0,0 0 0,1 0 0,1 0 0,4 12 0,-5-19 0,0-1 0,0 1 0,0-1 0,1 0 0,-1 0 0,1 0 0,0 0 0,0 0 0,1-1 0,-1 0 0,1 1 0,0-1 0,0 0 0,0-1 0,0 1 0,0-1 0,0 1 0,1-1 0,-1-1 0,1 1 0,-1-1 0,1 1 0,0-1 0,0-1 0,0 1 0,-1-1 0,10 0 0,-4-1 0,0 0 0,0-1 0,0 0 0,-1-1 0,1 0 0,-1-1 0,0 1 0,0-2 0,0 1 0,0-2 0,12-8 0,-4 1 0,-1-1 0,0 0 0,-1-1 0,18-23 0,-26 30 0,-1-1 0,0 1 0,-1-1 0,0-1 0,-1 1 0,0 0 0,0-1 0,-1 0 0,0 0 0,-1 0 0,0 0 0,0-1 0,-1 1 0,-1 0 0,0-15 0,-2 14 0,0 0 0,0 0 0,-1 0 0,0 0 0,-1 0 0,0 1 0,-1-1 0,0 1 0,-1 0 0,0 0 0,0 1 0,-1 0 0,-15-15 0,12 13 0,-1 0 0,0 1 0,-1 1 0,0 0 0,-1 0 0,0 2 0,0-1 0,-24-8 0,32 14 0,-1 0 0,1 1 0,-1-1 0,0 1 0,1 1 0,-1-1 0,0 1 0,1 0 0,-1 0 0,0 1 0,0 0 0,1 0 0,-1 0 0,0 1 0,1-1 0,0 1 0,-1 1 0,1-1 0,0 1 0,0 0 0,0 0 0,1 0 0,-1 1 0,1 0 0,-7 6 0,5-3 0,0 0 0,0 1 0,1 0 0,0 0 0,0 0 0,1 1 0,0 0 0,1-1 0,0 1 0,-2 10 0,2-4 0,0-1 0,1 1 0,1 0 0,0 0 0,3 24 0,-1-34-151,-1 0-1,1 0 0,1 0 0,-1 0 1,1 0-1,0 0 0,0 0 1,4 7-1,7 7-6674</inkml:trace>
</inkml:ink>
</file>

<file path=ppt/ink/ink4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0-12T14:54:45.958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108 194 24575,'-38'104'0,"35"-92"0,0-1 0,1 1 0,0-1 0,1 1 0,0 0 0,1 0 0,1 14 0,0-22 0,-1 0 0,1 1 0,0-1 0,1 0 0,-1 0 0,1 0 0,-1 0 0,1 0 0,0-1 0,1 1 0,-1 0 0,1-1 0,-1 0 0,1 1 0,0-1 0,0 0 0,5 3 0,-3-3 0,0-1 0,0 1 0,0-1 0,0 0 0,0 0 0,1 0 0,-1-1 0,0 0 0,1 0 0,0 0 0,10 0 0,-6-2 0,0 1 0,-1-1 0,1-1 0,-1 0 0,1 0 0,-1-1 0,0 0 0,0 0 0,0-1 0,0-1 0,-1 1 0,1-1 0,-1-1 0,13-11 0,-14 8 0,0 1 0,-1-1 0,0 0 0,-1-1 0,0 1 0,0-1 0,-1 0 0,0 0 0,-1-1 0,0 1 0,-1-1 0,0 1 0,-1-1 0,0 0 0,0 0 0,-1 1 0,-1-1 0,-3-20 0,2 18 0,0 0 0,-1-1 0,-1 2 0,0-1 0,-1 0 0,0 1 0,-1 0 0,0 0 0,-1 1 0,-1-1 0,1 1 0,-2 1 0,0 0 0,-19-18 0,24 25 0,-1-1 0,0 1 0,0 0 0,0 0 0,0 0 0,0 1 0,0 0 0,-1 0 0,1 0 0,-1 1 0,0 0 0,1 0 0,-1 0 0,0 1 0,0-1 0,1 2 0,-8 0 0,5 0 0,1 1 0,1 0 0,-1 1 0,0-1 0,0 1 0,1 1 0,0-1 0,0 1 0,0 0 0,0 0 0,0 1 0,-6 7 0,3-3 0,1 0 0,1 0 0,0 1 0,0 0 0,1 0 0,0 1 0,1 0 0,0 0 0,1 0 0,0 0 0,1 1 0,0 0 0,0-1 0,2 1 0,-1 0 0,1 17 0,2-20-227,0 1-1,1-1 1,0 0-1,0-1 1,5 12-1,5 3-6598</inkml:trace>
</inkml:ink>
</file>

<file path=ppt/ink/ink4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0-12T14:54:46.392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2507 103 24575,'-19'10'0,"1"1"0,-34 25 0,46-31 0,-1 0 0,1 1 0,0 0 0,1 0 0,-1 1 0,1-1 0,1 1 0,-1 0 0,1 1 0,-4 9 0,7-14 0,0 1 0,0-1 0,1 0 0,0 0 0,-1 0 0,1 1 0,0-1 0,1 0 0,-1 0 0,1 1 0,-1-1 0,1 0 0,0 0 0,0 0 0,0 0 0,1 0 0,-1 0 0,1 0 0,-1-1 0,1 1 0,0 0 0,0-1 0,0 1 0,1-1 0,-1 0 0,0 0 0,1 0 0,0 0 0,-1 0 0,6 2 0,4 3 0,-1-1 0,2-1 0,-1 0 0,0 0 0,1-2 0,16 4 0,-5-3 0,0-1 0,0-1 0,0-2 0,0 0 0,0-1 0,41-8 0,-51 6 0,-1 0 0,1-1 0,-1 0 0,0-1 0,0-1 0,0 0 0,-1-1 0,1 0 0,-2-1 0,1 0 0,-1 0 0,18-19 0,-26 23 0,0 0 0,0 0 0,0 0 0,-1 0 0,1 0 0,-1-1 0,0 1 0,0-1 0,-1 1 0,1-1 0,-1 0 0,0 0 0,-1 1 0,1-1 0,-1 0 0,0-8 0,-1 6 0,0 0 0,0 0 0,-1 0 0,0 0 0,-1 1 0,1-1 0,-1 1 0,-1-1 0,1 1 0,-8-9 0,4 5 0,0 2 0,-1-1 0,0 1 0,-1 0 0,0 0 0,0 1 0,0 0 0,-1 1 0,0 0 0,-1 0 0,1 1 0,-1 1 0,-20-6 0,22 9 7,-1 0 0,1 1 0,0 1 0,0-1 0,0 2 1,0-1-1,0 1 0,0 0 0,0 1 0,0 0 0,1 1 0,-1-1 0,1 2 0,0-1 0,0 1 0,-11 9 0,4-2-219,0 0 0,1 1 0,0 1-1,1 0 1,0 1 0,-19 31 0,12-9-6614</inkml:trace>
  <inkml:trace contextRef="#ctx0" brushRef="#br0" timeOffset="1">3191 923 24575,'-23'-1'0,"0"-2"0,-24-4 0,-26-3 0,-2 7 0,-101 9 0,-75 21 0,179-18 0,-1141 192-1398,216-28 355,963-168 1097,8 0-256,0-2-1,-1 0 1,1-2-1,-51-3 0,53-4-4588</inkml:trace>
</inkml:ink>
</file>

<file path=ppt/ink/ink4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0-12T14:54:47.043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417 0 24575,'-6'1'0,"0"-1"0,-1 2 0,1-1 0,0 1 0,0 0 0,0 0 0,0 0 0,0 1 0,0 0 0,1 0 0,0 1 0,-1-1 0,1 1 0,-5 5 0,-9 9 0,1 0 0,-16 23 0,30-37 0,-28 39 0,1 2 0,2 1 0,2 2 0,2 1 0,2 0 0,-23 76 0,35-88 0,-8 45 0,16-70 0,2 1 0,0 0 0,0 0 0,1-1 0,0 1 0,1 0 0,4 18 0,-4-28 0,-1-1 0,1 1 0,0 0 0,0-1 0,0 1 0,0 0 0,0-1 0,0 1 0,1-1 0,-1 0 0,1 1 0,0-1 0,-1 0 0,1 0 0,0 0 0,1 0 0,-1-1 0,0 1 0,0 0 0,1-1 0,-1 0 0,1 1 0,-1-1 0,1 0 0,-1 0 0,1 0 0,0-1 0,0 1 0,-1-1 0,1 0 0,0 1 0,0-1 0,-1 0 0,1 0 0,0-1 0,0 1 0,3-2 0,2 0 0,-1 0 0,0-1 0,0 1 0,0-2 0,0 1 0,-1-1 0,1 0 0,-1-1 0,0 1 0,0-1 0,-1 0 0,9-10 0,-1-3 0,-1 0 0,-2 0 0,1-1 0,-2 0 0,-1 0 0,0-1 0,-2-1 0,0 1 0,-1-1 0,-1 0 0,1-25 0,-4 42 0,-1 0 0,0 0 0,0 0 0,-1 0 0,1 0 0,-1 1 0,0-1 0,0 0 0,0 0 0,0 1 0,-1-1 0,0 1 0,1-1 0,-5-5 0,4 8 0,1 0 0,0 0 0,-1 0 0,1 0 0,-1 0 0,1 0 0,-1 0 0,1 0 0,-1 1 0,0-1 0,0 0 0,1 1 0,-1 0 0,0-1 0,0 1 0,1 0 0,-1 0 0,0 0 0,0 0 0,0 0 0,1 0 0,-1 1 0,0-1 0,0 1 0,1-1 0,-1 1 0,0 0 0,1-1 0,-1 1 0,1 0 0,-1 0 0,1 0 0,-3 2 0,-5 4-126,0 1 0,1 0 0,-1 1-1,2 0 1,-1 0 0,1 0 0,1 1 0,-10 18-1,14-25-102,-13 23-6597</inkml:trace>
</inkml:ink>
</file>

<file path=ppt/ink/ink4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0-12T14:54:47.433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277 19 24575,'-2'16'0,"0"0"0,0 1 0,-2-1 0,0-1 0,-9 24 0,6-20 0,1 0 0,1 1 0,-3 21 0,7-33 0,0 1 0,1 0 0,0-1 0,1 1 0,0-1 0,0 1 0,1-1 0,3 11 0,-4-16 0,0 0 0,0-1 0,0 0 0,0 1 0,1-1 0,-1 0 0,1 0 0,0 1 0,-1-1 0,1 0 0,0-1 0,0 1 0,0 0 0,1-1 0,-1 1 0,0-1 0,1 1 0,-1-1 0,0 0 0,1 0 0,0 0 0,-1-1 0,1 1 0,-1 0 0,1-1 0,0 0 0,-1 0 0,1 0 0,0 0 0,4 0 0,1-1 0,0-1 0,1 0 0,-1 0 0,0-1 0,0 0 0,0 0 0,0-1 0,-1 0 0,1 0 0,-1 0 0,0-1 0,0-1 0,-1 1 0,0-1 0,0 0 0,0 0 0,0-1 0,-1 0 0,6-11 0,-7 13 0,-1-1 0,0 0 0,-1 1 0,0-1 0,0 0 0,0 0 0,0-1 0,-1 1 0,0 0 0,-1 0 0,1-1 0,-1 1 0,0-1 0,-1 1 0,1 0 0,-1 0 0,-1-1 0,1 1 0,-1 0 0,0 0 0,0 0 0,-1 0 0,0 1 0,0-1 0,0 1 0,-7-9 0,2 5 0,0 0 0,-1 1 0,0 0 0,0 1 0,0-1 0,-1 2 0,0-1 0,-1 2 0,1-1 0,-1 1 0,0 1 0,0 0 0,-17-3 0,19 5 0,0 0 0,0 1 0,0 1 0,0-1 0,0 1 0,0 1 0,0 0 0,0 0 0,0 1 0,0 0 0,0 0 0,0 1 0,1 0 0,-1 1 0,1 0 0,0 0 0,-14 10 0,12-7-105,1 0 0,0 1 0,0 1 0,0-1 0,1 1 0,1 1 0,-1 0 0,2 0 0,-1 0 0,1 0 0,1 1 0,-7 19 0,6-5-6721</inkml:trace>
</inkml:ink>
</file>

<file path=ppt/ink/ink4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0-12T14:54:48.070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348 0 24575,'-5'0'0,"-6"5"0,-5 1 0,-6 5 0,-3 4 0,-2 10 0,-1 5 0,0 2 0,0 5 0,-1 0 0,1 4 0,5-1 0,1-2 0,5-3 0,1-3 0,3-2 0,3-7-8191</inkml:trace>
</inkml:ink>
</file>

<file path=ppt/ink/ink4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0-12T14:54:48.490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0 24575,'0'20'0,"2"-1"0,0 0 0,1 0 0,1 0 0,0-1 0,2 1 0,0-1 0,1 0 0,1-1 0,0 1 0,2-2 0,0 1 0,0-1 0,2-1 0,0 0 0,1 0 0,0-2 0,1 1 0,0-2 0,1 0 0,23 14 0,0-4-341,2-2 0,0-1-1,57 17 1,-58-24-6485</inkml:trace>
</inkml:ink>
</file>

<file path=ppt/ink/ink4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0-12T14:54:48.817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250 1 24575,'0'4'0,"-1"0"0,0 0 0,0 0 0,0 0 0,-1-1 0,0 1 0,1 0 0,-1 0 0,0-1 0,-1 0 0,-2 4 0,-6 11 0,-10 22 0,3 1 0,1 1 0,1 1 0,3 0 0,2 1 0,1 0 0,2 0 0,3 1 0,-1 50 0,7-66 0,1-1 0,1-1 0,2 1 0,1 0 0,11 33 0,-13-50 0,0 0 0,1 1 0,0-2 0,0 1 0,2-1 0,-1 0 0,1 0 0,1 0 0,0-1 0,0-1 0,0 1 0,1-1 0,1 0 0,17 11 0,-24-18 0,-1 1 0,1-1 0,-1 0 0,1 0 0,0 0 0,-1 0 0,1 0 0,0-1 0,-1 1 0,1-1 0,0 1 0,0-1 0,0 0 0,-1 0 0,1-1 0,0 1 0,0 0 0,0-1 0,-1 0 0,1 0 0,0 0 0,-1 0 0,1 0 0,-1 0 0,1 0 0,-1-1 0,0 0 0,1 1 0,3-5 0,-3 3 0,0-1 0,-1 0 0,1 0 0,-1 0 0,0 0 0,0 0 0,0-1 0,0 1 0,-1 0 0,1-1 0,-1 0 0,0 1 0,-1-1 0,1 0 0,-1 1 0,0-1 0,-1-5 0,-4-25 0,-2 0 0,-2 0 0,-1 0 0,-1 1 0,-28-54 0,36 80 0,-1 1 0,-1-1 0,1 1 0,-1-1 0,-1 1 0,-8-8 0,13 13 0,-1 0 0,0 1 0,0-1 0,0 1 0,0-1 0,0 1 0,0 0 0,-1 0 0,1 0 0,0 0 0,-1 0 0,1 0 0,0 1 0,-1-1 0,1 1 0,-1 0 0,1 0 0,-1-1 0,1 2 0,-1-1 0,1 0 0,-1 0 0,1 1 0,0-1 0,-1 1 0,1 0 0,-4 1 0,-2 4 0,-1-1 0,0 1 0,1 0 0,0 1 0,1 0 0,0 0 0,0 1 0,0-1 0,1 2 0,-6 8 0,0 2 0,1 1 0,1 0 0,-12 32 0,16-32-682,-8 39-1,10-27-6143</inkml:trace>
</inkml:ink>
</file>

<file path=ppt/ink/ink42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0-12T14:54:49.157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111 77 24575,'-2'0'0,"0"1"0,0-1 0,0 1 0,0-1 0,0 1 0,0 0 0,0 0 0,0 0 0,1 0 0,-1 0 0,0 0 0,1 1 0,-1-1 0,-2 3 0,-21 26 0,19-22 0,0 1 0,0 0 0,0 0 0,1 1 0,0 0 0,1 0 0,0 0 0,1 1 0,0-1 0,1 1 0,0 0 0,-1 11 0,3-18 0,0 0 0,0 0 0,0 0 0,0 0 0,1 0 0,0 0 0,0 0 0,0 0 0,0 0 0,1 0 0,-1 0 0,1-1 0,0 1 0,2 3 0,-1-5 0,-1 1 0,1-1 0,-1 0 0,1 0 0,0 0 0,0 0 0,0 0 0,0-1 0,0 1 0,0-1 0,0 0 0,0 0 0,1 0 0,-1 0 0,0 0 0,1-1 0,-1 0 0,1 0 0,3 0 0,0 0 0,0 0 0,-1 0 0,1-1 0,-1 0 0,1-1 0,-1 1 0,1-1 0,-1 0 0,0-1 0,0 0 0,0 0 0,0 0 0,0-1 0,-1 1 0,1-1 0,-1-1 0,0 1 0,0-1 0,5-7 0,-4 4 0,-1 0 0,0 0 0,0-1 0,-1 0 0,0 0 0,-1 0 0,1 0 0,-2-1 0,0 1 0,0-1 0,0 1 0,-1-18 0,-1 19 0,1-11 0,-1 1 0,-4-27 0,4 41 0,-1 1 0,0-1 0,1 0 0,-1 1 0,0 0 0,0-1 0,-1 1 0,1 0 0,-1-1 0,0 1 0,0 0 0,0 0 0,0 1 0,0-1 0,-1 0 0,1 1 0,-1-1 0,0 1 0,-4-4 0,4 5 6,0 1-1,1-1 1,-1 0-1,0 1 1,0 0-1,0 0 0,1 0 1,-1 0-1,0 0 1,0 0-1,0 1 1,1-1-1,-1 1 1,0 0-1,1 0 0,-1 0 1,1 0-1,-1 0 1,-3 3-1,-5 2-496,1 1-1,-18 16 1,-2 4-6335</inkml:trace>
</inkml:ink>
</file>

<file path=ppt/ink/ink42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0-12T14:54:51.506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1 192 24575,'5'0'0,"5"0"0,2-5 0,8-1 0,5-4 0,8-1 0,8-3 0,5 1 0,5-3 0,3 3 0,1-2 0,6-3 0,1 2 0,0-2 0,-6-1 0,-13 2-8191</inkml:trace>
</inkml:ink>
</file>

<file path=ppt/ink/ink42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0-12T14:54:51.925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1 152 24575,'0'5'0,"4"1"0,7 0 0,11-6 0,5-8 0,13-2 0,9-4 0,10-5 0,8-7 0,8-5 0,4-2 0,-11 5-8191</inkml:trace>
</inkml:ink>
</file>

<file path=ppt/ink/ink42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0-12T14:54:53.991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513 102 24575,'6'0'0,"-6"0"0,0 0 0,0 0 0,0 0 0,0 0 0,0 0 0,0 0 0,0 1 0,0-1 0,0 0 0,0 0 0,0 0 0,0 0 0,0 0 0,0 0 0,0 0 0,0 0 0,0 0 0,0 0 0,0 0 0,1 0 0,-1 0 0,0 0 0,0 0 0,0 0 0,0 0 0,0 0 0,-16 11 0,-399 305 0,404-308 0,0 1 0,0 1 0,0 0 0,1 0 0,-9 14 0,17-22 0,0 1 0,1-1 0,-1 1 0,1-1 0,0 1 0,-1 0 0,1 0 0,0-1 0,1 1 0,-1 0 0,0 0 0,1 0 0,0 0 0,0 0 0,0 0 0,0 0 0,0 0 0,0 0 0,1 0 0,-1 0 0,1 0 0,0 0 0,0 0 0,0-1 0,1 1 0,-1 0 0,0-1 0,1 1 0,0-1 0,0 1 0,2 1 0,3 4 0,0-2 0,1 1 0,0-1 0,0 0 0,0-1 0,1 0 0,0 0 0,0-1 0,0 0 0,15 4 0,13 2 0,53 8 0,-62-13 0,17 1 0,45 0 0,37 4 0,-123-9 0,1 0 0,0 0 0,0 0 0,-1 0 0,1 1 0,-1 0 0,1 0 0,-1 0 0,0 0 0,4 4 0,-6-5 0,-1 0 0,0 1 0,1-1 0,-1 1 0,0-1 0,0 1 0,0-1 0,-1 1 0,1 0 0,0 0 0,-1-1 0,1 1 0,-1 0 0,1 0 0,-1 0 0,0 0 0,0-1 0,0 1 0,0 0 0,0 0 0,0 0 0,0 0 0,-1 0 0,1-1 0,-1 1 0,1 0 0,-1 0 0,0-1 0,-1 3 0,-2 5 0,-1 1 0,0-1 0,-1-1 0,0 1 0,0-1 0,-1 0 0,0 0 0,-12 10 0,-11 6 0,-33 20 0,9-6 0,6 1 0,-25 18 0,65-51 0,-1 0 0,0-1 0,0 0 0,0-1 0,-1 0 0,-14 4 0,15-10 0,14-7 0,15-11 0,-18 19 0,329-268 0,-329 268 0,0 0 0,0 0 0,-1-1 0,1 1 0,0 0 0,-1-1 0,1 1 0,-1-1 0,1 0 0,-1 1 0,0-1 0,0 0 0,0 0 0,0 0 0,0 1 0,1-5 0,-2 5 0,0-1 0,-1 1 0,1 0 0,-1 0 0,1-1 0,-1 1 0,1 0 0,-1 0 0,0 0 0,0-1 0,0 1 0,1 0 0,-1 0 0,0 0 0,0 1 0,0-1 0,0 0 0,-1 0 0,1 0 0,0 1 0,0-1 0,0 1 0,-1-1 0,1 1 0,-3-1 0,-49-27 0,2-3 0,0-1 0,2-3 0,-67-61 0,111 91 0,0 1 0,1-1 0,-1 0 0,1 0 0,0 0 0,0-1 0,0 1 0,-4-11 0,7 13 0,0 0 0,0 1 0,0-1 0,1 0 0,-1 0 0,1 0 0,0 0 0,0 0 0,0 0 0,0 0 0,0 0 0,1 0 0,-1 0 0,1 0 0,0 0 0,0 0 0,0 0 0,0 0 0,0 1 0,4-6 0,21-30 0,56-60 0,-34 43 0,135-147 0,-165 184 0,-18 19 0,0-1 0,0 0 0,0 0 0,0 0 0,0 0 0,0 0 0,0 0 0,0 0 0,0 0 0,0 0 0,0 1 0,0-1 0,0 0 0,0 0 0,0 0 0,0 0 0,0 0 0,0 0 0,0 0 0,0 0 0,0 0 0,0 1 0,0-1 0,0 0 0,0 0 0,0 0 0,1 0 0,-1 0 0,0 0 0,0 0 0,0 0 0,0 0 0,0 0 0,0 0 0,0 0 0,0 0 0,0 1 0,0-1 0,0 0 0,1 0 0,-1 0 0,0 0 0,0 0 0,0 0 0,0 0 0,0 0 0,0 0 0,0 0 0,0 0 0,0 0 0,1 0 0,-1 0 0,0 0 0,0 0 0,0 0 0,0 0 0,0 0 0,0-1 0,0 1 0,1 0 0,-24 37 0,-13 8 0,-214 246 0,219-265 0,25-22 0,0 0 0,1 0 0,-1 1 0,1-1 0,0 1 0,1 1 0,-1-1 0,1 1 0,-7 10 0,11-15 0,0 0 0,0 0 0,0-1 0,0 1 0,0 0 0,-1 0 0,1-1 0,1 1 0,-1 0 0,0-1 0,0 1 0,0 0 0,0 0 0,0-1 0,1 1 0,-1 0 0,0-1 0,1 1 0,-1 0 0,0-1 0,1 1 0,-1-1 0,1 1 0,-1 0 0,1-1 0,-1 1 0,1-1 0,-1 0 0,1 1 0,0-1 0,-1 1 0,1-1 0,0 0 0,-1 1 0,1-1 0,0 0 0,-1 0 0,1 0 0,0 1 0,0-1 0,0 0 0,35 4 0,-34-4 0,59-2 0,-47 0 0,1 2 0,0-1 0,0 2 0,0 0 0,17 3 0,-32-4 0,1 0 0,0 1 0,-1-1 0,1 0 0,-1 0 0,1 0 0,-1 0 0,1 0 0,-1 0 0,1 1 0,-1-1 0,1 0 0,-1 0 0,1 1 0,-1-1 0,0 0 0,1 1 0,-1-1 0,1 1 0,-1-1 0,0 0 0,1 1 0,-1-1 0,0 1 0,1-1 0,-1 1 0,0-1 0,0 2 0,-10 9 0,-28 6 0,35-16 0,0 0 0,0 0 0,0 1 0,0-1 0,1 0 0,-1 1 0,0 0 0,1-1 0,-1 1 0,1 0 0,0 0 0,0 0 0,0 1 0,0-1 0,0 0 0,0 1 0,0 0 0,1-1 0,-1 1 0,1 0 0,-2 5 0,2 0 0,0 0 0,0 0 0,1 0 0,0 1 0,1-1 0,2 13 0,0 37 0,-3-45 0,0 0 0,1 0 0,0 0 0,1 0 0,1-1 0,0 1 0,0-1 0,1 0 0,8 17 0,-9-24 0,0 0 0,0 0 0,0 0 0,-1 0 0,0 1 0,0-1 0,0 0 0,-1 1 0,0 0 0,0-1 0,0 1 0,-1 0 0,0-1 0,0 1 0,0 0 0,-1 0 0,0-1 0,0 1 0,0 0 0,-1-1 0,0 1 0,0-1 0,0 0 0,-1 0 0,1 0 0,-1 0 0,-4 5 0,0 1-62,-1-1 0,0 1 0,0-1 0,-1-1 0,-1 0 0,1 0 0,-2-1 0,1 0 0,-1-1 0,0 0 0,0 0 0,-1-1-1,0-1 1,0 0 0,0-1 0,-1 0 0,1-1 0,-1 0 0,0-1 0,0-1 0,-17 1 0,2-2-6764</inkml:trace>
</inkml:ink>
</file>

<file path=ppt/ink/ink42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0-12T14:54:54.474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444 174 24575,'-1'-4'0,"1"1"0,-1-1 0,-1 1 0,1-1 0,0 1 0,-1 0 0,0 0 0,1 0 0,-1 0 0,-1 0 0,1 0 0,0 0 0,-1 1 0,1-1 0,-1 1 0,0-1 0,-4-1 0,-2-3 0,-1 1 0,-1 1 0,1 0 0,-1 0 0,0 1 0,0 0 0,0 1 0,0 0 0,-1 1 0,1 1 0,-1-1 0,0 2 0,-12 0 0,14 1 0,0 0 0,0 1 0,1 1 0,-1-1 0,1 2 0,-1-1 0,1 1 0,0 0 0,0 1 0,1 0 0,-1 1 0,1 0 0,1 0 0,-1 0 0,-11 14 0,10-9 0,-1 1 0,2 0 0,0 0 0,0 1 0,1 0 0,1 1 0,0 0 0,1 0 0,-6 26 0,9-30 0,0 1 0,0 0 0,1 1 0,1-1 0,0 0 0,0 0 0,1 0 0,1 0 0,0 0 0,0 0 0,1 0 0,0-1 0,9 19 0,-10-25 0,1 0 0,0 0 0,0 0 0,1 0 0,-1 0 0,1-1 0,-1 1 0,1-1 0,0 0 0,0 0 0,1 0 0,-1-1 0,1 0 0,-1 1 0,1-2 0,0 1 0,0 0 0,-1-1 0,1 0 0,0 0 0,0-1 0,0 1 0,1-1 0,-1 0 0,0 0 0,9-2 0,3-1 0,-1 0 0,-1-1 0,1 0 0,0-2 0,-1 1 0,0-2 0,16-9 0,-4 0 0,0-2 0,-1-1 0,0-1 0,-2-1 0,-1-1 0,27-33 0,-39 43 0,-2 0 0,1-1 0,-2-1 0,0 1 0,0-1 0,-1-1 0,-1 1 0,-1-1 0,0 0 0,-1-1 0,0 1 0,-1-1 0,-1 1 0,1-27 0,-3 38 0,0 0 0,0 1 0,-1-1 0,1 0 0,-1 0 0,0 1 0,0-1 0,0 1 0,0-1 0,0 1 0,-1-1 0,0 1 0,1 0 0,-1 0 0,-1 0 0,1 0 0,0 0 0,-1 0 0,-2-3 0,4 6 0,0 0 0,0 0 0,1 0 0,-1-1 0,0 1 0,0 0 0,1 0 0,-1 0 0,0 0 0,0 0 0,1 0 0,-1 1 0,0-1 0,0 0 0,1 0 0,-1 0 0,0 1 0,0-1 0,1 0 0,-1 1 0,0-1 0,1 1 0,-1-1 0,1 0 0,-1 1 0,1 0 0,-1-1 0,1 1 0,-1-1 0,1 1 0,-1 0 0,1-1 0,-1 1 0,1 0 0,0-1 0,0 1 0,-1 0 0,1-1 0,0 1 0,0 0 0,0 0 0,0 1 0,-7 36 0,5-17 0,0 0 0,2 0 0,1 0 0,0 0 0,2 0 0,0 0 0,2 0 0,0-1 0,1 1 0,1-1 0,1-1 0,1 1 0,0-2 0,17 25 0,58 92-1365,-70-106-5461</inkml:trace>
</inkml:ink>
</file>

<file path=ppt/ink/ink43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0-12T14:54:55.223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247 1208 24575,'0'-38'0,"0"0"0,-3 0 0,-11-59 0,13 93 0,0 1 0,0 0 0,-1-1 0,1 1 0,0 0 0,-1 0 0,0 0 0,0 0 0,-4-5 0,5 8 0,1-1 0,-1 0 0,0 1 0,0-1 0,1 1 0,-1-1 0,0 1 0,0 0 0,0-1 0,0 1 0,0 0 0,0-1 0,1 1 0,-1 0 0,0 0 0,0 0 0,0 0 0,0 0 0,0 0 0,0 0 0,0 0 0,0 0 0,0 0 0,0 1 0,0-1 0,1 0 0,-1 1 0,0-1 0,0 1 0,0-1 0,0 1 0,1-1 0,-1 1 0,0-1 0,1 1 0,-1 0 0,0-1 0,1 1 0,-1 0 0,0 1 0,-8 10 0,1 1 0,0 0 0,1 0 0,1 1 0,0-1 0,-5 19 0,-6 11 0,-53 138 0,61-153 0,2 0 0,1 1 0,1 0 0,-2 46 0,6-69 0,1 1 0,1-1 0,-1 0 0,1 0 0,0 1 0,0-1 0,1 0 0,0 0 0,0 0 0,4 7 0,-5-11 0,1 0 0,-1 0 0,1 0 0,-1-1 0,1 1 0,-1 0 0,1-1 0,0 1 0,0-1 0,0 0 0,0 0 0,0 0 0,0 0 0,0 0 0,0 0 0,1 0 0,-1-1 0,0 1 0,0-1 0,1 0 0,-1 0 0,0 1 0,1-1 0,-1-1 0,0 1 0,1 0 0,-1-1 0,0 1 0,0-1 0,3 0 0,5-3 0,-1 0 0,0 0 0,0-1 0,0 0 0,0 0 0,-1-1 0,0 0 0,0-1 0,0 0 0,-1 0 0,0 0 0,0-1 0,10-16 0,1-5 0,-1 0 0,24-58 0,-34 70 0,22-58 0,-28 70 0,1 0 0,-1 0 0,0-1 0,0 1 0,-1 0 0,0-1 0,0 1 0,0 0 0,0-1 0,-1 1 0,-2-9 0,0 12 0,-1 9 0,-1 11 0,2 3 0,1 0 0,1 0 0,0-1 0,4 25 0,-3-38 0,1 0 0,0-1 0,0 1 0,1-1 0,0 0 0,0 1 0,0-1 0,1 0 0,0 0 0,0-1 0,0 1 0,1 0 0,0-1 0,0 0 0,0 0 0,1 0 0,6 5 0,-7-8 0,-1 0 0,1-1 0,0 1 0,0-1 0,0 0 0,0 0 0,1 0 0,-1 0 0,0-1 0,0 1 0,0-1 0,1 0 0,-1-1 0,0 1 0,0-1 0,0 0 0,0 0 0,1 0 0,-1 0 0,-1-1 0,1 1 0,7-5 0,4-3 0,-1 0 0,0 0 0,0-1 0,16-17 0,-4 2 0,-1-2 0,-2 0 0,0-2 0,-2 0 0,-2-1 0,0-1 0,-2-1 0,-2-1 0,-1 0 0,-1-1 0,13-55 0,-15 32 0,-2-1 0,-2 0 0,-3 0 0,-3 0 0,-2 0 0,-13-83 0,-61-281 0,74 417 0,-1 1 0,1-1 0,-1 0 0,0 1 0,0-1 0,-4-7 0,6 12 0,-1 0 0,1 0 0,0-1 0,0 1 0,0 0 0,-1 0 0,1 0 0,0-1 0,0 1 0,-1 0 0,1 0 0,0 0 0,0 0 0,-1-1 0,1 1 0,0 0 0,0 0 0,-1 0 0,1 0 0,0 0 0,-1 0 0,1 0 0,0 0 0,-1 0 0,1 0 0,0 0 0,0 0 0,-1 0 0,1 0 0,0 0 0,-1 0 0,1 0 0,0 0 0,0 0 0,-1 1 0,1-1 0,-11 20 0,-6 56 0,4 0 0,-8 140 0,20-201 0,-3 55 0,3-1 0,3 1 0,19 120 0,-10-138 0,1-1 0,3 0 0,2-1 0,3 0 0,38 70 0,-40-88 0,-2-3 0,21 47 0,-33-66 0,-1 0 0,0 0 0,-1 0 0,0 0 0,0 1 0,-1-1 0,0 0 0,-1 1 0,-1 11 0,1-20 0,0 0 0,0 0 0,0 0 0,0 0 0,-1 0 0,1 0 0,0-1 0,-1 1 0,1 0 0,-1 0 0,0 0 0,0-1 0,0 1 0,0 0 0,0-1 0,0 1 0,0-1 0,0 1 0,0-1 0,-1 0 0,1 1 0,-1-1 0,1 0 0,-1 0 0,1 0 0,-1 0 0,0 0 0,1 0 0,-1-1 0,0 1 0,0 0 0,0-1 0,0 1 0,1-1 0,-1 0 0,0 0 0,0 0 0,0 0 0,0 0 0,0 0 0,0 0 0,0-1 0,1 1 0,-3-1 0,-5-2 0,0 0 0,0-1 0,1 0 0,0 0 0,0-1 0,0 0 0,-12-11 0,5 3 0,0 0 0,1-1 0,1 0 0,1-1 0,0-1 0,1 0 0,-11-21 0,18 31 0,1-2 0,0 1 0,0 0 0,1-1 0,0 1 0,0-1 0,1 1 0,0-1 0,0 0 0,1 0 0,0 0 0,0 1 0,1-1 0,0 0 0,0 0 0,1 1 0,0-1 0,0 1 0,1-1 0,6-12 0,2 3 10,1-1 0,1 1 0,1 1 0,0 1 0,1 0 0,0 0 0,2 2 0,-1 0 0,2 1 0,0 1 0,19-10 0,23-9-505,2 3 0,71-20 0,-80 29-6331</inkml:trace>
</inkml:ink>
</file>

<file path=ppt/ink/ink43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0-12T14:55:50.848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28 459 24575,'0'95'0,"-16"408"0,4-300 0,14-361 0,13-400 0,-11 468 0,-3 42 0,2 0 0,13-65 0,-16 110 0,0 0 0,1 0 0,0 0 0,0 1 0,0-1 0,0 0 0,0 1 0,0-1 0,1 0 0,-1 1 0,1 0 0,-1-1 0,1 1 0,0 0 0,0 0 0,3-2 0,-3 3 0,0 0 0,1 1 0,-1-1 0,0 1 0,0 0 0,0-1 0,0 1 0,1 0 0,-1 1 0,0-1 0,0 0 0,0 1 0,0-1 0,0 1 0,0-1 0,1 1 0,-1 0 0,0 0 0,-1 0 0,1 0 0,3 3 0,8 4 0,0-1 0,1 0 0,0 0 0,0-1 0,0-1 0,0 0 0,1-1 0,0-1 0,0 0 0,0-1 0,0-1 0,0 0 0,25-3 0,101-20 0,-104 14 0,1 1 0,0 2 0,0 2 0,0 1 0,60 6 0,-40 7 0,0 3 0,0 3 0,78 34 0,-62-23 0,-36-15 0,0-1 0,1-2 0,0-2 0,0-1 0,1-2 0,58 0 0,-68-6 0,-1-1 0,1-1 0,-1-2 0,0-1 0,0-1 0,0-1 0,-1-2 0,-1-1 0,38-20 0,5-12 0,65-54 0,-84 58 0,2 2 0,101-53 0,-148 87 0,0 1 0,1 0 0,-1 0 0,1 1 0,-1 0 0,1 0 0,-1 1 0,1-1 0,0 1 0,-1 1 0,1-1 0,-1 1 0,1 1 0,-1-1 0,1 1 0,10 4 0,7 5 0,0 1 0,43 29 0,-20-11 0,-9-9 0,0-2 0,1-1 0,1-2 0,1-2 0,0-2 0,1-1 0,0-2 0,1-3 0,0-1 0,59 0 0,-45-6 0,82-11 0,-109 7 0,1-1 0,-1-2 0,-1-1 0,38-17 0,3-7 0,-35 15 0,2 1 0,0 2 0,0 1 0,64-13 0,-95 26 0,0 0 0,0 1 0,0-1 0,1 2 0,-1-1 0,0 1 0,0-1 0,1 2 0,-1-1 0,0 1 0,0 0 0,0 0 0,-1 0 0,1 1 0,9 6 0,-8-4 0,0 1 0,-1 0 0,0 0 0,0 0 0,0 1 0,-1 0 0,0 0 0,0 1 0,-1-1 0,7 17 0,28 67 0,-2 2 0,96 167 0,-128-253 0,14 23 0,22 48 0,-36-66 0,0 0 0,-1 1 0,0-1 0,-2 1 0,1 0 0,-1 0 0,0 19 0,-2-5 0,-1 0 0,-5 38 0,3-52 0,0 0 0,-1 0 0,0 0 0,-1 0 0,0-1 0,-14 22 0,14-25 0,0-1 0,-1 1 0,0-1 0,-1 0 0,0 0 0,0-1 0,-1 0 0,1 0 0,-2-1 0,1 0 0,-1 0 0,1-1 0,-2 0 0,1-1 0,0 0 0,-1 0 0,0-1 0,0 0 0,-16 2 0,-12 3 0,-1-2 0,0-2 0,0-1 0,0-2 0,-47-5 0,-301-66 0,-34-3 0,88 44 0,-351-43 0,396 36 0,273 34 0,0 0 0,0 1 0,1 0 0,-1 1 0,-22 4 0,30-3 0,0 1 0,0 0 0,0 0 0,1 1 0,-1 0 0,1 0 0,0 1 0,0-1 0,0 1 0,1 1 0,-1-1 0,1 1 0,-8 9 0,0 1 0,2 1 0,0-1 0,1 2 0,-13 29 0,-25 78 0,33-84 0,-7 28 0,-15 37 0,31-92 0,0 0 0,-1 0 0,0-1 0,-1 0 0,-15 17 0,22-28 0,0 1 0,-1-1 0,1 0 0,-1 1 0,1-1 0,-1 0 0,1 0 0,-1 0 0,0 0 0,0-1 0,1 1 0,-1 0 0,0-1 0,0 1 0,0-1 0,0 0 0,0 1 0,0-1 0,0 0 0,1 0 0,-1 0 0,0 0 0,0-1 0,0 1 0,0-1 0,0 1 0,0-1 0,1 1 0,-1-1 0,0 0 0,-2-1 0,-5-4 0,0 0 0,0-1 0,1 1 0,-12-14 0,4 6 0,-28-25 0,-3 3 0,-1 2 0,-1 2 0,-2 2 0,-1 3 0,-91-35 0,134 58 0,0 1 0,-1 0 0,1 1 0,-1-1 0,0 2 0,0-1 0,0 2 0,0-1 0,1 1 0,-1 1 0,0 0 0,0 0 0,0 1 0,1 0 0,-1 0 0,1 1 0,-1 1 0,-13 6 0,14-5 0,-1 0 0,-1 0 0,1-2 0,0 1 0,-1-1 0,0-1 0,0 0 0,-12 1 0,-12-1 0,-43-4 0,-28 2 0,103 0-105,0 0 0,0 1 0,0-1 0,0 1 0,1 0 0,-1 0 0,0 0 0,0 0 0,1 0 0,-1 1 0,0-1 0,-2 3 0,-7 8-6721</inkml:trace>
</inkml:ink>
</file>

<file path=ppt/ink/ink43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0-12T14:57:02.078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0 24575,'3'1'0,"0"-1"0,0 1 0,0 0 0,0 0 0,0 0 0,0 0 0,-1 0 0,6 4 0,12 5 0,37 5 0,2-3 0,-1-2 0,82 3 0,595-1 0,-465-14 0,1968 2 0,-1816 13 0,-298-1 0,166 36 0,-167-22-1365,-80-18-5461</inkml:trace>
</inkml:ink>
</file>

<file path=ppt/ink/ink43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0-12T14:58:07.861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5 24575,'0'-4'0</inkml:trace>
</inkml:ink>
</file>

<file path=ppt/ink/ink43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0-12T14:58:08.580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0 24575,'0'0'-8191</inkml:trace>
</inkml:ink>
</file>

<file path=ppt/ink/ink43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0-12T14:58:09.994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0 24575,'0'0'-8191</inkml:trace>
</inkml:ink>
</file>

<file path=ppt/ink/ink43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0-12T14:58:10.507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0 24575,'4'0'0</inkml:trace>
</inkml:ink>
</file>

<file path=ppt/ink/ink43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0-12T14:58:12.488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5 24575,'0'-5'0</inkml:trace>
</inkml:ink>
</file>

<file path=ppt/ink/ink43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0-12T14:58:27.215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384 21 24575,'-3'0'0,"0"-1"0,0 1 0,1-1 0,-1 0 0,0 0 0,0 0 0,1-1 0,-4 0 0,-23-9 0,23 11 0,1 0 0,-1 1 0,0 0 0,0 0 0,1 1 0,-1-1 0,1 1 0,-1 0 0,1 1 0,0-1 0,0 1 0,0 0 0,0 0 0,0 1 0,-5 5 0,-6 5 0,1 1 0,-25 32 0,19-18 0,2 0 0,1 1 0,1 1 0,2 0 0,1 1 0,1 1 0,2 1 0,1-1 0,2 1 0,1 1 0,2 0 0,-2 45 0,7-75 0,0-1 0,0 1 0,1-1 0,-1 1 0,1 0 0,0-1 0,0 1 0,0-1 0,1 1 0,0-1 0,0 0 0,0 0 0,0 0 0,0 0 0,1 0 0,0 0 0,0-1 0,4 5 0,-4-6 0,1 1 0,0-1 0,-1 0 0,1 0 0,0-1 0,0 1 0,0-1 0,0 0 0,0 0 0,1 0 0,-1 0 0,0-1 0,0 0 0,1 0 0,-1 0 0,0 0 0,0-1 0,0 1 0,1-1 0,4-2 0,7-2 0,-1-1 0,1 0 0,-1-1 0,-1-1 0,1 0 0,15-13 0,78-66 0,-102 82 0,31-29 0,44-49 0,-66 66 0,-1-1 0,0-1 0,-2 0 0,0-1 0,11-26 0,-21 43 0,-1 0 0,0 0 0,0 0 0,0 0 0,0 0 0,0 0 0,-1 0 0,1 0 0,-1-1 0,0 1 0,0 0 0,0 0 0,0-1 0,-1 1 0,1 0 0,-1 0 0,-1-5 0,0 5 0,0 1 0,0 0 0,0 0 0,0 0 0,0 0 0,0 0 0,0 1 0,0-1 0,-1 1 0,1-1 0,-1 1 0,1 0 0,-1 0 0,1 0 0,-1 0 0,0 0 0,1 1 0,-1-1 0,0 1 0,-5 0 0,-9-1 0,1 1 0,0 0 0,0 2 0,0 0 0,-1 1 0,2 0 0,-1 1 0,-17 7 0,-124 60 0,90-38 0,-4-4-1365,43-20-5461</inkml:trace>
</inkml:ink>
</file>

<file path=ppt/ink/ink43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0-12T14:58:27.620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460 0 24575,'-5'5'0,"-6"5"0,-6 2 0,-4-1 0,-4 2 0,-2-1 0,-1-3 0,4-2-8191</inkml:trace>
  <inkml:trace contextRef="#ctx0" brushRef="#br0" timeOffset="1">186 137 24575,'-4'5'0,"-7"5"0,-6 7 0,-4 4 0,-4 4 0,-2 2 0,-1-3 0,-1-2 0,6-4-8191</inkml:trace>
</inkml:ink>
</file>

<file path=ppt/ink/ink44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0-12T14:58:28.008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1 222 24575,'-1'9'0,"2"0"0,-1 0 0,1 1 0,0-1 0,1 0 0,0 0 0,1 0 0,0 0 0,0-1 0,1 1 0,0-1 0,0 0 0,1 0 0,0 0 0,10 11 0,-15-18 0,1-1 0,-1 1 0,1-1 0,-1 1 0,1-1 0,-1 1 0,1-1 0,-1 0 0,1 1 0,-1-1 0,1 0 0,0 1 0,-1-1 0,1 0 0,-1 0 0,1 0 0,0 1 0,-1-1 0,1 0 0,0 0 0,-1 0 0,1 0 0,0 0 0,-1 0 0,1 0 0,0-1 0,-1 1 0,2 0 0,-1-1 0,0 0 0,0 0 0,0 0 0,-1 0 0,1 0 0,0 0 0,-1 0 0,1 0 0,0 0 0,-1 0 0,1 0 0,-1 0 0,0 0 0,1-2 0,4-45 0,-5 47 0,1-21 0,0 0 0,2 0 0,0 1 0,1-1 0,2 1 0,0 0 0,1 0 0,1 1 0,1 0 0,14-25 0,-20 41-97,0 0-1,1 0 1,-1 0-1,1 0 1,0 0-1,0 1 1,0 0-1,0 0 1,0 0-1,1 0 1,-1 0-1,1 1 0,7-2 1,9-3-6729</inkml:trace>
</inkml:ink>
</file>

<file path=ppt/ink/ink44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0-12T14:58:28.380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27 38 24575,'-3'4'0,"0"0"0,0 1 0,1-1 0,-1 0 0,1 1 0,0-1 0,1 1 0,-1 0 0,1 0 0,0-1 0,0 1 0,0 0 0,0 9 0,1-5 0,0 0 0,0 0 0,1 0 0,0 0 0,0 0 0,5 15 0,-4-20 0,0 0 0,-1-1 0,1 1 0,0 0 0,1-1 0,-1 0 0,1 0 0,-1 1 0,1-1 0,0-1 0,0 1 0,1 0 0,-1-1 0,0 0 0,8 4 0,-10-5 0,0-1 0,1 1 0,-1-1 0,0 0 0,1 1 0,-1-1 0,0 0 0,1 0 0,-1 0 0,1 0 0,-1 0 0,0 0 0,1 0 0,-1-1 0,0 1 0,1 0 0,-1-1 0,0 1 0,3-2 0,-3 0 0,1 1 0,0-1 0,-1 1 0,1-1 0,-1 0 0,0 1 0,0-1 0,1 0 0,-1 0 0,0 0 0,-1 0 0,1 0 0,0 0 0,0 0 0,-1 0 0,1-3 0,7-55 0,1-12 0,-8 67 0,0-1 0,1 1 0,0-1 0,0 1 0,1-1 0,-1 1 0,1 0 0,0 0 0,5-6 0,-7 10 0,1-1 0,-1 1 0,0 0 0,0 0 0,1 0 0,-1 0 0,1 0 0,-1 0 0,1 0 0,-1 0 0,1 1 0,0-1 0,-1 0 0,1 1 0,0 0 0,-1-1 0,1 1 0,0 0 0,0 0 0,-1 0 0,1 0 0,0 0 0,0 0 0,-1 1 0,1-1 0,0 0 0,0 1 0,-1 0 0,1-1 0,-1 1 0,1 0 0,0 0 0,-1 0 0,0 0 0,1 0 0,-1 0 0,1 0 0,-1 0 0,2 3 0,6 5 0,-1 0 0,0 1 0,0 0 0,7 14 0,-11-19 0,7 13-455,1-1 0,28 31 0,-19-29-6371</inkml:trace>
</inkml:ink>
</file>

<file path=ppt/ink/ink44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0-12T14:58:29.314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2 654 24575,'6'0'0,"-1"-1"0,1 0 0,0-1 0,0 1 0,0-1 0,-1 0 0,1 0 0,-1-1 0,1 0 0,-1 0 0,0 0 0,5-5 0,-6 5 0,0 0 0,-1 0 0,1 0 0,-1 0 0,0 0 0,0-1 0,0 0 0,-1 1 0,1-1 0,-1 0 0,0 0 0,0-1 0,0 1 0,-1 0 0,1-1 0,0-4 0,-2 8 0,0-1 0,0 1 0,0-1 0,0 1 0,0 0 0,0-1 0,0 1 0,-1 0 0,1-1 0,-1 1 0,1 0 0,-1-1 0,1 1 0,-1 0 0,1 0 0,-1 0 0,0-1 0,0 1 0,0 0 0,0 0 0,0 0 0,0 0 0,0 1 0,0-1 0,0 0 0,0 0 0,0 0 0,-1 1 0,1-1 0,0 1 0,0-1 0,-1 1 0,1 0 0,0-1 0,-1 1 0,1 0 0,-1 0 0,1 0 0,0 0 0,-1 0 0,1 0 0,0 0 0,-1 0 0,-1 1 0,-1 0 0,0-1 0,0 1 0,0 0 0,0 0 0,0 0 0,0 1 0,0-1 0,0 1 0,0 0 0,1 0 0,-1 0 0,1 1 0,-7 5 0,8-5 0,-1 1 0,1 0 0,-1 0 0,1 0 0,0 0 0,1 0 0,-1 0 0,1 0 0,0 1 0,0-1 0,0 0 0,0 1 0,1-1 0,0 1 0,-1-1 0,2 1 0,-1-1 0,1 1 0,-1-1 0,1 0 0,0 1 0,1-1 0,-1 0 0,1 0 0,0 0 0,0 0 0,0 0 0,0 0 0,1 0 0,0-1 0,3 4 0,-2-2 0,0 0 0,1-1 0,-1 0 0,1 0 0,0 0 0,0 0 0,0-1 0,1 0 0,0 0 0,-1-1 0,1 1 0,0-1 0,0 0 0,0-1 0,0 1 0,0-1 0,1-1 0,-1 1 0,0-1 0,0 0 0,13-2 0,-11 0 0,0 0 0,1 0 0,-1-1 0,-1-1 0,1 1 0,0-1 0,-1-1 0,0 1 0,0-1 0,0 0 0,-1-1 0,8-7 0,-6 3 0,1 0 0,-2-1 0,0 0 0,0 0 0,-1-1 0,0 1 0,6-18 0,-5 5 0,0-1 0,-2 0 0,-1 0 0,0 0 0,-2 0 0,-1-1 0,-4-44 0,-2 28 0,-1 1 0,-3-1 0,-1 1 0,-1 1 0,-22-48 0,32 85 0,-1 0 0,1 0 0,-1 0 0,0 0 0,0 0 0,0 1 0,0-1 0,-4-2 0,6 5 0,0-1 0,0 1 0,-1 0 0,1 0 0,0 0 0,0 0 0,-1-1 0,1 1 0,0 0 0,0 0 0,-1 0 0,1 0 0,0 0 0,-1 0 0,1 0 0,0 0 0,-1 0 0,1 0 0,0 0 0,-1 0 0,1 0 0,0 0 0,0 0 0,-1 0 0,1 0 0,0 0 0,-1 1 0,1-1 0,0 0 0,0 0 0,-1 1 0,-5 16 0,5 0 0,0-1 0,1 1 0,1-1 0,1 1 0,0-1 0,1 0 0,6 18 0,43 111 0,-49-137 0,26 56 0,4-1 0,2-2 0,79 105 0,-111-162 0,1 1 0,-1-1 0,1 0 0,0 0 0,6 3 0,-10-6 0,1-1 0,-1 0 0,0 0 0,1 1 0,-1-1 0,1 0 0,-1 0 0,0 0 0,1 1 0,-1-1 0,1 0 0,-1 0 0,0 0 0,1 0 0,-1 0 0,1 0 0,-1 0 0,1 0 0,-1 0 0,0 0 0,1 0 0,-1 0 0,1 0 0,-1 0 0,0 0 0,1 0 0,-1-1 0,1 1 0,0-1 0,-1 0 0,1-1 0,-1 1 0,1 0 0,-1 0 0,0 0 0,0 0 0,1-1 0,-1 1 0,0 0 0,0 0 0,0-1 0,0 1 0,-1 0 0,1 0 0,-1-2 0,-7-50 0,1 7 0,-2-48 0,9 79 0,0 0 0,1 0 0,1 0 0,0 0 0,1 0 0,0 0 0,8-19 0,-3 14 0,-7 15 0,1-1 0,-1 1 0,1-1 0,1 1 0,-1 0 0,1 0 0,0 0 0,0 1 0,0-1 0,1 0 0,-1 1 0,1 0 0,0 0 0,1 0 0,-1 1 0,8-6 0,-2 4 0,0 0 0,-1-1 0,0-1 0,15-13 0,-20 16 0,0 0 0,0 0 0,0 0 0,-1-1 0,0 1 0,0-1 0,0 0 0,-1 0 0,1 0 0,-1 0 0,2-8 0,-4 12 0,0 1 0,0 0 0,0 0 0,0 0 0,0 0 0,0 0 0,0 0 0,1 0 0,-1 0 0,0-1 0,0 1 0,0 0 0,0 0 0,0 0 0,0 0 0,0 0 0,0 0 0,0-1 0,0 1 0,0 0 0,0 0 0,0 0 0,0 0 0,0 0 0,0-1 0,0 1 0,0 0 0,0 0 0,0 0 0,0 0 0,0 0 0,0 0 0,-1-1 0,1 1 0,0 0 0,0 0 0,0 0 0,0 0 0,0 0 0,0 0 0,0 0 0,0 0 0,-1 0 0,1-1 0,0 1 0,0 0 0,0 0 0,0 0 0,0 0 0,0 0 0,0 0 0,-1 0 0,1 0 0,0 0 0,0 0 0,-9 7 0,-8 13 0,-3 11 0,1 1 0,2 1 0,1 0 0,-18 54 0,64-97 0,-14 6 0,1 1 0,-1 1 0,1 0 0,0 1 0,-1 1 0,1 1 0,0 0 0,-1 1 0,1 1 0,-1 0 0,0 2 0,0 0 0,18 7 0,70 25-1365,-80-31-5461</inkml:trace>
</inkml:ink>
</file>

<file path=ppt/ink/ink44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0-12T14:58:29.714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0 24575,'0'5'0,"0"6"0,0 6 0,0 5 0,4-2 0,2-4-8191</inkml:trace>
  <inkml:trace contextRef="#ctx0" brushRef="#br0" timeOffset="1">165 193 24575,'0'4'0,"0"7"0,0 6 0,-5 4 0,-2 4 0,1 2 0,1 1 0,2 0 0,1-4-8191</inkml:trace>
</inkml:ink>
</file>

<file path=ppt/ink/ink44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0-12T14:58:30.076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1 923 24575,'41'-1'0,"1"-3"0,79-16 0,79-34 0,-106 27 0,475-140-963,481-123-1443,-410 157 766,1056-82 0,-1502 204 98</inkml:trace>
</inkml:ink>
</file>

<file path=ppt/ink/ink44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0-12T14:58:39.091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70 24575,'2'14'0,"0"0"0,1 0 0,0 0 0,1 0 0,1 0 0,11 23 0,2 9 0,20 60 0,96 192 0,-127-285 0,1 0 0,1-1 0,0 0 0,0-1 0,1 0 0,1 0 0,-1-1 0,2 0 0,17 11 0,-25-18 0,1 0 0,-1-1 0,1 1 0,0-1 0,0 0 0,0-1 0,0 1 0,0-1 0,0 0 0,1 0 0,-1-1 0,0 1 0,0-1 0,1-1 0,-1 1 0,0-1 0,0 1 0,0-1 0,1-1 0,-1 1 0,0-1 0,-1 0 0,1 0 0,0 0 0,0-1 0,-1 0 0,0 0 0,1 0 0,6-7 0,-1 0 0,0-1 0,-1 0 0,0-1 0,-1 0 0,-1 0 0,0-1 0,0 0 0,-1 0 0,-1-1 0,0 1 0,5-24 0,-3 4 0,-2-1 0,-1 0 0,-2-62 0,-3 65 0,-2 0 0,-1-1 0,-1 2 0,-12-37 0,11 46 0,-1 0 0,-2 1 0,0 0 0,-1 0 0,-1 1 0,-24-32 0,34 49-5,0 1-1,0-1 1,-1 1-1,1-1 1,-1 1-1,1-1 1,-1 1-1,0 0 1,0 0-1,1 0 1,-1 0 0,0 0-1,0 0 1,-3 0-1,4 0 16,0 1 0,0 0 0,0 0 0,0 0 0,0 1 0,0-1 0,0 0 0,0 0 0,0 0 0,0 1 0,0-1 0,0 1 0,0-1 0,0 1 0,0-1 0,0 1 0,0-1 0,0 1 0,-1 1 0,-2 4-211,-1 0 1,1 0 0,1 0-1,-1 0 1,1 0 0,-4 11-1,7-16 121,-10 23-6746</inkml:trace>
</inkml:ink>
</file>

<file path=ppt/ink/ink44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0-12T14:58:39.494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1 134 24575,'0'-2'0,"1"0"0,0 0 0,0 0 0,0 0 0,0 0 0,0 0 0,0 0 0,0 1 0,1-1 0,-1 0 0,1 1 0,-1-1 0,1 1 0,0-1 0,2-1 0,28-19 0,61-29 0,-82 46 0,1 0 0,0 0 0,0 1 0,1 1 0,0 0 0,13-1 0,-24 3 0,0 1 0,0 0 0,0 0 0,0 0 0,0 0 0,0 0 0,0 0 0,0 0 0,0 1 0,0-1 0,0 1 0,0 0 0,0-1 0,0 1 0,-1 0 0,1 0 0,0 0 0,0 0 0,-1 1 0,1-1 0,-1 0 0,1 1 0,1 2 0,-1-1 0,-1 0 0,0 0 0,0 0 0,0 0 0,0 0 0,0 0 0,-1 0 0,1 0 0,-1 1 0,0-1 0,0 0 0,0 0 0,-1 5 0,-2 7 0,0-1 0,0 0 0,-2 0 0,0 0 0,-10 19 0,-28 46 0,21-41 0,2 1 0,2 0 0,-19 57 0,36-93 0,0 0 0,0 0 0,1 0 0,-1-1 0,1 1 0,-1 0 0,1 0 0,0 0 0,0 0 0,1 0 0,-1 0 0,0 0 0,1 0 0,0-1 0,0 1 0,0 0 0,0 0 0,0-1 0,0 1 0,3 3 0,-2-4 0,0 0 0,1 0 0,-1 0 0,0-1 0,1 1 0,-1-1 0,1 0 0,0 0 0,-1 0 0,1 0 0,0 0 0,0 0 0,-1-1 0,1 1 0,0-1 0,0 0 0,0 0 0,0 0 0,0 0 0,4-1 0,20-5-143,0 0-1,0-2 0,0-1 1,-1-1-1,40-22 0,-52 25-359,32-15-6323</inkml:trace>
</inkml:ink>
</file>

<file path=ppt/ink/ink44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0-12T14:58:39.841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5 129 24575,'-2'12'0,"1"-11"0,1 0 0,0 0 0,-1 0 0,1-1 0,0 1 0,0 0 0,0 0 0,-1 0 0,1 0 0,0-1 0,0 1 0,0 0 0,1 0 0,-1 0 0,0 0 0,0-1 0,0 1 0,1 0 0,-1 0 0,0 0 0,1-1 0,-1 1 0,0 0 0,1 0 0,-1-1 0,1 1 0,0 1 0,7 4 0,0 1 0,-1-1 0,2 0 0,-1-1 0,1 0 0,0 0 0,0-1 0,0 0 0,0-1 0,1 1 0,0-2 0,0 0 0,-1 0 0,1-1 0,17 1 0,-22-3 0,-1 0 0,0 0 0,0 0 0,1-1 0,-1 1 0,0-1 0,0 0 0,-1 0 0,1 0 0,0-1 0,-1 1 0,1-1 0,-1 0 0,0 0 0,0 0 0,0-1 0,0 1 0,-1-1 0,1 1 0,-1-1 0,0 0 0,0 0 0,0 0 0,1-5 0,3-11 0,-1 1 0,0-2 0,3-39 0,-4 25 0,-4 35 0,0 0 0,0 0 0,0 0 0,0 0 0,0 0 0,0 0 0,0 0 0,0 0 0,1 0 0,-1 1 0,0-1 0,0 0 0,0 0 0,0 0 0,0 0 0,0 0 0,0 0 0,0 0 0,0 0 0,1 0 0,-1 0 0,0 0 0,0 0 0,0 0 0,0 0 0,0 0 0,0 0 0,0 0 0,0 0 0,0 0 0,1 0 0,-1 0 0,0-1 0,0 1 0,0 0 0,0 0 0,0 0 0,0 0 0,0 0 0,0 0 0,0 0 0,0 0 0,0 0 0,0 0 0,0 0 0,0 0 0,1-1 0,-1 1 0,0 0 0,0 0 0,0 0 0,0 0 0,0 0 0,0 0 0,0 0 0,0 0 0,0 0 0,0 0 0,0-1 0,0 1 0,0 0 0,0 0 0,0 0 0,0 0 0,0 0 0,0 0 0,0 0 0,-1 0 0,1-1 0,6 12 0,4 15 0,-10-25 0,5 13-91,0-1 0,1 0 0,1 0 0,0-1 0,1 0 0,0 0 0,0-1 0,2 0 0,-1 0 0,1-1 0,1 0 0,0-1 0,0 0 0,23 13 0,-14-12-6735</inkml:trace>
</inkml:ink>
</file>

<file path=ppt/ink/ink44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0-12T14:58:40.242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30 24575,'1'4'0,"1"1"0,-1 0 0,1-1 0,0 1 0,0-1 0,5 9 0,2 4 0,4 18 0,-11-27 0,0 0 0,1 1 0,1-1 0,0-1 0,0 1 0,10 14 0,-10-23 0,1-9 0,1-19 0,-5 23 0,4-14 0,12-46 0,-16 61 0,1 0 0,0 0 0,1 0 0,-1 1 0,1-1 0,0 0 0,0 1 0,1 0 0,6-7 0,-9 10 0,0 0 0,1 0 0,-1 1 0,0-1 0,0 0 0,1 1 0,-1-1 0,0 1 0,0 0 0,1 0 0,-1-1 0,1 1 0,-1 0 0,0 0 0,1 0 0,-1 0 0,0 0 0,1 1 0,-1-1 0,0 0 0,1 1 0,-1-1 0,0 0 0,1 1 0,-1 0 0,0-1 0,0 1 0,0 0 0,0 0 0,1-1 0,-1 1 0,0 0 0,0 0 0,-1 0 0,3 3 0,5 5 0,0 1 0,0 1 0,6 12 0,-1-2 0,20 18-1365,-19-22-5461</inkml:trace>
</inkml:ink>
</file>

<file path=ppt/ink/ink44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0-12T14:58:40.676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16 21 24575,'-1'0'0,"0"0"0,1 0 0,-1 0 0,0 0 0,0-1 0,1 1 0,-1 0 0,0 0 0,1-1 0,-1 1 0,1 0 0,-1-1 0,1 1 0,-1-1 0,0 1 0,1-1 0,-1 1 0,1-1 0,0 1 0,-1-1 0,1 0 0,-1 1 0,1-1 0,0 1 0,0-1 0,-1 0 0,1 1 0,0-1 0,0 0 0,0 0 0,-1 0 0,5-5 0,9 15 0,13 17 0,-2 2 0,-1 0 0,-1 2 0,-2 0 0,21 42 0,-29-49 0,-2 1 0,-1 1 0,0 0 0,-2 0 0,-1 1 0,-2 0 0,0 0 0,0 30 0,-3-32 0,0-9 0,0 0 0,-1 1 0,-1-1 0,-1 0 0,-5 26 0,1-30 0,2-15 0,5-22 0,7 2 0,2 0 0,0 0 0,2 1 0,0 1 0,2 0 0,18-24 0,-4 6 0,-27 38 0,27-35 0,-27 35 0,0 1 0,0 0 0,0-1 0,0 1 0,1 0 0,-1 0 0,0 0 0,0 0 0,1 0 0,-1 0 0,0 1 0,1-1 0,-1 0 0,1 1 0,-1-1 0,1 1 0,-1-1 0,1 1 0,-1 0 0,1-1 0,-1 1 0,1 0 0,3 0 0,-4 1 0,0 0 0,0 0 0,0 0 0,0 0 0,0 1 0,0-1 0,0 0 0,0 0 0,0 1 0,0-1 0,-1 0 0,1 1 0,0-1 0,-1 1 0,1-1 0,-1 0 0,0 1 0,1-1 0,-1 1 0,0 1 0,2 37 0,-2-32 0,-3 46 0,1-41 0,1 1 0,1-1 0,0 0 0,0 0 0,2 0 0,-1 0 0,2 0 0,4 18 0,-6-29-41,0-1 0,0 1-1,0 0 1,0 0-1,0 0 1,0-1 0,1 1-1,-1-1 1,0 1 0,1-1-1,-1 1 1,1-1-1,0 0 1,-1 0 0,1 0-1,0 0 1,0 0 0,0 0-1,-1 0 1,1-1-1,0 1 1,0 0 0,0-1-1,0 0 1,0 0 0,0 1-1,1-1 1,-1 0-1,0-1 1,0 1 0,0 0-1,3-1 1,11-4-6785</inkml:trace>
</inkml:ink>
</file>

<file path=ppt/ink/ink45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0-12T14:58:41.222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1 131 24575,'0'-43'0,"16"82"0,-13-29 0,1 12 0,2 1 0,0-2 0,19 42 0,-22-58 0,-1 0 0,1-1 0,0 1 0,1-1 0,-1 1 0,1-1 0,0 0 0,0-1 0,7 6 0,-8-7 0,0-1 0,-1 1 0,1-1 0,0 0 0,0 0 0,1 0 0,-1 0 0,0-1 0,0 1 0,0-1 0,0 0 0,1 1 0,-1-2 0,0 1 0,0 0 0,0-1 0,6-1 0,-5 1 0,1-1 0,-1 0 0,0-1 0,0 1 0,0-1 0,0 0 0,0 0 0,0 0 0,-1 0 0,1-1 0,-1 1 0,0-1 0,0 0 0,-1 0 0,1 0 0,-1 0 0,0 0 0,0-1 0,0 1 0,0-1 0,1-6 0,1-7 0,0 0 0,-1 1 0,-1-1 0,0-25 0,-2 29 0,0 0 0,-1 0 0,-1 0 0,0 0 0,-1 0 0,-7-22 0,5 30 0,5 16 0,4 19 0,30 69 120,-29-88-306,-1-1 1,2 1-1,-1-1 0,1 0 1,0 0-1,1-1 1,12 13-1,-6-11-6640</inkml:trace>
</inkml:ink>
</file>

<file path=ppt/ink/ink45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0-12T14:58:41.640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0 24575,'2'10'0,"1"1"0,-1-1 0,1 0 0,1 0 0,0 0 0,1-1 0,-1 1 0,2-1 0,11 16 0,3 7 0,1 5 0,-1 1 0,-2 1 0,-2 1 0,-1 0 0,-2 1 0,7 43 0,4 44 0,-24-156 0,0 1 0,2-1 0,1 1 0,11-43 0,-11 55 0,1-1 0,1 1 0,0 0 0,1 0 0,1 1 0,0-1 0,12-16 0,-18 30 0,-1 1 0,1-1 0,0 0 0,-1 0 0,1 0 0,-1 1 0,1-1 0,0 0 0,0 1 0,-1-1 0,1 1 0,0-1 0,0 1 0,0-1 0,0 1 0,-1-1 0,1 1 0,0 0 0,0 0 0,0-1 0,0 1 0,0 0 0,1 0 0,-1 0 0,0 1 0,0-1 0,0 1 0,-1 0 0,1-1 0,0 1 0,-1-1 0,1 1 0,-1 0 0,1 0 0,0-1 0,-1 1 0,0 0 0,1 0 0,-1 0 0,1-1 0,-1 1 0,0 0 0,1 2 0,1 7 0,0 1 0,-1 0 0,1 13 0,-1-14 0,0 4 30,1 0 0,0 0 0,7 21 0,-8-32-95,0 0 1,0 0-1,0 0 1,0 0-1,1 0 1,-1-1-1,1 1 0,0 0 1,0-1-1,0 0 1,0 1-1,0-1 1,0 0-1,0 0 0,1 0 1,-1 0-1,1 0 1,0-1-1,-1 1 1,1-1-1,0 0 1,5 2-1,8-2-6761</inkml:trace>
</inkml:ink>
</file>

<file path=ppt/ink/ink45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0-12T14:58:42.017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1 24575,'0'4'0,"0"7"0,5 1 0,5-2 0,2-2-8191</inkml:trace>
  <inkml:trace contextRef="#ctx0" brushRef="#br0" timeOffset="1">137 164 24575,'-5'5'0,"-1"6"0,-5 1 0,0 3 0,-3-1 0,1 2 0,-2-2 0,2-2-8191</inkml:trace>
</inkml:ink>
</file>

<file path=ppt/ink/ink45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0-12T14:58:43.518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2 70 24575,'-1'-23'0,"2"-22"0,-1 45 0,1 0 0,-1 0 0,0 0 0,0 1 0,0-1 0,0 0 0,0 0 0,0 0 0,0 0 0,0 0 0,0 1 0,1-1 0,-1 0 0,0 0 0,0 0 0,0 0 0,0 0 0,1 0 0,-1 1 0,0-1 0,0 0 0,0 0 0,0 0 0,1 0 0,-1 0 0,0 0 0,0 0 0,0 0 0,1 0 0,-1 0 0,0 0 0,0 0 0,0 0 0,0 0 0,1 0 0,-1 0 0,0 0 0,0 0 0,0 0 0,1 0 0,-1 0 0,0-1 0,0 1 0,0 0 0,0 0 0,0 0 0,1 0 0,-1 0 0,0 0 0,0-1 0,0 1 0,0 0 0,0 0 0,0 0 0,1 0 0,-1-1 0,0 1 0,0 0 0,0 0 0,0 0 0,0 0 0,0-1 0,0 1 0,0 0 0,0 0 0,8 15 0,8 39 0,-2 0 0,-2 1 0,-3 1 0,4 105 0,-12-55 0,-2-62 0,8 81 0,-7-121 0,0 0 0,1-1 0,0 1 0,-1 0 0,1 0 0,1 0 0,-1-1 0,0 1 0,1 0 0,0-1 0,0 1 0,0-1 0,0 0 0,0 0 0,1 0 0,0 0 0,-1 0 0,1 0 0,0-1 0,0 1 0,0-1 0,1 0 0,-1 0 0,1 0 0,-1-1 0,1 1 0,-1-1 0,1 1 0,0-1 0,0 0 0,0-1 0,0 1 0,-1-1 0,1 0 0,0 0 0,6 0 0,10-2 17,0 0-1,-1-1 0,1-1 1,-1 0-1,1-2 0,35-15 1,-38 13-202,0 1 0,1 1 0,0 0 0,0 2 0,1 0 0,-1 1 0,37-1 0,-27 7-6641</inkml:trace>
</inkml:ink>
</file>

<file path=ppt/ink/ink45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0-12T14:58:43.922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136 219 24575,'5'0'0,"6"0"0,1-5 0,3-1 0,4-5 0,3 1 0,-2-4 0,0 0 0,-3 4-8191</inkml:trace>
  <inkml:trace contextRef="#ctx0" brushRef="#br0" timeOffset="1">0 0 24575,'0'5'0,"5"1"0,6 0 0,5-1 0,5-2 0,4-1 0,2-5 0,6-3 0,-3 0-8191</inkml:trace>
</inkml:ink>
</file>

<file path=ppt/ink/ink45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0-12T14:58:56.004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63 24575,'0'3'0,"1"1"0,0-1 0,0 1 0,0-1 0,1 0 0,-1 0 0,3 4 0,7 20 0,-4 10 0,-3-11 0,1 0 0,1 0 0,1 0 0,20 44 0,-27-70 0,0 1 0,0-1 0,1 0 0,-1 0 0,0 0 0,0 0 0,0 0 0,1 0 0,-1 0 0,0 0 0,0 0 0,1 1 0,-1-1 0,0 0 0,1 0 0,-1 0 0,0 0 0,0-1 0,1 1 0,-1 0 0,0 0 0,0 0 0,1 0 0,-1 0 0,0 0 0,0 0 0,1 0 0,-1 0 0,0-1 0,0 1 0,0 0 0,1 0 0,-1 0 0,0 0 0,0-1 0,0 1 0,0 0 0,1 0 0,-1-1 0,0 1 0,0 0 0,0 0 0,0-1 0,0 1 0,0 0 0,0 0 0,0-1 0,0 1 0,0 0 0,0 0 0,0-1 0,0 1 0,7-16 0,10-36 0,0-3 0,3 0 0,30-59 0,-48 111 0,-1 0 0,1 0 0,0 0 0,0 1 0,0-1 0,0 1 0,0-1 0,1 1 0,-1 0 0,5-3 0,-6 4 0,0 1 0,0 0 0,0-1 0,0 1 0,0 0 0,0 0 0,0 0 0,0 0 0,0 0 0,0 0 0,0 0 0,0 0 0,0 0 0,0 0 0,0 1 0,0-1 0,0 0 0,0 1 0,0-1 0,0 1 0,0-1 0,0 1 0,-1-1 0,1 1 0,0 0 0,0-1 0,-1 1 0,1 0 0,0 0 0,-1 0 0,1-1 0,-1 1 0,1 0 0,-1 0 0,1 0 0,-1 0 0,1 0 0,-1 1 0,3 5 0,0 1 0,0 0 0,-1 0 0,0 0 0,-1 0 0,1 0 0,-1 0 0,-1 16 0,0-13 0,1 0 0,0 1 0,3 12 0,-4-23 0,0-1 0,0 1 0,0-1 0,0 1 0,0-1 0,1 1 0,-1-1 0,0 1 0,0-1 0,0 1 0,0-1 0,1 1 0,-1-1 0,0 1 0,0-1 0,1 1 0,-1-1 0,1 0 0,-1 1 0,0-1 0,1 0 0,-1 1 0,1-1 0,-1 0 0,0 1 0,1-1 0,-1 0 0,1 0 0,-1 1 0,1-1 0,-1 0 0,1 0 0,-1 0 0,1 0 0,-1 0 0,1 0 0,-1 0 0,1 0 0,0 0 0,-1 0 0,1 0 0,-1 0 0,1 0 0,-1 0 0,1-1 0,-1 1 0,1 0 0,-1 0 0,1 0 0,-1-1 0,0 1 0,1 0 0,-1-1 0,1 1 0,-1 0 0,1-1 0,26-29 0,-18 18 0,9-8 0,-8 8 0,0 1 0,0 0 0,1 1 0,1 0 0,19-12 0,-29 20 0,0 1 0,1 0 0,-1 0 0,1 0 0,0 0 0,-1 0 0,1 0 0,0 1 0,0-1 0,0 1 0,-1 0 0,1 0 0,0 0 0,0 0 0,0 0 0,-1 1 0,1-1 0,0 1 0,0 0 0,-1 0 0,1 0 0,-1 0 0,1 0 0,0 0 0,-1 1 0,0-1 0,1 1 0,-1 0 0,0 0 0,0 0 0,0 0 0,0 0 0,-1 0 0,1 0 0,2 5 0,2 2 9,0 1 0,-1 0 0,0 0 0,-1 0-1,0 0 1,-1 1 0,0-1 0,-1 1 0,2 16 0,-1 13-380,-2 49 1,-1-61-343,0 18-6113</inkml:trace>
</inkml:ink>
</file>

<file path=ppt/ink/ink45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0-12T14:59:01.295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385 27 24575,'0'-1'0,"-1"0"0,1 0 0,-1-1 0,1 1 0,-1 0 0,0 0 0,1 0 0,-1 0 0,0 0 0,0 0 0,0 0 0,0 0 0,0 0 0,0 1 0,0-1 0,0 0 0,0 0 0,0 1 0,0-1 0,0 1 0,-1-1 0,1 1 0,0 0 0,0-1 0,-1 1 0,1 0 0,-2 0 0,-42-5 0,40 5 0,-9 0 0,1 1 0,-1 0 0,1 1 0,0 0 0,-1 1 0,1 1 0,1 0 0,-1 1 0,1 0 0,-1 1 0,2 1 0,-1-1 0,1 2 0,0 0 0,0 0 0,1 1 0,0 0 0,1 1 0,0 0 0,0 0 0,1 1 0,0 0 0,1 1 0,1-1 0,0 1 0,-5 13 0,8-14 0,0 0 0,0 0 0,1 0 0,1 0 0,0 0 0,1 0 0,0 1 0,0-1 0,1 0 0,1 0 0,0 0 0,0 0 0,1 0 0,4 11 0,-3-15 0,-1 0 0,1 0 0,0 0 0,1-1 0,0 0 0,0 1 0,0-2 0,0 1 0,1 0 0,0-1 0,1 0 0,-1-1 0,1 0 0,-1 0 0,1 0 0,1 0 0,-1-1 0,0-1 0,1 1 0,12 2 0,1-2 0,0-1 0,0 0 0,1-2 0,-1-1 0,0 0 0,0-1 0,0-2 0,0 0 0,29-10 0,2-4 0,-2-2 0,73-39 0,-86 37-1365,-6 2-5461</inkml:trace>
</inkml:ink>
</file>

<file path=ppt/ink/ink45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0-12T14:59:01.915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91 24575,'0'-1'0,"0"0"0,1 0 0,-1 0 0,0 0 0,1 0 0,-1 0 0,1 0 0,-1 0 0,1 0 0,-1 0 0,1 0 0,0 0 0,-1 0 0,1 1 0,0-1 0,0 0 0,0 0 0,0 1 0,0-1 0,0 1 0,0-1 0,0 1 0,0-1 0,0 1 0,0-1 0,0 1 0,0 0 0,0 0 0,0-1 0,0 1 0,0 0 0,0 0 0,0 0 0,1 0 0,-1 1 0,0-1 0,0 0 0,1 1 0,5-1 0,0 1 0,0 0 0,-1 0 0,12 5 0,-8-2 0,-1 1 0,1 1 0,-1 0 0,-1 0 0,1 1 0,-1 0 0,0 0 0,-1 1 0,0 0 0,0 0 0,-1 0 0,0 1 0,0 0 0,7 16 0,-1-9 0,-12-16 0,1 0 0,-1 0 0,0 0 0,0 0 0,1 0 0,-1 0 0,0 0 0,0 0 0,1 0 0,-1-1 0,0 1 0,0 0 0,1 0 0,-1 0 0,0 0 0,0 0 0,0-1 0,1 1 0,-1 0 0,0 0 0,0 0 0,0-1 0,0 1 0,1 0 0,-1 0 0,0-1 0,0 1 0,0 0 0,0 0 0,0 0 0,0-1 0,0 1 0,0 0 0,0-1 0,0 1 0,0 0 0,0-1 0,2-42 0,-2 28 0,1 2 0,0 0 0,1 1 0,1 0 0,0 0 0,0-1 0,1 2 0,1-1 0,0 0 0,11-17 0,-16 28 0,1 0 0,0 0 0,-1 0 0,1 1 0,0-1 0,-1 0 0,1 0 0,0 0 0,0 1 0,0-1 0,0 0 0,0 1 0,0-1 0,0 1 0,0-1 0,0 1 0,0 0 0,0-1 0,0 1 0,0 0 0,0 0 0,0-1 0,0 1 0,0 0 0,0 0 0,2 1 0,-1-1 0,0 1 0,0 0 0,0 0 0,-1 0 0,1 0 0,0 0 0,-1 1 0,1-1 0,-1 0 0,1 1 0,-1-1 0,0 1 0,2 2 0,3 4 0,-1 1 0,-1-1 0,1 1 0,5 18 0,2 26 0,-9-36 0,1 0 0,12 31 0,-16-48 0,0 0 0,0 1 0,0-1 0,0 0 0,1 0 0,-1 1 0,0-1 0,0 0 0,0 1 0,0-1 0,0 0 0,0 0 0,1 0 0,-1 1 0,0-1 0,0 0 0,0 0 0,1 1 0,-1-1 0,0 0 0,0 0 0,1 0 0,-1 0 0,0 0 0,0 1 0,1-1 0,-1 0 0,0 0 0,1 0 0,-1 0 0,0 0 0,0 0 0,1 0 0,-1 0 0,0 0 0,1 0 0,-1 0 0,0 0 0,1 0 0,7-12 0,0-19 0,-3-4 0,-4 19 0,1 0 0,0 0 0,1 0 0,1 0 0,1 1 0,6-16 0,-10 30 0,-1 0 0,1 0 0,-1 0 0,1 0 0,-1 0 0,1 0 0,0 0 0,0 0 0,0 0 0,-1 0 0,1 0 0,0 1 0,0-1 0,0 0 0,0 1 0,0-1 0,0 0 0,1 1 0,-1-1 0,0 1 0,0 0 0,0-1 0,0 1 0,1 0 0,-1 0 0,2 0 0,0 0 0,-1 1 0,1 0 0,-1 0 0,0 0 0,1 0 0,-1 0 0,0 0 0,0 1 0,0-1 0,0 1 0,0-1 0,3 4 0,5 6 0,0 1 0,-1 0 0,10 17 0,-17-26 0,17 25 36,29 31 0,-31-41-324,-2 1 1,0 1 0,-1 0-1,11 23 1,-17-25-6539</inkml:trace>
</inkml:ink>
</file>

<file path=ppt/ink/ink45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0-12T14:59:02.553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167 86 24575,'-10'-2'0,"1"2"0,4 14 0,4-11 0,-5 26 0,1-21 0,-3-18 0,5 1 0,0 0 0,1 0 0,0-1 0,0-17 0,1 22 0,1 1 0,0 0 0,0-1 0,0 1 0,1 0 0,-1-1 0,1 1 0,0 0 0,1 0 0,-1 0 0,1 0 0,3-7 0,-5 11 0,0 0 0,0-1 0,1 1 0,-1 0 0,0 0 0,0 0 0,1 0 0,-1 0 0,0 0 0,0 0 0,1 0 0,-1 0 0,0-1 0,0 1 0,1 0 0,-1 0 0,0 0 0,1 1 0,-1-1 0,0 0 0,0 0 0,1 0 0,-1 0 0,0 0 0,0 0 0,1 0 0,-1 0 0,0 0 0,0 1 0,1-1 0,-1 0 0,0 0 0,0 0 0,0 0 0,1 1 0,-1-1 0,0 0 0,0 0 0,0 1 0,0-1 0,0 0 0,1 0 0,-1 1 0,0-1 0,0 0 0,0 0 0,0 1 0,0-1 0,0 0 0,0 0 0,0 1 0,0-1 0,0 0 0,0 1 0,0-1 0,0 1 0,4 17 0,-1 6-80,-1-1 0,-1 1-1,-1 0 1,-1 0 0,-2 0-1,0-1 1,-1 1 0,-1-1-1,-2 0 1,0-1 0,-1 1 0,-1-1-1,-2-1 1,0 0 0,-1 0-1,-21 27 1,4-13-6746</inkml:trace>
</inkml:ink>
</file>

<file path=ppt/ink/ink45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0-12T14:59:04.090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1 237 24575,'0'-2'0,"0"0"0,0 0 0,0 1 0,0-1 0,0 0 0,0 0 0,0 1 0,1-1 0,-1 0 0,1 1 0,-1-1 0,1 0 0,0 1 0,0-1 0,0 1 0,0-1 0,0 1 0,0-1 0,0 1 0,0 0 0,0 0 0,1-1 0,-1 1 0,0 0 0,1 0 0,-1 0 0,1 0 0,-1 1 0,1-1 0,-1 0 0,1 1 0,0-1 0,-1 1 0,1-1 0,0 1 0,0 0 0,3 0 0,-1 0 0,1 0 0,-1 1 0,0-1 0,0 1 0,1 0 0,-1 1 0,0-1 0,0 1 0,0 0 0,0 0 0,0 0 0,-1 0 0,1 1 0,5 4 0,-1 2 0,0-1 0,-1 2 0,0-1 0,-1 1 0,0 0 0,0 0 0,-1 1 0,0 0 0,-1 0 0,5 22 0,-3-9 0,-2 0 0,-1 0 0,-1 0 0,-2 31 0,1-120 0,7-118 0,-7 171 0,14-77 0,-13 82 0,0 0 0,0 0 0,1 0 0,0 0 0,0 1 0,0-1 0,1 1 0,0 0 0,8-11 0,-10 16 0,-1 0 0,0-1 0,1 1 0,-1 0 0,0 0 0,1 0 0,0 0 0,-1 0 0,1 0 0,0 0 0,-1 1 0,1-1 0,0 1 0,0-1 0,-1 1 0,1-1 0,0 1 0,0 0 0,0 0 0,0 0 0,-1 0 0,1 0 0,3 1 0,-2 1 0,1-1 0,-1 1 0,0-1 0,1 1 0,-1 0 0,0 1 0,0-1 0,0 0 0,-1 1 0,1-1 0,2 4 0,6 8 0,-1 1 0,-1 0 0,14 28 0,-7-2 0,-14-32 0,1-1 0,0 1 0,1-1 0,0 0 0,0 0 0,1 0 0,-1-1 0,13 14 0,-16-20 0,-1-1 0,1 1 0,0-1 0,0 1 0,-1-1 0,1 1 0,0-1 0,0 0 0,0 1 0,0-1 0,0 0 0,-1 0 0,1 0 0,0 0 0,0 0 0,0 0 0,0 0 0,0 0 0,0 0 0,0 0 0,0 0 0,-1 0 0,1-1 0,0 1 0,0 0 0,0-1 0,0 1 0,-1-1 0,1 1 0,0-1 0,0 1 0,-1-1 0,1 1 0,0-1 0,-1 0 0,1 1 0,-1-1 0,1 0 0,-1 0 0,1 1 0,-1-1 0,1 0 0,-1 0 0,0 0 0,1-1 0,15-44 0,-15 45 0,15-65 0,-8 27 0,20-55 0,-26 91 0,-1 0 0,0 0 0,1-1 0,0 1 0,-1 0 0,1 1 0,1-1 0,-1 0 0,0 0 0,1 1 0,-1 0 0,1-1 0,3-1 0,-5 3 0,0 1 0,1-1 0,-1 1 0,1-1 0,-1 1 0,1 0 0,-1 0 0,1 0 0,-1-1 0,1 1 0,-1 1 0,1-1 0,-1 0 0,1 0 0,-1 0 0,1 1 0,-1-1 0,0 1 0,1-1 0,-1 1 0,1 0 0,-1-1 0,0 1 0,0 0 0,1 0 0,-1 0 0,0 0 0,0 0 0,0 0 0,0 0 0,0 1 0,1 0 0,15 22-1,-1 0-1,0 1 1,-2 1-1,-1 0 1,19 55-1,2 4-1354,-26-67-5470</inkml:trace>
</inkml:ink>
</file>

<file path=ppt/ink/ink46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0-12T14:59:04.546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20 24575,'2'1'0,"0"-1"0,0 1 0,-1-1 0,1 1 0,0 0 0,0 0 0,-1 0 0,1 0 0,0 0 0,-1 1 0,1-1 0,-1 0 0,3 3 0,20 26 0,-17-21 0,98 134 0,12 15 0,-115-156 0,0 0 0,0 0 0,0 1 0,1-2 0,-1 1 0,1 0 0,-1 0 0,1-1 0,4 3 0,-6-4 0,0 0 0,-1 0 0,1 0 0,0 0 0,0 0 0,-1 0 0,1 0 0,0 0 0,0 0 0,-1-1 0,1 1 0,0 0 0,0 0 0,-1-1 0,1 1 0,0 0 0,-1-1 0,1 1 0,0-1 0,-1 1 0,1-1 0,-1 1 0,1-1 0,-1 1 0,1-1 0,-1 0 0,1 1 0,-1-1 0,0 0 0,1 1 0,-1-1 0,0 0 0,0 1 0,1-1 0,-1 0 0,0 0 0,0 1 0,0-1 0,0 0 0,0 0 0,0-1 0,4-25 0,-2-1 0,-1 0 0,-3-36 0,1 36 0,0 1 0,2-1 0,6-38 0,-7 64 0,1 0 0,-1 0 0,1 0 0,-1 0 0,1 1 0,-1-1 0,1 0 0,0 0 0,0 1 0,0-1 0,0 1 0,0-1 0,0 1 0,3-3 0,-4 4 0,1-1 0,-1 1 0,0 0 0,1 0 0,-1 0 0,0 0 0,1 0 0,-1 0 0,0 0 0,1 0 0,-1 0 0,0 0 0,1 0 0,-1 0 0,0 0 0,1 0 0,-1 0 0,0 0 0,1 0 0,-1 0 0,0 0 0,0 0 0,1 1 0,-1-1 0,0 0 0,1 0 0,-1 0 0,0 1 0,10 15 0,5 42 0,-12-42 0,2 0 0,7 21 0,-12-37 0,0 0 0,0 1 0,0-1 0,0 0 0,0 1 0,0-1 0,1 0 0,-1 1 0,0-1 0,0 0 0,0 1 0,1-1 0,-1 0 0,0 1 0,0-1 0,1 0 0,-1 0 0,0 1 0,0-1 0,1 0 0,-1 0 0,0 0 0,1 1 0,-1-1 0,0 0 0,1 0 0,-1 0 0,1 0 0,-1 0 0,0 0 0,1 0 0,-1 0 0,0 0 0,1 0 0,-1 0 0,0 0 0,1 0 0,-1 0 0,1 0 0,-1 0 0,0 0 0,1 0 0,-1-1 0,0 1 0,1 0 0,-1 0 0,0 0 0,0-1 0,1 1 0,-1 0 0,0 0 0,1-1 0,-1 1 0,0 0 0,0 0 0,0-1 0,1 1 0,-1 0 0,0-1 0,0 1 0,0 0 0,0-1 0,0 1 0,1 0 0,-1-1 0,13-28 0,-12 26 0,13-45 0,5-12 0,-17 55 0,0 1 0,0-1 0,0 1 0,1 0 0,-1 0 0,1 0 0,0 0 0,0 0 0,7-5 0,-8 8 0,-1 0 0,0 0 0,1 0 0,0 0 0,-1 0 0,1 1 0,-1-1 0,1 1 0,0-1 0,-1 1 0,1-1 0,0 1 0,0 0 0,-1 0 0,1 0 0,0 0 0,0 0 0,-1 0 0,1 0 0,0 1 0,0-1 0,-1 1 0,1-1 0,0 1 0,-1 0 0,1-1 0,-1 1 0,1 0 0,-1 0 0,1 0 0,-1 0 0,0 1 0,1-1 0,-1 0 0,0 0 0,2 3 0,4 6 0,1 0 0,-2 0 0,1 1 0,5 13 0,-6-12 0,-6-11-1,17 30-681,35 51 0,-39-67-6144</inkml:trace>
</inkml:ink>
</file>

<file path=ppt/ink/ink46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0-12T14:59:04.962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101 71 24575,'1'-66'0,"-1"66"0,0 0 0,0 0 0,0 0 0,0-1 0,0 1 0,0 0 0,0 0 0,0 0 0,0 0 0,0-1 0,0 1 0,0 0 0,0 0 0,1 0 0,-1 0 0,0 0 0,0-1 0,0 1 0,0 0 0,0 0 0,0 0 0,0 0 0,0 0 0,1 0 0,-1 0 0,0-1 0,0 1 0,0 0 0,0 0 0,0 0 0,1 0 0,-1 0 0,0 0 0,0 0 0,0 0 0,0 0 0,0 0 0,1 0 0,-1 0 0,0 0 0,0 0 0,0 0 0,0 0 0,1 0 0,-1 0 0,0 0 0,0 0 0,0 0 0,0 0 0,0 0 0,1 0 0,-1 0 0,0 1 0,10 9 0,5 16 0,-11-15 8,0 0-1,-1 0 1,-1 0-1,0 0 1,0 0-1,-1 0 1,-1 1-1,0-1 1,0 0-1,-1 1 1,0-1-1,-1 0 1,-1 0-1,0 0 1,-6 17-1,-5 4-378,-1 0-1,-1 0 1,-35 47 0,15-27-6455</inkml:trace>
</inkml:ink>
</file>

<file path=ppt/ink/ink46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0-12T14:59:05.823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1497 24575,'3'3'0,"-1"1"0,1-1 0,-1 1 0,0 0 0,0 0 0,0 0 0,3 8 0,-4-9 0,0 0 0,0 1 0,1-1 0,-1 0 0,1 0 0,0 0 0,0 0 0,0 0 0,0 0 0,0 0 0,4 2 0,-5-5 0,-1 1 0,1-1 0,0 0 0,0 0 0,0 0 0,0 0 0,0 0 0,-1 0 0,1 0 0,0 0 0,0 0 0,0 0 0,0 0 0,0-1 0,0 1 0,-1 0 0,1-1 0,0 1 0,0 0 0,-1-1 0,1 1 0,0-1 0,0 0 0,-1 1 0,1-1 0,-1 1 0,1-1 0,0 0 0,-1 1 0,1-1 0,-1 0 0,0 0 0,1 1 0,-1-1 0,0 0 0,1 0 0,-1-1 0,18-37 0,-18 36 0,58-182 0,43-237 0,-75 298 0,-16 77 0,53-209 0,-62 252 0,0 0 0,1-1 0,0 1 0,0 0 0,0 0 0,4-5 0,-6 8 0,0 1 0,0 0 0,1-1 0,-1 1 0,0 0 0,1-1 0,-1 1 0,0 0 0,1 0 0,-1-1 0,0 1 0,1 0 0,-1 0 0,0 0 0,1 0 0,-1-1 0,1 1 0,-1 0 0,0 0 0,1 0 0,-1 0 0,1 0 0,-1 0 0,1 0 0,-1 0 0,0 0 0,1 1 0,0-1 0,0 1 0,0 0 0,0-1 0,0 1 0,0 0 0,-1 0 0,1 0 0,0 0 0,0 0 0,-1 0 0,1 0 0,-1 0 0,1 0 0,0 2 0,7 20 0,10 46 0,-14-49 0,1-1 0,1 1 0,16 36 0,-22-55 0,1 1 0,-1-1 0,1 0 0,-1 0 0,1 1 0,0-1 0,-1 0 0,1 0 0,0 0 0,0 0 0,0 0 0,0 0 0,0 0 0,0 0 0,0 0 0,0 0 0,0-1 0,0 1 0,1 0 0,-1-1 0,0 1 0,1-1 0,-1 1 0,0-1 0,1 0 0,-1 1 0,0-1 0,1 0 0,-1 0 0,0 0 0,1 0 0,-1 0 0,1-1 0,-1 1 0,0 0 0,1 0 0,-1-1 0,0 1 0,1-1 0,-1 0 0,0 1 0,0-1 0,0 0 0,1 1 0,-1-1 0,0 0 0,0 0 0,1-2 0,4-2 0,-1-1 0,0-1 0,0 1 0,0-1 0,0 1 0,-1-1 0,3-9 0,5-13 0,-2-1 0,-1 1 0,-2-2 0,-1 1 0,4-49 0,-5-159 0,-6 198 0,0-72 0,16 281 0,-4-67 0,1-28-1365,-6-45-5461</inkml:trace>
</inkml:ink>
</file>

<file path=ppt/ink/ink46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0-12T14:59:06.303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89 24575,'1'5'0,"0"0"0,1-1 0,0 1 0,0 0 0,0-1 0,0 0 0,6 7 0,-3-1 0,0-1 0,-1 0 0,-1 0 0,0 1 0,3 14 0,7 19 0,-13-42 0,0-1 0,0 1 0,1-1 0,-1 1 0,0-1 0,0 1 0,0-1 0,1 1 0,-1-1 0,0 1 0,0-1 0,1 1 0,-1-1 0,0 0 0,1 1 0,-1-1 0,1 0 0,-1 1 0,0-1 0,1 0 0,-1 1 0,1-1 0,-1 0 0,1 0 0,-1 1 0,1-1 0,-1 0 0,1 0 0,-1 0 0,1 0 0,0 0 0,11-12 0,3-30 0,-15 40 0,7-22 0,15-48 0,-19 66 0,-1 1 0,1-1 0,0 1 0,0 0 0,0 0 0,0 0 0,1 0 0,0 1 0,8-8 0,-11 11 0,0 1 0,-1-1 0,1 0 0,0 0 0,0 1 0,0-1 0,0 1 0,0-1 0,0 1 0,-1-1 0,1 1 0,0 0 0,0-1 0,1 1 0,-1 0 0,0 0 0,0-1 0,0 1 0,0 0 0,0 0 0,0 0 0,0 1 0,0-1 0,0 0 0,0 0 0,0 0 0,0 1 0,0-1 0,0 1 0,0-1 0,0 1 0,0-1 0,0 1 0,0-1 0,-1 1 0,1 0 0,0-1 0,0 1 0,-1 0 0,1 0 0,0 0 0,-1-1 0,1 1 0,-1 0 0,1 0 0,-1 0 0,1 0 0,0 2 0,2 7 0,0 0 0,0 0 0,-1 0 0,1 12 0,-1-6 0,2 5 0,-4-14 0,1-1 0,1 1 0,-1-1 0,1 1 0,0-1 0,6 12 0,-8-18 0,0 1 0,0-1 0,0 0 0,1 1 0,-1-1 0,0 0 0,0 1 0,1-1 0,-1 0 0,0 0 0,0 1 0,1-1 0,-1 0 0,0 0 0,1 1 0,-1-1 0,0 0 0,1 0 0,-1 0 0,1 0 0,-1 0 0,0 0 0,1 0 0,-1 1 0,0-1 0,1 0 0,-1 0 0,1 0 0,-1 0 0,0-1 0,1 1 0,-1 0 0,1 0 0,11-11 0,8-26 0,-16 30 0,19-39 0,-11 22 0,0 0 0,23-31 0,-35 54 0,1 0 0,-1 0 0,1 1 0,0-1 0,-1 0 0,1 0 0,0 0 0,-1 1 0,1-1 0,0 0 0,0 1 0,0-1 0,0 0 0,0 1 0,0-1 0,0 1 0,0 0 0,0-1 0,0 1 0,0 0 0,0 0 0,0-1 0,0 1 0,0 0 0,0 0 0,0 0 0,0 0 0,2 1 0,-1 0 0,0 0 0,-1 0 0,1 0 0,0 1 0,-1-1 0,1 1 0,-1-1 0,0 1 0,1-1 0,-1 1 0,0 0 0,0 0 0,1 3 0,4 9 0,0 1 0,-2-1 0,3 16 0,-6-26 0,17 92 64,-11-52-779,13 46 1,-11-63-6112</inkml:trace>
</inkml:ink>
</file>

<file path=ppt/ink/ink46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0-12T14:59:10.996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85 24575,'0'-1'0,"0"0"0,0 1 0,0-1 0,1 1 0,-1-1 0,0 1 0,0-1 0,0 1 0,0-1 0,1 1 0,-1-1 0,0 1 0,0-1 0,1 1 0,-1 0 0,0-1 0,1 1 0,-1-1 0,0 1 0,1 0 0,-1-1 0,1 1 0,-1 0 0,1-1 0,-1 1 0,1 0 0,-1 0 0,0 0 0,1-1 0,0 1 0,-1 0 0,1 0 0,-1 0 0,1 0 0,-1 0 0,1 0 0,-1 0 0,1 0 0,-1 0 0,1 0 0,-1 0 0,1 0 0,-1 0 0,1 1 0,-1-1 0,1 0 0,-1 0 0,1 1 0,-1-1 0,1 0 0,-1 0 0,1 1 0,27 18 0,-15-3 0,-1 1 0,-1 0 0,0 1 0,12 29 0,0-2 0,-12-25 0,-2-2 0,0-1 0,2 0 0,18 23 0,-24-35 0,-1 0 0,1-1 0,-1 0 0,1 0 0,1 0 0,-1-1 0,0 0 0,1 0 0,0 0 0,-1 0 0,1-1 0,0 0 0,0 0 0,1-1 0,7 1 0,-3-1 0,0-1 0,0 0 0,0 0 0,0-2 0,0 1 0,0-1 0,0-1 0,14-5 0,11-6 0,37-21 0,12-5 0,-22 15 0,119-42 0,-155 60 0,-1 0 0,1 2 0,0 1 0,0 1 0,28 0 0,-45 4 0,-1 0 0,1 0 0,-1 1 0,0 1 0,0-1 0,0 2 0,0-1 0,0 1 0,-1 0 0,1 1 0,-1 0 0,-1 0 0,1 1 0,-1 0 0,13 12 0,4 10 0,0 0 0,34 56 0,-31-44 0,11 17 0,-9-13 0,57 67 0,-73-97 0,0-2 0,0 0 0,1 0 0,1-1 0,-1-1 0,2 0 0,0-1 0,30 12 0,-26-14 0,-1-1 0,1-1 0,0-1 0,0-1 0,1 0 0,-1-2 0,1 0 0,37-4 0,-26-2 0,-1-1 0,0-1 0,0-2 0,0-1 0,29-14 0,19-16 0,-3-3 0,-1-4 0,78-65 0,-35 21 0,91-67 0,-168 131 0,2 1 0,0 2 0,57-22 0,-81 39 0,1 0 0,0 1 0,0 1 0,0 1 0,42-3 0,-52 6 0,1 2 0,-1 0 0,0 0 0,1 0 0,-1 1 0,0 1 0,0 0 0,0 0 0,0 1 0,-1 1 0,1-1 0,-1 1 0,14 11 0,6 9 0,-1 2 0,-2 0 0,-1 2 0,28 40 0,-25-31 0,1-2 0,45 43 0,-63-69 0,1 0 0,0-1 0,0-1 0,1 1 0,0-2 0,1 0 0,-1-1 0,1 0 0,1-1 0,-1 0 0,19 2 0,-10-4 0,1-1 0,-1-1 0,0-1 0,0-1 0,0-1 0,34-7 0,134-45 0,-108 28 0,157-35 0,-211 56 0,0 2 0,0 0 0,0 2 0,0 1 0,1 1 0,41 8 0,192 68 0,-188-51 0,156 33 0,-192-54 0,1-1 0,0-2 0,-1-2 0,69-9 0,-44-2 0,-1-2 0,69-26 0,-65 17 0,58-19 0,225-46 0,-309 81 0,1 1 0,0 2 0,0 2 0,0 1 0,0 3 0,0 1 0,0 3 0,-1 1 0,67 21 0,59 45 0,14 4 0,-158-70 0,0-2 0,1 0 0,0-2 0,-1 0 0,1-2 0,30 0 0,-12-5 0,0-1 0,-1-3 0,1-1 0,55-19 0,156-71 0,-58 14-71,104-43-237,7 25-103,-250 87 359,1 2 1,0 3 0,1 3-1,0 2 1,0 3-1,0 2 1,1 2 0,-1 3-1,62 14 1,-11 9 51,-2 5 0,116 53 0,-152-59 0,1-2 0,1-4 0,0-3 0,2-3 0,0-4 0,140 4 0,758-44-933,-214-2 291,209 33-900,652-15-2189,-284-99 1424,-567 35 2339,1410-25 169,-1236 105 1711,-827-3-1789</inkml:trace>
</inkml:ink>
</file>

<file path=ppt/ink/ink46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0-12T14:59:49.402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24 24575,'4'-23'0,"-4"23"0,1 0 0,-1 0 0,0 0 0,0 0 0,1 0 0,-1 0 0,0 0 0,1 0 0,-1 0 0,0 0 0,0 0 0,1 0 0,-1 0 0,0 0 0,0 1 0,1-1 0,-1 0 0,0 0 0,1 0 0,-1 0 0,0 1 0,0-1 0,0 0 0,1 0 0,-1 0 0,0 1 0,0-1 0,0 0 0,0 0 0,1 1 0,-1-1 0,0 0 0,0 0 0,0 1 0,0-1 0,0 0 0,0 1 0,18 41 0,-11-14 0,0 1 0,-2 0 0,2 46 0,-6 92 0,-2-101 0,-1 47 0,3 123 0,0-230 0,-1 0 0,1 0 0,0 0 0,0 0 0,1 0 0,0 0 0,0-1 0,0 1 0,1-1 0,0 1 0,0-1 0,5 7 0,-5-9 0,0 0 0,0-1 0,0 1 0,0-1 0,0 0 0,1 0 0,0 0 0,-1 0 0,1 0 0,0-1 0,0 0 0,0 1 0,-1-2 0,1 1 0,0 0 0,1-1 0,-1 0 0,0 1 0,6-2 0,34-3 0,68-15 0,-16 1 0,141-11-1365,-186 21-5461</inkml:trace>
</inkml:ink>
</file>

<file path=ppt/ink/ink46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0-12T14:58:47.236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348 0 24575,'-1'1'0,"0"-1"0,0 1 0,0-1 0,0 1 0,0-1 0,0 1 0,0-1 0,0 1 0,0 0 0,0 0 0,0-1 0,0 1 0,0 0 0,1 0 0,-1 0 0,0 0 0,0 0 0,1 0 0,-2 2 0,-11 27 0,9-21 0,-15 38 0,2 1 0,2 1 0,-17 98 0,22-67 0,0 144 0,10-215 0,1 1 0,0 0 0,0-1 0,1 1 0,0-1 0,1 0 0,0 1 0,7 14 0,-9-22 0,1 0 0,-1 1 0,0-1 0,1 0 0,-1 0 0,1 0 0,0 0 0,0 0 0,0 0 0,0 0 0,0-1 0,0 1 0,0-1 0,1 1 0,-1-1 0,0 0 0,1 0 0,-1 0 0,1 0 0,-1-1 0,1 1 0,0-1 0,-1 1 0,1-1 0,0 0 0,-1 0 0,1 0 0,0 0 0,-1 0 0,1-1 0,-1 0 0,1 1 0,0-1 0,-1 0 0,4-2 0,-2 2 0,0-1 0,0 0 0,0-1 0,-1 1 0,1-1 0,-1 1 0,0-1 0,1 0 0,-1 0 0,-1 0 0,1-1 0,0 1 0,-1-1 0,0 1 0,0-1 0,0 0 0,0 0 0,0 0 0,-1 0 0,0 0 0,0 0 0,0-1 0,0 1 0,-1 0 0,1-1 0,-1 1 0,0 0 0,-1 0 0,1-1 0,-1 1 0,-2-9 0,1 4 0,0 0 0,-1-1 0,-1 1 0,0 0 0,0 0 0,0 1 0,-1-1 0,-1 1 0,1 0 0,-1 0 0,-1 1 0,1 0 0,-11-9 0,7 10 0,0-1 0,-1 2 0,0-1 0,0 2 0,0-1 0,0 1 0,-1 1 0,0 0 0,0 1 0,-15-1 0,20 2 0,-1 0 0,1 1 0,0 0 0,-1 0 0,1 1 0,0 0 0,-1 0 0,1 0 0,0 1 0,0 0 0,0 1 0,0 0 0,0 0 0,1 0 0,-1 1 0,1 0 0,-11 9 0,15-11-105,0 1 0,-1-1 0,1 1 0,1 0 0,-1-1 0,0 1 0,1 0 0,-1 0 0,1 0 0,0 1 0,0-1 0,-1 4 0,2 11-6721</inkml:trace>
</inkml:ink>
</file>

<file path=ppt/ink/ink46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0-12T14:58:47.596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223 2 24575,'-31'-1'0,"13"0"0,0 1 0,0 1 0,-1 0 0,-24 6 0,39-6 0,0 0 0,0 0 0,0 0 0,1 1 0,-1-1 0,1 1 0,-1 0 0,1 0 0,0 0 0,-1 1 0,1-1 0,1 1 0,-1 0 0,0-1 0,0 1 0,1 1 0,0-1 0,0 0 0,0 0 0,0 1 0,0-1 0,0 1 0,1 0 0,0-1 0,-2 9 0,2-4 0,0 1 0,0 0 0,1-1 0,1 1 0,-1 0 0,1-1 0,0 1 0,1-1 0,0 1 0,1-1 0,0 0 0,0 0 0,0 0 0,1 0 0,0-1 0,1 1 0,8 9 0,7 7 0,1-1 0,2-1 0,37 29 0,-11-9 0,-44-38 0,0 1 0,0-1 0,-1 1 0,0 0 0,0 0 0,0 0 0,-1 1 0,1-1 0,-1 1 0,-1 0 0,1 0 0,-1 0 0,0 0 0,1 8 0,-2-9 0,-1 0 0,0 0 0,0 0 0,-1 0 0,1 0 0,-1 0 0,0 0 0,-1 0 0,1 0 0,-1 0 0,0 0 0,0-1 0,0 1 0,-1-1 0,0 0 0,0 1 0,0-1 0,-5 5 0,-8 5-136,0-1-1,0 0 1,-1-1-1,-1-1 1,0 0-1,-1-2 1,1 0-1,-2-1 0,-28 8 1,24-9-6690</inkml:trace>
</inkml:ink>
</file>

<file path=ppt/ink/ink46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0-12T14:58:50.020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258 0 24575,'0'5'0,"-5"6"0,-6 6 0,-1 4 0,-3 9 0,-4 3 0,2 1 0,-6 4 0,1 0 0,-1 3 0,0-1 0,-2-3 0,0-2 0,3-4 0,6-6-8191</inkml:trace>
</inkml:ink>
</file>

<file path=ppt/ink/ink46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0-12T14:58:50.377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0 24575,'2'5'0,"-1"-1"0,1 1 0,0-1 0,1 0 0,-1 1 0,1-1 0,0 0 0,0-1 0,0 1 0,4 3 0,0 2 0,47 59 0,80 91 0,-114-138 0,2 0 0,0-2 0,2 0 0,47 29 0,-45-35-1365,-2-4-5461</inkml:trace>
</inkml:ink>
</file>

<file path=ppt/ink/ink47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0-12T14:58:50.752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78 24575,'0'5'0,"0"6"0,0 6 0,0 5 0,5 2 0,1 8 0,4 2 0,1 1 0,3 3 0,-1-1 0,3-1 0,2-2 0,-2-7-8191</inkml:trace>
  <inkml:trace contextRef="#ctx0" brushRef="#br0" timeOffset="1">301 325 24575,'0'3'0,"-1"-1"0,1 1 0,0 0 0,1-1 0,-1 1 0,0 0 0,1 0 0,0-1 0,-1 1 0,1 0 0,0-1 0,0 1 0,1-1 0,-1 0 0,0 1 0,1-1 0,0 0 0,-1 0 0,1 0 0,0 0 0,0 0 0,0 0 0,0 0 0,0-1 0,1 1 0,-1-1 0,1 1 0,-1-1 0,1 0 0,4 1 0,-1-1 0,-1 0 0,1 0 0,0-1 0,0 0 0,0 0 0,0-1 0,0 0 0,-1 0 0,1 0 0,0 0 0,-1-1 0,1 0 0,7-4 0,-3 0 0,1-1 0,-1 0 0,-1-1 0,1 0 0,-1-1 0,-1 0 0,1 0 0,-1 0 0,-1-1 0,0-1 0,-1 1 0,0-1 0,0 0 0,-1 0 0,0-1 0,-1 1 0,-1-1 0,0 0 0,0 0 0,-1-1 0,-1 1 0,0 0 0,-1-1 0,0 1 0,-1 0 0,-3-21 0,3 29 0,0 0 0,0 0 0,0 0 0,-1 0 0,0 1 0,1-1 0,-1 0 0,0 1 0,-1-1 0,1 1 0,-1 0 0,0-1 0,1 1 0,-1 0 0,-1 1 0,1-1 0,0 1 0,-1-1 0,1 1 0,-1 0 0,1 0 0,-1 1 0,0-1 0,0 1 0,0 0 0,0 0 0,0 0 0,0 0 0,0 1 0,-1-1 0,1 1 0,0 0 0,-6 1 0,2 1 0,-1-1 0,1 2 0,0-1 0,0 1 0,0 0 0,1 0 0,-1 1 0,1 0 0,0 1 0,0-1 0,0 2 0,0-1 0,1 0 0,0 1 0,-10 13 0,11-12-170,0 1-1,1 0 0,-1 0 1,2 0-1,-1 1 0,1-1 1,-4 18-1,3-1-6655</inkml:trace>
</inkml:ink>
</file>

<file path=ppt/ink/ink47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0-12T14:58:51.173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1 24575,'5'0'0,"5"0"0,7 0 0,5 0 0,3 0 0,2 0 0,5 0 0,3 0 0,4 0 0,0 0 0,-6 0-8191</inkml:trace>
</inkml:ink>
</file>

<file path=ppt/ink/ink47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0-12T14:58:51.940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17 1 24575,'-17'-1'0,"24"1"0,27 1 0,-32-1 0,0 0 0,0 1 0,0-1 0,0 0 0,0 1 0,0-1 0,0 1 0,0 0 0,-1 0 0,1-1 0,0 1 0,0 0 0,0 1 0,-1-1 0,1 0 0,-1 0 0,1 1 0,-1-1 0,1 1 0,-1-1 0,0 1 0,2 2 0,-2-1 0,-1-1 0,1 1 0,0 0 0,-1 0 0,1 0 0,-1 0 0,0 0 0,0 0 0,0 0 0,0 0 0,-1 0 0,1 0 0,-2 4 0,-3 8 0,0-1 0,-1 0 0,-1 0 0,-14 21 0,18-30 0,0 0 0,0-1 0,1 1 0,0 0 0,0 0 0,0 0 0,0 1 0,1-1 0,0 0 0,0 1 0,0 8 0,2-7 0,0 1 0,0-1 0,1 0 0,-1 1 0,2-1 0,-1 0 0,7 13 0,-6-17-44,-1 1 0,-1-1 0,1 1 0,-1 0 0,1-1 0,-1 1 0,0 0 0,0 0 0,-1 0 0,1 0 0,-1 0 0,0 0 0,0 0 0,0 0 0,-1 0 0,1 0 0,-1 0 0,0 0-1,0 0 1,0 0 0,-1 0 0,1-1 0,-1 1 0,0-1 0,0 1 0,0-1 0,-1 1 0,1-1 0,-1 0 0,-4 4 0,-12 11-6782</inkml:trace>
</inkml:ink>
</file>

<file path=ppt/ink/ink47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0-12T14:58:52.724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338 1 24575,'-4'0'0,"-7"4"0,-6 3 0,0 3 0,-2 5 0,-2 1 0,-2 1 0,-2 3 0,-1 3 0,-2 2 0,1 1 0,-1 1 0,5 1 0,1 0 0,5-1 0,1 1 0,3-5-8191</inkml:trace>
</inkml:ink>
</file>

<file path=ppt/ink/ink47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0-12T14:58:53.405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13 56 24575,'-5'0'0,"-1"-5"0,4-1 0,4-5 0,5 1 0,7 0 0,5 4 0,4 1 0,2 3 0,-2 5 0,-1 3 0,-3 5 0,-6 5 0,-5 4 0,-8-1 0,-5 1 0,-1-3-8191</inkml:trace>
</inkml:ink>
</file>

<file path=ppt/ink/ink47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0-12T14:58:53.947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17 12 24575,'0'-4'0,"5"-2"0,1 4 0,4 4 0,1 5 0,-2 6 0,-2 6 0,-7-1 0,-8 2 0,-8 2 0,-5 2 0,1-4-8191</inkml:trace>
</inkml:ink>
</file>

<file path=ppt/ink/ink47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0-12T14:58:55.254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268 1 24575,'-6'0'0,"1"1"0,0 0 0,-1 0 0,1 1 0,0-1 0,0 1 0,-1 0 0,2 1 0,-1-1 0,0 1 0,0 0 0,1 0 0,-9 8 0,6-5 0,1 1 0,-1 0 0,1 0 0,0 1 0,0 0 0,1 0 0,-5 10 0,9-15 0,0-1 0,0 1 0,0 0 0,1-1 0,-1 1 0,1 0 0,0 0 0,-1-1 0,1 1 0,1 0 0,-1 0 0,0-1 0,1 1 0,1 4 0,18 39 0,-17-41 0,0 1 0,0-1 0,0 1 0,-1 0 0,0 0 0,0 0 0,0 0 0,-1 0 0,0 1 0,1 7 0,-3-8 0,0 0 0,-1 0 0,1 1 0,-1-1 0,0 0 0,-1-1 0,0 1 0,0 0 0,0-1 0,0 1 0,-1-1 0,-4 5 0,-9 9 0,-32 29 0,25-26 0,-3 5-1365,2-4-5461</inkml:trace>
</inkml:ink>
</file>

<file path=ppt/ink/ink47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0-12T14:59:55.530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172 638 24575,'-150'-140'0,"128"113"0,23 27 0,-1 1 0,0-1 0,1 0 0,-1 0 0,0 0 0,1 0 0,-1 1 0,1-1 0,-1 0 0,1 0 0,-1 0 0,0 0 0,1 0 0,-1 0 0,1 0 0,-1 0 0,1 0 0,-1 0 0,0-1 0,1 1 0,-1 0 0,1 0 0,-1 0 0,0 0 0,1-1 0,-1 1 0,1 0 0,-1 0 0,0-1 0,1 1 0,-1 0 0,0 0 0,0-1 0,1 1 0,-1-1 0,0 1 0,0 0 0,1-1 0,-1 1 0,0 0 0,0-1 0,0 1 0,0-1 0,0 1 0,1-1 0,-1 1 0,0 0 0,0-1 0,0 1 0,0-1 0,0 1 0,0-1 0,-1 1 0,1 0 0,0-1 0,0 1 0,0-1 0,0 1 0,0 0 0,-1-1 0,1 1 0,0-1 0,0 1 0,-1 0 0,1-1 0,0 1 0,0 0 0,-1-1 0,1 1 0,4 1 0,1 1 0,0-1 0,-1 1 0,1 1 0,-1-1 0,1 0 0,-1 1 0,0 0 0,0 0 0,0 0 0,0 1 0,5 7 0,41 55 0,-38-48 0,44 70 0,-33-50 0,2 0 0,52 59 0,-68-87 0,0-1 0,0 0 0,2-1 0,-1 0 0,1-1 0,0 0 0,0 0 0,1-1 0,0-1 0,0 0 0,0 0 0,1-2 0,-1 1 0,14 1 0,8-2 0,-1-2 0,1-1 0,64-8 0,100-29 0,-178 33 0,134-30 0,199-39 0,-242 56 0,137-5 0,250 23 0,-370 9 0,-69-4 0,-1-3 0,82-5 0,255-62 0,-256 38 0,-102 21 0,-21 3 0,-1 0 0,0-1 0,17-5 0,-28 7 0,0-1 0,-1 0 0,1 1 0,-1-1 0,1 0 0,-1 0 0,0-1 0,0 1 0,0-1 0,0 0 0,0 0 0,0 0 0,-1 0 0,1 0 0,-1 0 0,3-7 0,2-7 0,-1 0 0,-1 0 0,0 0 0,-2-1 0,0 0 0,1-23 0,-5-115 0,-2 73 0,4 20 0,-3-63 0,2 124 0,0 0 0,0 1 0,0-1 0,0 0 0,-1 1 0,1-1 0,-1 0 0,1 1 0,-1-1 0,1 0 0,-1 1 0,0-1 0,0 1 0,0-1 0,0 1 0,0 0 0,0-1 0,0 1 0,-2-2 0,1 3 0,1 0 0,0 0 0,0 0 0,0-1 0,0 1 0,0 0 0,0 1 0,0-1 0,-1 0 0,1 0 0,0 0 0,0 1 0,0-1 0,0 0 0,0 1 0,0-1 0,0 1 0,0-1 0,0 1 0,0-1 0,0 1 0,1 0 0,-1 0 0,0-1 0,0 1 0,0 0 0,1 0 0,-1 0 0,1 0 0,-2 1 0,-11 17-1365,2 1-5461</inkml:trace>
</inkml:ink>
</file>

<file path=ppt/ink/ink47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0-12T14:59:49.841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55 324 24575,'5'0'0,"5"-5"0,7-1 0,5-5 0,7 0 0,4 2 0,1 2 0,4-3 0,0 2 0,-1 1 0,-4-3 0,-6 1-8191</inkml:trace>
  <inkml:trace contextRef="#ctx0" brushRef="#br0" timeOffset="1">1 50 24575,'5'0'0,"5"0"0,7 0 0,9-5 0,5-1 0,6 1 0,7 0 0,4 1 0,4-2 0,7-1 0,3 0 0,-10 3-8191</inkml:trace>
</inkml:ink>
</file>

<file path=ppt/ink/ink47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0-12T14:59:50.756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549 1 24575,'-11'13'0,"1"0"0,-11 18 0,-6 8 0,-68 85 0,-9 9 0,-110 186 0,201-296 0,1 1 0,0 0 0,-9 31 0,19-47 0,0-1 0,0 1 0,1 0 0,0-1 0,1 1 0,0 14 0,1-18 0,-1 0 0,1 0 0,0 0 0,0 0 0,1 0 0,-1 0 0,1 0 0,0-1 0,0 1 0,0 0 0,0-1 0,0 0 0,6 6 0,-4-6 0,1 0 0,-1 0 0,1 0 0,0 0 0,0-1 0,0 0 0,0 0 0,0-1 0,1 1 0,-1-1 0,0 0 0,1-1 0,-1 1 0,1-1 0,-1 0 0,1 0 0,-1-1 0,0 0 0,1 0 0,8-2 0,0-1 0,1 0 0,-1-1 0,0 0 0,0-1 0,-1-1 0,19-11 0,-27 14 0,0 1 0,-1-1 0,1 0 0,-1 0 0,1-1 0,-1 1 0,-1-1 0,1 0 0,-1 0 0,1 0 0,-1 0 0,-1 0 0,1-1 0,-1 0 0,0 1 0,2-12 0,-3 9 0,-1 1 0,1-1 0,-2 1 0,1 0 0,-1-1 0,0 1 0,-1 0 0,0-1 0,0 1 0,0 0 0,-1 0 0,0 1 0,-6-11 0,0 4 0,0-1 0,-1 1 0,-1 1 0,0 0 0,0 1 0,-1 0 0,-1 0 0,0 2 0,0-1 0,-1 2 0,0 0 0,-1 0 0,1 1 0,-28-8 0,39 14-91,0 1 0,0-1 0,0 0 0,0 1 0,0 0 0,0 0 0,0 0 0,1 0 0,-1 0 0,0 0 0,0 1 0,0 0 0,0-1 0,-5 3 0,-5 7-6735</inkml:trace>
</inkml:ink>
</file>

<file path=ppt/ink/ink48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0-12T14:59:51.100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329 76 24575,'-1'-3'0,"1"0"0,-1 0 0,0 0 0,0 0 0,0 1 0,0-1 0,0 0 0,0 0 0,-1 1 0,0-1 0,1 1 0,-1-1 0,0 1 0,0 0 0,0 0 0,0 0 0,-1 0 0,1 0 0,0 0 0,-1 1 0,-3-3 0,0 1 0,1 0 0,-1 1 0,1-1 0,-1 1 0,0 0 0,0 1 0,1 0 0,-1-1 0,-10 1 0,7 2 0,0 0 0,0 1 0,0 0 0,0 0 0,0 1 0,1 0 0,-1 1 0,1 0 0,0 0 0,0 1 0,0 0 0,1 0 0,-1 1 0,1 0 0,-10 11 0,8-8 0,1 1 0,0 0 0,0 0 0,1 1 0,0-1 0,1 2 0,0-1 0,1 1 0,0 0 0,-5 22 0,9-29 0,1 0 0,-1 0 0,1 0 0,0 0 0,1 0 0,-1 0 0,1 0 0,0-1 0,0 1 0,0 0 0,1 0 0,0-1 0,0 1 0,0-1 0,0 1 0,1-1 0,-1 0 0,1 0 0,0 0 0,1-1 0,4 5 0,8 7 0,0-2 0,1 0 0,33 18 0,-13-9 0,-10-5 0,-10-6 0,1 0 0,-2 1 0,1 0 0,17 20 0,-31-29 0,0 0 0,0 1 0,0-1 0,0 1 0,-1 0 0,1 0 0,-1 0 0,0 0 0,-1 0 0,1 0 0,-1 1 0,1-1 0,-1 0 0,-1 1 0,1-1 0,-1 1 0,1 0 0,-1-1 0,0 1 0,-1-1 0,1 1 0,-1-1 0,0 1 0,-3 7 0,1-6 0,0-1 0,-1 1 0,1-1 0,-1 0 0,0 0 0,-1 0 0,1-1 0,-1 0 0,0 0 0,0 0 0,0 0 0,-1-1 0,1 0 0,-1 0 0,0 0 0,-7 2 0,-9 3 0,0-1 0,-1 0 0,-23 2 0,-43 1-1365,49-8-5461</inkml:trace>
</inkml:ink>
</file>

<file path=ppt/ink/ink48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0-12T14:59:51.989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455 0 24575,'-5'0'0,"-1"5"0,-5 6 0,-9 5 0,-6 11 0,-4 4 0,-5 6 0,-2 2 0,-3 4 0,-1-2 0,3 2 0,-1-1 0,5-4 0,4-3 0,3-8 0,6-4 0,6-10 0</inkml:trace>
</inkml:ink>
</file>

<file path=ppt/ink/ink48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0-12T14:59:52.387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1 192 24575,'34'30'0,"1"-2"0,2-1 0,47 26 0,-44-28 0,229 123 0,-257-141 0,25 10-682,46 15-1,-60-24-6143</inkml:trace>
  <inkml:trace contextRef="#ctx0" brushRef="#br0" timeOffset="1">874 1 24575,'0'4'0,"0"7"0,5 1 0,1 3 0,4 4 0,1 3 0,-2 3 0,3 6 0,4 2 0,3 1 0,-1-1 0,1-2 0,2-5 0,1-4 0,3 0 0,-4-3-8191</inkml:trace>
</inkml:ink>
</file>

<file path=ppt/ink/ink48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0-12T14:59:52.748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82 1 24575,'-9'9'0,"0"1"0,1 0 0,0 1 0,0-1 0,1 1 0,1 1 0,0 0 0,-5 15 0,9-22 0,0 0 0,1 0 0,-1 0 0,1 0 0,1 0 0,-1 0 0,1 1 0,0-1 0,0 0 0,0 0 0,1 1 0,0-1 0,0 0 0,0 0 0,0 0 0,1 0 0,0 0 0,0 0 0,1-1 0,-1 1 0,1-1 0,0 1 0,3 3 0,4 1 0,-1-1 0,1 0 0,0 0 0,1-1 0,0-1 0,0 1 0,0-2 0,1 0 0,0 0 0,0-1 0,0 0 0,0-1 0,1-1 0,-1 0 0,22 0 0,-24-1 0,0-2 0,0 1 0,0-1 0,0-1 0,0 0 0,0 0 0,0-1 0,-1 0 0,11-5 0,-14 4 0,0 1 0,0-1 0,0 0 0,-1 0 0,0 0 0,1-1 0,-2 0 0,1 0 0,0 0 0,-1-1 0,0 1 0,0-1 0,-1 0 0,3-6 0,-4 8 0,0 0 0,-1 0 0,1 0 0,-1 0 0,0 0 0,0 0 0,0 0 0,-1 0 0,0 0 0,1 0 0,-1 0 0,-1-1 0,1 1 0,-1 0 0,1 0 0,-1 0 0,-1 0 0,1 0 0,0 0 0,-1 0 0,0 1 0,0-1 0,0 0 0,0 1 0,0 0 0,-1-1 0,0 1 0,0 0 0,0 0 0,0 0 0,-3-2 0,-3-1 0,0 0 0,0 1 0,0 0 0,-1 1 0,1 0 0,-1 0 0,0 1 0,0 0 0,-1 1 0,1 0 0,-13-1 0,-132 3-83,104 2-1199,27-1-5544</inkml:trace>
</inkml:ink>
</file>

<file path=ppt/ink/ink48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0-12T14:59:53.104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1 359 24575,'0'5'0,"5"1"0,5 0 0,12-1 0,5-2 0,9-1 0,6-1 0,7-5 0,7-2 0,5 0 0,0-4 0,-4 0 0,-4-2 0,-6 0 0,-10 2-8191</inkml:trace>
  <inkml:trace contextRef="#ctx0" brushRef="#br0" timeOffset="1">684 59 24575,'6'-6'0,"1"0"0,-1 1 0,2 0 0,-1 1 0,0-1 0,1 1 0,0 1 0,0-1 0,0 2 0,0-1 0,13-2 0,-4 3 0,0 0 0,-1 0 0,1 2 0,31 2 0,-45-2 0,0 1 0,0-1 0,-1 1 0,1-1 0,-1 1 0,1 0 0,0 0 0,-1 0 0,1 0 0,-1 0 0,0 0 0,1 1 0,-1-1 0,0 1 0,0 0 0,0 0 0,0 0 0,0 0 0,2 3 0,-2-2 0,-1 0 0,1 1 0,-1-1 0,0 1 0,0-1 0,0 1 0,-1-1 0,1 1 0,-1-1 0,0 1 0,0 0 0,0-1 0,-1 5 0,0 1 0,-1 1 0,-1 0 0,1-1 0,-2 1 0,1-1 0,-1 0 0,-1 0 0,1 0 0,-12 14 0,13-19 0,-8 8 0,1 2 0,0 0 0,-15 29 0,23-38 0,0 0 0,0 0 0,1 0 0,0 0 0,-1 0 0,2 1 0,-1-1 0,1 0 0,0 0 0,0 1 0,0-1 0,1 0 0,-1 0 0,1 0 0,1 1 0,-1-1 0,3 6 0,9 18 0,-8-21 0,-1 1 0,-1 0 0,1 0 0,-1 0 0,-1 0 0,2 10 0,-4-15 0,0-1 0,0 0 0,0 1 0,-1-1 0,1 0 0,-1 1 0,0-1 0,0 0 0,0 0 0,0 0 0,-1 0 0,1 0 0,-1 0 0,0 0 0,0 0 0,0 0 0,0-1 0,0 1 0,-1-1 0,1 0 0,-5 4 0,-59 36-1365,34-23-5461</inkml:trace>
</inkml:ink>
</file>

<file path=ppt/ink/ink48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0-12T14:59:54.212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0 24575,'6'1'0,"0"0"0,0 0 0,0 0 0,0 1 0,0 0 0,0 1 0,0-1 0,-1 1 0,1 0 0,-1 0 0,1 1 0,-1-1 0,-1 1 0,1 0 0,0 1 0,-1-1 0,0 1 0,6 8 0,1 2 0,0 2 0,-1-1 0,-1 1 0,13 33 0,-15-28 0,-2 1 0,0 0 0,-2 0 0,0 0 0,-2 0 0,-2 41 0,2 22 0,0-80 0,-1 0 0,1 0 0,0 0 0,0 0 0,0 0 0,1 0 0,0-1 0,0 1 0,0-1 0,1 1 0,0-1 0,7 10 0,-8-13 0,1 0 0,-1 1 0,1-1 0,0 0 0,0 0 0,0-1 0,0 1 0,0-1 0,0 1 0,0-1 0,0 0 0,1 0 0,-1 0 0,0-1 0,1 1 0,-1-1 0,1 1 0,-1-1 0,1-1 0,-1 1 0,0 0 0,1-1 0,4-1 0,26-7 0,59-25 0,-21 7 0,50-9-81,0 5-1,2 6 0,215-15 1,385 24-307,-624 16 379,460 18 9,-268-7 0,-11 1 0,315 4 0,-319-17 603,-594-24-491,293 23-104,11 1-8,1-1 0,-1 0 0,1-1 0,-17-6 0,27 9 0,0-1 0,0 0 0,1 1 0,-1-1 0,0 0 0,1 0 0,-1 0 0,0 0 0,1 0 0,-1 0 0,1 0 0,0 0 0,-1-1 0,1 1 0,0 0 0,0-1 0,0 1 0,0-1 0,0 0 0,0 1 0,0-1 0,1 0 0,-1 1 0,1-1 0,-1 0 0,1 0 0,-1 0 0,1 1 0,0-1 0,0 0 0,0 0 0,0 0 0,0 0 0,1 1 0,-1-1 0,0 0 0,1 0 0,-1 0 0,2-2 0,36-84 0,-37 85-80,0 0 0,1 0-1,-1 0 1,1 0 0,-1 0-1,1 0 1,0 0 0,0 0-1,1 1 1,-1-1 0,0 1 0,1-1-1,-1 1 1,1 0 0,0 0-1,5-2 1,9-3-6746</inkml:trace>
</inkml:ink>
</file>

<file path=ppt/ink/ink48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0-12T14:59:56.391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492 1 24575,'0'5'0,"0"5"0,-4 7 0,-7 9 0,-6 5 0,-5 7 0,-7 5 0,-4 6 0,-6 3 0,-5 2 0,0-3 0,-1-1 0,1 0 0,4-4 0,5-5 0,3-5 0,2-8 0,7-9-8191</inkml:trace>
</inkml:ink>
</file>

<file path=ppt/ink/ink48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0-12T14:59:56.746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0 24575,'0'5'0,"4"6"0,7 6 0,10 5 0,7 2 0,3 8 0,5 2 0,2 5 0,3 1 0,4-3 0,4 3 0,2-2 0,3-2 0,0-3 0,2-2 0,-1-2 0,0-1 0,-9-5-8191</inkml:trace>
</inkml:ink>
</file>

<file path=ppt/ink/ink48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0-12T14:59:58.102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0 24575,'3'1'0,"-1"0"0,1-1 0,0 1 0,-1 0 0,1 1 0,-1-1 0,0 0 0,1 1 0,-1-1 0,0 1 0,0 0 0,0-1 0,0 1 0,0 0 0,0 0 0,-1 1 0,3 3 0,25 42 0,-28-46 0,17 37 0,-2 1 0,-2 1 0,-1 0 0,8 54 0,24 78 0,-41-165-273,-1 1 0,1-1 0,0 1 0,11 13 0,1-2-6553</inkml:trace>
</inkml:ink>
</file>

<file path=ppt/ink/ink48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0-12T14:59:58.427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55 0 24575,'-2'83'0,"0"-37"0,2 1 0,3-1 0,9 60 0,-10-98 0,0 0 0,0 0 0,0-1 0,1 1 0,1-1 0,-1 1 0,1-1 0,0-1 0,1 1 0,-1 0 0,1-1 0,11 11 0,-11-13 0,0-1 0,0 1 0,1-1 0,-1 0 0,1 0 0,0 0 0,-1-1 0,1 0 0,0 0 0,1-1 0,-1 1 0,0-1 0,0-1 0,0 1 0,1-1 0,12-1 0,-7-1 0,1 0 0,-1 0 0,0-1 0,0-1 0,0 0 0,0-1 0,-1 0 0,0-1 0,0 0 0,0-1 0,-1 0 0,0 0 0,0-1 0,15-16 0,-21 19 0,1 0 0,-1-1 0,0 1 0,-1-1 0,1 0 0,-1 0 0,0 0 0,0 0 0,-1-1 0,0 1 0,0-1 0,-1 1 0,0-1 0,0 0 0,0 1 0,-1-1 0,0 0 0,0 0 0,0 1 0,-1-1 0,0 0 0,-1 1 0,0-1 0,0 1 0,0-1 0,0 1 0,-1 0 0,-6-10 0,3 7 0,0 0 0,-1 1 0,0-1 0,-1 1 0,0 1 0,0-1 0,0 1 0,-1 1 0,0 0 0,0 0 0,-1 1 0,0 0 0,0 0 0,0 1 0,0 0 0,-1 1 0,0 0 0,1 1 0,-1 0 0,0 1 0,0 0 0,0 1 0,0 0 0,0 1 0,0 0 0,0 0 0,1 1 0,-1 1 0,0 0 0,1 0 0,-17 9 0,-62 32-1365,66-32-5461</inkml:trace>
</inkml:ink>
</file>

<file path=ppt/ink/ink49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0-12T14:59:58.819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1 191 24575,'4'0'0,"12"0"0,7 0 0,13 0 0,11-4 0,6-2 0,3 0 0,2 1 0,-5 2 0,-1 1 0,-6 1 0,-10 0-8191</inkml:trace>
  <inkml:trace contextRef="#ctx0" brushRef="#br0" timeOffset="1">274 0 24575,'0'5'0,"5"6"0,6 5 0,1 6 0,3 7 0,-1 4 0,2 6 0,-2 5 0,-3 4 0,1 4 0,-2 2 0,-2 1 0,-3 1 0,-2-5 0,-1-11-8191</inkml:trace>
</inkml:ink>
</file>

<file path=ppt/ink/ink49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0-12T14:59:59.160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59 24575,'5'-1'0,"-1"0"0,1-1 0,-1 1 0,1-1 0,-1 0 0,0 0 0,5-4 0,8-3 0,0 2 0,1 1 0,0 1 0,36-6 0,-43 9 0,0 1 0,1 0 0,-1 1 0,0 1 0,0-1 0,1 2 0,18 4 0,-26-5 0,-1 0 0,0 0 0,0 1 0,0-1 0,0 1 0,0-1 0,0 1 0,-1 0 0,1 1 0,-1-1 0,1 0 0,-1 1 0,0-1 0,0 1 0,0-1 0,0 1 0,0 0 0,1 4 0,-1-1 0,0-1 0,0 1 0,-1 0 0,0 0 0,0 0 0,0 0 0,-1 0 0,0 0 0,-1 9 0,-2 5 0,-1 0 0,-1 0 0,0-1 0,-2 0 0,-8 19 0,-4 3 0,10-23 0,0 1 0,1 0 0,1 0 0,1 1 0,0 0 0,-4 38 0,9-56-5,1 1 1,0 0-1,1 0 0,-1-1 0,0 1 0,1-1 0,0 1 0,-1 0 1,1-1-1,0 1 0,0-1 0,1 1 0,-1-1 0,0 0 1,1 0-1,-1 1 0,1-1 0,2 2 0,-1-1 24,1 0 0,0 0 1,0-1-1,0 1 0,0-1 0,1 0 0,-1 0 1,0-1-1,8 3 0,8 0-255,0-1-1,0-1 1,38-1 0,-45-1-284,28 0-6306</inkml:trace>
</inkml:ink>
</file>

<file path=ppt/ink/ink49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0-12T15:00:02.209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0 24575,'0'5'0,"4"1"0,7 5 0,6 0 0,4-1 0,4 1 0,1 0 0,7-3 0,2-2 0,4-3 0,0-1 0,-2-6 0,-2-2 0,-3-5 0,-2 0 0,-6-3 0,-8 0-8191</inkml:trace>
</inkml:ink>
</file>

<file path=ppt/ink/ink49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0-12T15:00:02.573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56 24575,'4'-5'0,"7"-1"0,6 0 0,4 2 0,8 0 0,9 2 0,12-3 0,6-2 0,7 1 0,8 2 0,1 1 0,2 1 0,-3 1 0,-13 1-8191</inkml:trace>
</inkml:ink>
</file>

<file path=ppt/ink/ink49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0-12T15:00:08.594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618 21 24575,'1'-1'0,"0"1"0,1-1 0,-1 0 0,0 1 0,0-1 0,0 0 0,0 0 0,1 1 0,-1-1 0,0 0 0,-1 0 0,1 0 0,0 0 0,1-3 0,1-1 0,-12 12 0,-102 105 0,6 6 0,5 3 0,-98 157 0,189-263 0,-52 91 0,57-97 0,0 0 0,0 0 0,1 0 0,0 1 0,1 0 0,0-1 0,0 1 0,1 0 0,1 18 0,0-25 0,0 0 0,0 0 0,0 0 0,1 0 0,0 0 0,-1 0 0,1 0 0,0-1 0,0 1 0,1 0 0,-1 0 0,1-1 0,-1 1 0,1-1 0,0 1 0,0-1 0,0 0 0,0 0 0,0 0 0,0 0 0,1 0 0,-1 0 0,1-1 0,-1 1 0,1-1 0,0 1 0,0-1 0,-1 0 0,1 0 0,0-1 0,5 2 0,0-2 0,-1 0 0,1 0 0,0 0 0,-1-1 0,1-1 0,-1 1 0,1-1 0,-1 0 0,0-1 0,0 0 0,10-5 0,-10 4 0,15-7 0,0-1 0,33-26 0,-50 34 0,0 0 0,0-1 0,0 0 0,-1 0 0,1 0 0,-1 0 0,0-1 0,-1 1 0,1-1 0,-1 0 0,-1 0 0,1-1 0,-1 1 0,0 0 0,1-8 0,-3 10 0,0 0 0,0 0 0,0 0 0,-1 0 0,1 1 0,-1-1 0,0 0 0,0 0 0,-1 0 0,1 1 0,-1-1 0,0 0 0,0 1 0,0 0 0,0-1 0,-1 1 0,1 0 0,-1 0 0,0 0 0,0 1 0,0-1 0,0 1 0,-5-4 0,-7-4 0,-1 1 0,0 0 0,-28-11 0,31 15 0,1 1 0,-1 0 0,0 1 0,0 0 0,-26-1 0,34 3 0,0 1 0,0 0 0,0 0 0,0 1 0,0 0 0,0 0 0,0 0 0,0 0 0,0 1 0,0 0 0,1 0 0,-1 0 0,1 0 0,-1 1 0,1 0 0,0 0 0,0 0 0,-6 6 0,3 4-1365,5-2-5461</inkml:trace>
</inkml:ink>
</file>

<file path=ppt/ink/ink49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0-12T15:00:08.953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567 20 24575,'-5'-1'0,"0"1"0,0-1 0,0 0 0,0 0 0,-8-4 0,-15-3 0,13 6 0,0 1 0,0 1 0,0 0 0,0 1 0,0 1 0,1 0 0,-1 1 0,0 0 0,1 1 0,0 1 0,-24 11 0,28-11 0,0 0 0,0 1 0,0 0 0,1 1 0,0-1 0,1 2 0,-1-1 0,1 1 0,1 0 0,0 1 0,0 0 0,0 0 0,1 1 0,1-1 0,-1 1 0,-4 15 0,8-18 0,1 0 0,0 1 0,0-1 0,1 1 0,0-1 0,0 1 0,1-1 0,0 1 0,0-1 0,1 0 0,-1 1 0,2-1 0,-1 0 0,1 0 0,0 0 0,1-1 0,-1 1 0,9 9 0,1 2 0,1 0 0,0-1 0,2-1 0,0-1 0,18 15 0,3-2 0,-20-16 0,0 1 0,0 0 0,-2 2 0,18 20 0,-31-33 0,-1 0 0,1 0 0,-1 0 0,1 0 0,-1 0 0,0 1 0,0-1 0,0 0 0,0 1 0,-1-1 0,1 1 0,-1-1 0,1 1 0,-1-1 0,0 1 0,0-1 0,0 1 0,0-1 0,0 1 0,-1-1 0,0 4 0,0-2 0,-1-1 0,0 1 0,0 0 0,-1-1 0,1 1 0,0-1 0,-1 0 0,0 0 0,0 0 0,0 0 0,-6 4 0,-4 2 0,-1-1 0,0 0 0,0-1 0,0-1 0,-29 9 0,16-8-170,-1-1-1,0-2 0,-1 0 1,1-2-1,0-1 0,-1-1 1,-42-7-1,37 0-6655</inkml:trace>
</inkml:ink>
</file>

<file path=ppt/ink/ink49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0-12T15:00:09.343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435 0 24575,'0'2'0,"0"0"0,-1 0 0,1 0 0,-1 0 0,0 0 0,0 0 0,1-1 0,-1 1 0,-1 0 0,1-1 0,0 1 0,0 0 0,0-1 0,-3 3 0,-26 21 0,18-15 0,-163 174 0,79-77 0,90-102-85,-17 20-555,-32 25 0,32-32-6186</inkml:trace>
  <inkml:trace contextRef="#ctx0" brushRef="#br0" timeOffset="1">25 82 24575,'5'0'0,"6"4"0,6 7 0,4 6 0,-1 5 0,1 3 0,1 1 0,2 2 0,1 1 0,1 0 0,1-1 0,1 0 0,-1 0 0,1-1 0,-1 1 0,1-1 0,4 0 0,-3-4-8191</inkml:trace>
</inkml:ink>
</file>

<file path=ppt/ink/ink49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0-12T15:00:09.949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7 24575,'0'-5'0,"5"4"0,5 5 0,7 8 0,-1 6 0,3 5 0,2 7 0,-2 4 0,0 5 0,-3 5 0,0 0 0,-2 2 0,-4-2 0,1-5 0,-1-4 0,-3-7-8191</inkml:trace>
</inkml:ink>
</file>

<file path=ppt/ink/ink49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0-12T15:00:10.329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147 31 24575,'-1'12'0,"-1"0"0,0 0 0,-1 0 0,-1 0 0,1-1 0,-2 1 0,-10 19 0,-13 35 0,23-47 0,0 1 0,1-1 0,1 1 0,1 0 0,1 0 0,0 0 0,4 28 0,-3-42 0,1 0 0,0-1 0,0 1 0,1 0 0,-1-1 0,1 1 0,1-1 0,-1 0 0,1 0 0,-1 0 0,2 0 0,-1 0 0,0 0 0,1-1 0,0 0 0,0 0 0,0 0 0,1 0 0,-1 0 0,1-1 0,0 0 0,0 0 0,0 0 0,0-1 0,0 0 0,1 1 0,-1-2 0,1 1 0,9 1 0,-4-3 0,1 1 0,0-1 0,0-1 0,-1 0 0,1-1 0,-1 0 0,1-1 0,-1 0 0,0-1 0,0 0 0,0-1 0,0 0 0,-1-1 0,0 0 0,9-7 0,-8 5 0,0 0 0,-1 0 0,0-1 0,-1 0 0,0-1 0,-1 0 0,1 0 0,-2-1 0,0 0 0,0 0 0,-1-1 0,0 0 0,4-14 0,-8 19 0,-1 0 0,1 0 0,-2 0 0,1 0 0,-1 0 0,0 0 0,0 0 0,-1 0 0,0 0 0,0 0 0,-1 1 0,-4-12 0,2 8 0,-1 0 0,0 0 0,0 0 0,-1 1 0,-1 0 0,0 0 0,-11-11 0,5 7 0,-1 1 0,-1 0 0,0 1 0,0 1 0,-1 0 0,0 1 0,-1 0 0,0 2 0,-23-8 0,21 11-136,0 0-1,0 1 1,0 0-1,-1 2 1,1 0-1,-1 2 1,1 0-1,-1 1 0,-19 4 1,5 1-6690</inkml:trace>
</inkml:ink>
</file>

<file path=ppt/ink/ink49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0-12T15:00:10.699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90 24575,'4'0'0,"2"-5"0,5-1 0,4 0 0,5 1 0,4-3 0,7 0 0,7 1 0,2-3 0,4 0 0,-2-2 0,-7 0-8191</inkml:trace>
</inkml:ink>
</file>

<file path=ppt/ink/ink50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0-12T15:00:11.086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45 24575,'5'-1'0,"1"1"0,-1-1 0,0 0 0,1-1 0,-1 1 0,0-1 0,0 0 0,0 0 0,0-1 0,8-5 0,-34-6 0,11 7 0,13 27 0,25 72 0,-17-60 0,-1 1 0,-2 0 0,7 53 0,-12 64-1192,-3-146 1019,-1 31-6653</inkml:trace>
</inkml:ink>
</file>

<file path=ppt/ink/ink50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0-12T15:00:11.414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0 118 24575,'0'-5'0,"5"-2"0,6-3 0,5-1 0,6-3 0,8 1 0,3 2 0,0-1 0,1 2 0,-2-3 0,-6 1-8191</inkml:trace>
</inkml:ink>
</file>

<file path=ppt/ink/ink50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0-12T15:00:11.789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1 109 24575,'4'-4'0,"7"-3"0,10-3 0,7-1 0,7-3 0,8 1 0,9-1 0,7-5 0,-8 3-8191</inkml:trace>
</inkml:ink>
</file>

<file path=ppt/ink/ink50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0-12T15:00:12.640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572 30 24575,'9'-8'0,"9"-10"0,-18 18 0,0 0 0,0 0 0,0 0 0,0 0 0,0 0 0,0-1 0,0 1 0,0 0 0,0 0 0,0 0 0,0 0 0,0 0 0,0 0 0,0 0 0,0 0 0,0 0 0,0-1 0,0 1 0,0 0 0,0 0 0,0 0 0,0 0 0,0 0 0,0 0 0,0 0 0,0 0 0,0 0 0,0 0 0,0-1 0,0 1 0,0 0 0,0 0 0,0 0 0,0 0 0,0 0 0,0 0 0,0 0 0,-1 0 0,1 0 0,0 0 0,0 0 0,0 0 0,0 0 0,0 0 0,0-1 0,0 1 0,0 0 0,0 0 0,0 0 0,-1 0 0,1 0 0,0 0 0,0 0 0,0 0 0,0 0 0,0 0 0,0 0 0,0 0 0,-1 0 0,-15 5 0,-11 7 0,0 2 0,1 1 0,1 1 0,0 1 0,-23 21 0,31-25 0,-25 21 0,2 2 0,2 2 0,1 1 0,2 2 0,2 1 0,2 2 0,1 1 0,-43 90 0,69-125 0,0-1 0,0 1 0,1 0 0,0 0 0,1 0 0,0 0 0,-1 16 0,3-24 0,0 1 0,0-1 0,0 1 0,1 0 0,-1-1 0,1 1 0,-1-1 0,1 1 0,0-1 0,0 0 0,0 1 0,1-1 0,-1 0 0,0 1 0,1-1 0,-1 0 0,1 0 0,0 0 0,0-1 0,0 1 0,0 0 0,0-1 0,0 1 0,0-1 0,0 0 0,1 1 0,-1-1 0,0 0 0,1-1 0,-1 1 0,1 0 0,-1-1 0,1 1 0,3-1 0,8 2 0,0-1 0,0 0 0,0-1 0,0 0 0,0-2 0,0 1 0,0-2 0,0 0 0,23-8 0,-31 9 0,1-1 0,-1 0 0,0 0 0,0 0 0,-1-1 0,1 0 0,-1 0 0,1 0 0,-1-1 0,-1 1 0,1-1 0,-1-1 0,1 1 0,-2 0 0,1-1 0,0 0 0,-1 0 0,0 0 0,-1 0 0,1-1 0,-1 1 0,1-10 0,-2 13 0,0-1 0,-1 1 0,0-1 0,0 1 0,0-1 0,0 0 0,0 1 0,-1-1 0,0 1 0,1-1 0,-1 1 0,-1-1 0,1 1 0,0-1 0,-1 1 0,0 0 0,0 0 0,0 0 0,0 0 0,0 0 0,0 0 0,-1 1 0,1-1 0,-1 1 0,0 0 0,-4-3 0,-1 0 0,1 2 0,-1-1 0,0 1 0,1 0 0,-1 1 0,-1 0 0,1 0 0,0 0 0,0 1 0,-13 0 0,-109 4-1365,103-2-5461</inkml:trace>
</inkml:ink>
</file>

<file path=ppt/ink/ink50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0-12T15:00:13.034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204 0 24575,'-4'5'0,"-7"1"0,-6 5 0,-4 0 0,-4 3 0,-2 4 0,-1 3 0,-1 3 0,6 1 0,10-2 0,8-6-8191</inkml:trace>
</inkml:ink>
</file>

<file path=ppt/ink/ink50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0-12T15:00:13.360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307 1 24575,'-16'0'0,"-11"0"0,1 0 0,-1 1 0,1 2 0,0 0 0,-34 10 0,55-11 0,-1 0 0,1 0 0,0 0 0,0 1 0,-1-1 0,1 1 0,1 1 0,-1-1 0,1 1 0,-1-1 0,1 1 0,0 1 0,0-1 0,1 0 0,-1 1 0,1 0 0,0 0 0,0 0 0,1 0 0,-1 0 0,1 1 0,0-1 0,1 1 0,-1-1 0,1 1 0,0 0 0,1-1 0,-1 1 0,1 0 0,1 9 0,0-3 0,1 0 0,0 1 0,1-1 0,0 0 0,1 0 0,0-1 0,1 1 0,0-1 0,1 0 0,1 0 0,8 11 0,13 14 0,55 56 0,-33-40 0,-42-43 0,0 1 0,0 0 0,-1 0 0,0 0 0,8 18 0,-14-26 0,0 0 0,0 0 0,0 0 0,-1 1 0,1-1 0,-1 0 0,1 0 0,-1 1 0,0-1 0,0 0 0,0 0 0,0 1 0,0-1 0,0 0 0,0 1 0,-1-1 0,0 0 0,1 0 0,-1 0 0,0 1 0,0-1 0,0 0 0,0 0 0,0 0 0,-1 0 0,1-1 0,0 1 0,-1 0 0,0 0 0,1-1 0,-1 1 0,0-1 0,0 0 0,0 1 0,0-1 0,0 0 0,-3 1 0,-7 2-114,0-1 1,0 0-1,0-1 0,0 0 0,-1-1 1,1 0-1,0-1 0,-1-1 0,1 0 1,0 0-1,-14-5 0,-5 0-6712</inkml:trace>
</inkml:ink>
</file>

<file path=ppt/ink/ink50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0-12T15:00:40.334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101 176 24575,'-45'-77'0,"30"53"0,-23-48 0,35 70 0,4 10 0,6 29 0,13 52 0,19 99 0,72 269 0,-105-440 0,0 1 0,1-1 0,1 0 0,1 0 0,13 20 0,-18-31 0,0-1 0,1 0 0,-1 0 0,1 0 0,0-1 0,0 1 0,1-1 0,-1-1 0,1 1 0,0-1 0,0 0 0,0 0 0,0-1 0,0 1 0,1-1 0,-1-1 0,1 1 0,8 0 0,14-1 17,-1-2-1,0 0 0,0-2 0,0-1 1,47-13-1,134-54-923,-176 59 351,28-12-6270</inkml:trace>
</inkml:ink>
</file>

<file path=ppt/ink/ink50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0-12T15:00:40.712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121 322 24575,'4'0'0,"7"0"0,1-5 0,3-6 0,4-1 0,-2 1-8191</inkml:trace>
  <inkml:trace contextRef="#ctx0" brushRef="#br0" timeOffset="1">38 21 24575,'-4'0'0,"-3"5"0,-3 1 0,-1 4 0,7 1 0,3-6 0,12-5 0,12-1 0,13-6 0,9-6 0,10-5 0,-3 0-8191</inkml:trace>
</inkml:ink>
</file>

<file path=ppt/ink/ink50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0-12T15:00:41.566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353 1 24575,'-8'10'0,"0"1"0,1 0 0,0 0 0,-7 17 0,1-3 0,-144 316 0,136-291 0,-56 153 0,67-173 0,2 0 0,2 1 0,0-1 0,-2 61 0,8-83 0,0 0 0,1 1 0,0-1 0,0 0 0,1 1 0,0-1 0,0 0 0,1 0 0,0-1 0,0 1 0,9 14 0,-8-17 0,0-1 0,0 1 0,0-1 0,0 0 0,1 0 0,0-1 0,-1 1 0,1-1 0,1 0 0,-1 0 0,0-1 0,1 1 0,-1-1 0,1-1 0,0 1 0,-1-1 0,10 2 0,-3-2 0,0 0 0,0 0 0,-1-1 0,1 0 0,23-4 0,-32 3 0,0 1 0,0-1 0,0 0 0,0 0 0,0 0 0,0-1 0,-1 1 0,1 0 0,0-1 0,-1 0 0,1 0 0,-1 0 0,0 0 0,1 0 0,-1 0 0,0 0 0,0-1 0,-1 1 0,1-1 0,0 1 0,-1-1 0,0 0 0,1 0 0,-1 0 0,0 0 0,-1 1 0,2-7 0,-1 1 0,-1 0 0,-1 0 0,1-1 0,-1 1 0,-1 0 0,1 0 0,-1 0 0,-1 0 0,0 0 0,0 1 0,0-1 0,-1 1 0,0 0 0,0 0 0,-1 0 0,0 0 0,0 1 0,-12-11 0,-4-3 0,0 1 0,-2 1 0,0 1 0,-28-15 0,39 25-455,-1 0 0,-21-7 0,9 6-6371</inkml:trace>
</inkml:ink>
</file>

<file path=ppt/ink/ink50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0-12T15:00:41.927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417 26 24575,'0'-1'0,"-1"0"0,1 0 0,-1 0 0,1 0 0,-1 0 0,0 0 0,1 0 0,-1 0 0,0 0 0,0 0 0,0 0 0,0 1 0,0-1 0,0 0 0,0 0 0,0 1 0,0-1 0,0 1 0,0-1 0,0 1 0,0 0 0,0-1 0,-1 1 0,1 0 0,0 0 0,-3-1 0,-38-4 0,36 5 0,-12-1 0,0 1 0,0 0 0,0 2 0,0 0 0,0 1 0,0 0 0,-21 9 0,33-10 0,-1 0 0,0 0 0,1 1 0,0 0 0,-1 1 0,1-1 0,1 1 0,-1 0 0,0 1 0,1-1 0,0 1 0,0 0 0,1 0 0,-1 1 0,1 0 0,0-1 0,0 1 0,1 1 0,0-1 0,0 0 0,-3 10 0,6-12 0,0 0 0,-1 0 0,1 0 0,1 0 0,-1-1 0,1 1 0,-1 0 0,1 0 0,0 0 0,0 0 0,1-1 0,-1 1 0,4 6 0,31 45 0,-27-43 0,20 27 0,-12-16 0,0 0 0,-2 1 0,16 33 0,-27-48 0,-1-1 0,0 1 0,0 0 0,-1 1 0,0-1 0,-1 0 0,0 0 0,-1 1 0,1-1 0,-2 1 0,1-1 0,-1 1 0,-1-1 0,-2 10 0,-2-1 0,0 0 0,-2-1 0,0 0 0,0 0 0,-22 31 0,23-38 0,-1 0 0,0-1 0,0 0 0,-1 0 0,0-1 0,0 0 0,-1-1 0,0 0 0,0 0 0,-14 5 0,22-11-76,0 0 1,-1 0-1,1 0 0,0-1 0,-1 1 0,1-1 0,-1 0 0,1 1 1,-1-1-1,1-1 0,0 1 0,-1 0 0,1 0 0,-1-1 1,1 1-1,0-1 0,-3-1 0,-13-7-6750</inkml:trace>
</inkml:ink>
</file>

<file path=ppt/ink/ink5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0-12T15:00:42.299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301 0 24575,'17'20'0,"0"1"0,-2 1 0,23 40 0,-36-57 0,1 0 0,-1 0 0,1 0 0,-1 0 0,-1 1 0,1-1 0,-1 0 0,0 1 0,0 0 0,-1-1 0,0 1 0,1-1 0,-2 1 0,1 0 0,-1-1 0,0 1 0,0-1 0,0 1 0,-1-1 0,0 0 0,0 0 0,-5 9 0,3-9 0,1 1 0,-2-1 0,1 1 0,-1-1 0,1-1 0,-1 1 0,-1-1 0,1 0 0,-1 0 0,1 0 0,-1-1 0,0 0 0,-1 0 0,1 0 0,0-1 0,-1 0 0,1 0 0,-10 1 0,-12 0-1365,3-2-5461</inkml:trace>
  <inkml:trace contextRef="#ctx0" brushRef="#br0" timeOffset="1">0 110 24575,'34'1'0,"0"2"0,-1 1 0,64 17 0,94 41 0,-120-37 0,-40-16-227,-1 2-1,0 2 1,-1 0-1,-1 2 1,40 26-1,-51-28-6598</inkml:trace>
</inkml:ink>
</file>

<file path=ppt/ink/ink5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0-12T15:00:42.684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1 24575,'4'0'0,"3"4"0,-2 7 0,5 2 0,-1 2 0,4 4 0,-1 3 0,2 3 0,-1 1 0,2 2 0,3-1 0,3 1 0,-2-4-8191</inkml:trace>
  <inkml:trace contextRef="#ctx0" brushRef="#br0" timeOffset="1">465 83 24575,'-1'60'0,"3"70"0,-1-125 0,-1-1 0,1 0 0,0 0 0,0 0 0,0 0 0,1 0 0,0 0 0,-1-1 0,1 1 0,1 0 0,-1-1 0,0 0 0,1 1 0,0-1 0,0 0 0,0 0 0,0 0 0,0-1 0,0 1 0,1-1 0,5 3 0,-7-4 0,1 0 0,0 0 0,-1 0 0,1 0 0,0 0 0,0-1 0,0 1 0,0-1 0,0 0 0,0 0 0,0 0 0,-1 0 0,1-1 0,0 1 0,0-1 0,0 1 0,0-1 0,-1 0 0,1 0 0,0-1 0,-1 1 0,1 0 0,-1-1 0,1 0 0,-1 1 0,0-1 0,1 0 0,-1 0 0,0 0 0,0-1 0,1-2 0,0 2 0,0-1 0,-1 0 0,0 0 0,0 0 0,0 0 0,-1 0 0,1 0 0,-1 0 0,0 0 0,0-1 0,0 1 0,-1 0 0,1-1 0,-1 1 0,0-1 0,-1-5 0,0 7 0,1 0 0,-1 0 0,0 0 0,0 0 0,0 0 0,0 1 0,-1-1 0,1 1 0,-1-1 0,1 1 0,-1-1 0,0 1 0,0 0 0,0 0 0,0 0 0,-1 0 0,1 0 0,0 0 0,-1 1 0,1-1 0,-1 1 0,0-1 0,1 1 0,-1 0 0,-3-1 0,-8-1 42,1 1-1,-24-1 1,-23-5-1532,41 3-5336</inkml:trace>
</inkml:ink>
</file>

<file path=ppt/ink/ink5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0-12T15:00:43.072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94 24575,'4'0'0,"7"-5"0,6-1 0,5 0 0,7-3 0,9-1 0,2 2 0,4-2 0,-1-1 0,1 3 0,-2-2 0,-8 0-8191</inkml:trace>
</inkml:ink>
</file>

<file path=ppt/ink/ink5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0-12T15:00:43.447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34 42 24575,'-2'0'0,"1"0"0,-1 0 0,1-1 0,-1 1 0,1-1 0,0 1 0,-1-1 0,1 1 0,-1-1 0,1 0 0,0 1 0,-1-1 0,1 0 0,0 0 0,0 0 0,0 0 0,0 0 0,0 0 0,0 0 0,0-1 0,0 1 0,0 0 0,0 0 0,1-1 0,-1 1 0,1-1 0,-1 1 0,0-3 0,1 4 0,0-1 0,0 1 0,0 0 0,0-1 0,0 1 0,0-1 0,0 1 0,0-1 0,0 1 0,0-1 0,0 1 0,0-1 0,0 1 0,0-1 0,1 1 0,-1-1 0,0 1 0,0-1 0,0 1 0,1-1 0,-1 1 0,0 0 0,1-1 0,-1 1 0,0 0 0,1-1 0,-1 1 0,0 0 0,2-1 0,-1 1 0,0-1 0,1 1 0,-1 0 0,0 0 0,1 0 0,-1 0 0,0 0 0,1 1 0,-1-1 0,0 0 0,1 1 0,-1-1 0,0 0 0,0 1 0,1 0 0,-1-1 0,2 2 0,3 2 0,0 0 0,0 0 0,-1 1 0,1 0 0,-1 0 0,0 0 0,0 0 0,-1 1 0,0 0 0,0 0 0,0 0 0,-1 0 0,1 1 0,-1-1 0,-1 1 0,0 0 0,0 0 0,0 0 0,1 9 0,1 15 0,-2 0 0,-1 0 0,-3 39 0,0-19 0,1-43-68,1 0 0,-1 0-1,0 0 1,-1 0 0,0 0 0,0 0-1,0 0 1,-1 0 0,-1-1 0,1 0-1,-1 0 1,0 0 0,-1 0 0,0 0-1,0-1 1,0 0 0,-1 0 0,0 0-1,-12 9 1,-5 2-6758</inkml:trace>
</inkml:ink>
</file>

<file path=ppt/ink/ink5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0-12T15:00:43.890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353 27 24575,'-4'0'0,"-2"5"0,-5 5 0,0 7 0,-2 9 0,-5 5 0,-3 7 0,-4 5 0,-1 6 0,-5-2 0,-3 1 0,0 2 0,1-4 0,2-4 0,1-5 0,6-9-8191</inkml:trace>
  <inkml:trace contextRef="#ctx0" brushRef="#br0" timeOffset="1">53 0 24575,'4'5'0,"3"5"0,3 7 0,6 4 0,4 4 0,4 7 0,2 2 0,6 0 0,2 4 0,5 0 0,5-2 0,4 3 0,3-2 0,3-6 0,-9-9-8191</inkml:trace>
</inkml:ink>
</file>

<file path=ppt/ink/ink5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0-12T15:00:44.259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51 0 24575,'-7'9'0,"2"1"0,0-1 0,0 1 0,0 0 0,1 0 0,1 1 0,0-1 0,-3 21 0,3-13 9,1 0-1,0 0 1,2 0-1,0 0 1,1 0 0,1 0-1,1 0 1,0 0-1,2-1 1,0 1-1,0-1 1,2 0-1,14 27 1,-5-16-221,1 0 0,1-2 0,1 0-1,2 0 1,1-2 0,42 37 0,-35-36-6614</inkml:trace>
</inkml:ink>
</file>

<file path=ppt/ink/ink5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0-12T15:00:44.638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29 672 24575,'1'24'0,"1"-1"0,0 0 0,2 0 0,8 29 0,-7-37 0,0 0 0,0 0 0,2-1 0,-1 0 0,2 0 0,0 0 0,12 15 0,-14-22 0,0-1 0,1 1 0,-1-1 0,1 0 0,1 0 0,-1-1 0,1 0 0,-1-1 0,2 1 0,-1-1 0,0-1 0,1 0 0,16 4 0,-18-6 0,0 0 0,-1 0 0,1-1 0,0 0 0,0-1 0,0 0 0,0 0 0,0 0 0,0-1 0,-1 0 0,1 0 0,-1 0 0,1-1 0,-1 0 0,0-1 0,0 1 0,0-1 0,8-8 0,-9 7 0,0 0 0,-1 0 0,0-1 0,0 0 0,0 0 0,-1 0 0,0 0 0,0 0 0,0-1 0,-1 1 0,0-1 0,0 0 0,-1 0 0,0 1 0,0-1 0,-1 0 0,0-8 0,1 1 0,-2 0 0,0 0 0,-1 0 0,0 0 0,-1 0 0,-1 0 0,-7-19 0,8 26 0,0 0 0,0 0 0,-1 1 0,0-1 0,0 1 0,-1-1 0,1 1 0,-2 1 0,1-1 0,0 1 0,-1 0 0,0 0 0,0 0 0,0 1 0,-1 0 0,0 0 0,0 1 0,0 0 0,0 0 0,0 1 0,0 0 0,-1 0 0,1 0 0,-1 1 0,1 0 0,-1 1 0,0-1 0,1 2 0,-1-1 0,0 1 0,1 0 0,-1 0 0,1 1 0,0 0 0,-1 1 0,-11 5 0,-13 8-1365,5 1-5461</inkml:trace>
  <inkml:trace contextRef="#ctx0" brushRef="#br0" timeOffset="1">1 127 24575,'5'0'0,"10"0"0,8 0 0,9-5 0,9-1 0,6-5 0,4 1 0,4-4 0,1-4 0,0 1 0,0-1 0,-4 3 0,-12 3-8191</inkml:trace>
</inkml:ink>
</file>

<file path=ppt/ink/ink5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0-12T15:00:45.038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17 1 24575,'-4'4'0,"-2"7"0,0 5 0,6 6 0,3 3 0,0 2 0,6 5 0,0 3 0,4 4 0,-1 5 0,3 4 0,-2 3 0,-2-6-8191</inkml:trace>
</inkml:ink>
</file>

<file path=ppt/ink/ink5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0-12T15:00:45.379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0 164 24575,'7'-1'0,"-1"-1"0,0 0 0,0-1 0,0 1 0,0-1 0,-1 0 0,1-1 0,-1 1 0,8-7 0,1 0 0,13-9 0,1 2 0,1 1 0,0 1 0,1 1 0,1 2 0,46-12 0,-74 23 0,0 0 0,1 1 0,-1-1 0,0 1 0,1 0 0,-1 0 0,0 0 0,1 0 0,-1 1 0,0 0 0,0-1 0,1 1 0,3 2 0,-5-2 0,-1 0 0,0 0 0,0 0 0,0 0 0,0 0 0,0 1 0,0-1 0,0 0 0,0 1 0,-1-1 0,1 0 0,0 1 0,-1-1 0,1 1 0,-1-1 0,0 1 0,1-1 0,-1 1 0,0-1 0,0 1 0,0 0 0,0-1 0,0 1 0,0-1 0,-1 1 0,1-1 0,0 1 0,-1-1 0,1 1 0,-2 2 0,-77 215 0,77-211 0,0 0 0,1 0 0,0 0 0,0 0 0,1 1 0,0-1 0,1 0 0,0 0 0,2 13 0,4 2 0,17 43 0,-2-10 0,-21-54-47,-1-1 0,1 1 0,-1 0 0,1 0 0,-1 0 0,0 0 0,0-1 0,0 1 0,0 0-1,0 0 1,0 0 0,0 0 0,0 0 0,-1-1 0,1 1 0,-1 0 0,0 0 0,1 0 0,-1-1 0,0 1 0,0 0 0,0-1-1,0 1 1,0-1 0,-1 1 0,1-1 0,0 0 0,-3 2 0,-11 7-6779</inkml:trace>
</inkml:ink>
</file>

<file path=ppt/ink/ink5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0-12T15:00:45.770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1 192 24575,'5'0'0,"6"0"0,6-5 0,4-1 0,4-4 0,7-1 0,2-3 0,5-4 0,5-3 0,0-3 0,-4 3 0,-2 0 0,-5-1 0,-7 3-8191</inkml:trace>
</inkml:ink>
</file>

<file path=ppt/ink/ink5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0-12T15:00:46.157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7 106 24575,'-5'0'0,"3"0"0,7 0 0,3-5 0,3-1 0,11-5 0,5 0 0,8-3 0,7-4 0,10-3 0,-3 2-8191</inkml:trace>
</inkml:ink>
</file>

<file path=ppt/ink/ink5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0-12T15:00:46.561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645 1 24575,'-2'1'0,"-1"0"0,1 0 0,0 0 0,0 0 0,0 1 0,0-1 0,0 1 0,0-1 0,0 1 0,0 0 0,1 0 0,-1 0 0,1 0 0,-1 0 0,1 0 0,0 0 0,-2 3 0,-1 2 0,-238 380 0,176-269 0,-69 172 0,119-250 0,2 0 0,2 0 0,-10 60 0,20-85 0,0 1 0,2-1 0,0 1 0,1-1 0,3 21 0,-2-27 0,0 0 0,0 0 0,1-1 0,0 0 0,1 1 0,0-1 0,0 0 0,1-1 0,0 1 0,7 7 0,-8-10 0,-1-1 0,2 0 0,-1 0 0,0-1 0,1 1 0,0-1 0,-1 0 0,1 0 0,1 0 0,-1-1 0,0 0 0,1 0 0,-1 0 0,1-1 0,9 2 0,-6-3 0,0 0 0,0 0 0,0-1 0,0 0 0,-1 0 0,1-1 0,0 0 0,-1-1 0,12-5 0,0-1 0,-1-2 0,0 0 0,0-1 0,-1-1 0,-1-1 0,0 0 0,20-23 0,-27 24 0,0 1 0,-1-1 0,0-1 0,-1 1 0,-1-1 0,0-1 0,-1 1 0,-1-1 0,0 0 0,-1-1 0,0 1 0,2-30 0,-6 38 0,1-1 0,-1 1 0,0-1 0,-1 0 0,0 1 0,0-1 0,-1 1 0,1 0 0,-2-1 0,1 1 0,-1 0 0,0 0 0,-1 0 0,1 1 0,-1-1 0,-1 1 0,1 0 0,-1 0 0,0 0 0,0 1 0,-1 0 0,0 0 0,0 0 0,0 1 0,0 0 0,-1 0 0,0 0 0,-11-4 0,3 3 9,-1 1 1,0 0-1,-1 1 0,1 1 0,0 0 1,-1 2-1,1 0 0,-1 0 0,1 2 0,-1 0 1,1 1-1,-31 9 0,26-6-158,0 2 1,1 0-1,0 1 1,1 2-1,0-1 1,1 2-1,0 1 1,0 0-1,-19 20 1,15-9-6678</inkml:trace>
</inkml:ink>
</file>

<file path=ppt/ink/ink5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0-12T15:00:46.983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209 46 24575,'0'-2'0,"1"1"0,-1-1 0,0 0 0,0 1 0,-1-1 0,1 0 0,0 0 0,0 1 0,-1-1 0,1 0 0,-1 1 0,0-1 0,1 1 0,-1-1 0,0 1 0,0-1 0,0 1 0,0 0 0,0-1 0,0 1 0,0 0 0,-1 0 0,1 0 0,0-1 0,-1 1 0,1 1 0,-1-1 0,1 0 0,-1 0 0,1 1 0,-1-1 0,0 0 0,1 1 0,-1 0 0,-1-1 0,-1 1 0,0 0 0,0 0 0,1 1 0,-1-1 0,0 1 0,1 0 0,-1 0 0,1 0 0,-1 0 0,1 1 0,0-1 0,-1 1 0,1 0 0,0 0 0,-5 4 0,-2 4 0,-1 1 0,2 0 0,0 0 0,0 1 0,1 0 0,0 0 0,1 1 0,1 0 0,0 1 0,1-1 0,-6 23 0,7-19 0,0 0 0,1 0 0,1 1 0,1-1 0,0 1 0,1-1 0,1 0 0,1 1 0,5 22 0,-2-22 0,0-1 0,2 1 0,0-2 0,1 1 0,16 25 0,-3-12 0,44 48 0,-54-66 0,-1 0 0,0 0 0,-1 1 0,0 0 0,13 27 0,-20-35 0,0-1 0,-1 1 0,0-1 0,0 1 0,0-1 0,0 1 0,-1 0 0,1 0 0,-1-1 0,0 1 0,-1 0 0,1-1 0,-1 1 0,0 0 0,0-1 0,-1 1 0,1-1 0,-1 1 0,0-1 0,0 0 0,0 1 0,-1-1 0,-4 5 0,-1 0-170,0-1-1,-1 0 0,0-1 1,0 0-1,0-1 0,-1 0 1,-18 9-1,-9 3-6655</inkml:trace>
</inkml:ink>
</file>

<file path=ppt/ink/ink5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0-12T15:00:47.755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25 24575,'7'1'0,"-1"0"0,1 0 0,0 1 0,-1 0 0,1 0 0,-1 0 0,0 1 0,1 0 0,-1 0 0,0 1 0,-1 0 0,1 0 0,-1 0 0,0 0 0,0 1 0,0 0 0,4 6 0,4 5 0,0 1 0,-1 0 0,-2 0 0,14 28 0,-17-27 0,0 0 0,-1 0 0,-1 0 0,-1 0 0,3 36 0,-4 93 0,-1-125 0,5-30 0,7-35 0,14-83 0,-22 90 0,1 2 0,2-1 0,1 1 0,1 0 0,28-54 0,-37 85 0,-1 0 0,1 1 0,-1-1 0,1 1 0,0-1 0,0 1 0,0 0 0,0 0 0,0 0 0,0 0 0,0 0 0,1 0 0,-1 1 0,1-1 0,0 1 0,-1-1 0,1 1 0,0 0 0,0 0 0,0 1 0,0-1 0,0 0 0,-1 1 0,5 0 0,-4 0 0,1 1 0,0 0 0,0 0 0,0 1 0,0-1 0,-1 1 0,1 0 0,-1 0 0,1 0 0,-1 0 0,0 1 0,0-1 0,0 1 0,0 0 0,0 0 0,-1 0 0,4 4 0,8 15 0,0 1 0,-1 0 0,-2 1 0,0 1 0,13 47 0,-12-35 0,-11-36 0,-1 1 0,0-1 0,1 0 0,-1 0 0,0 0 0,1 0 0,0 0 0,-1 0 0,1 0 0,-1 0 0,1 0 0,0 0 0,0 0 0,0 0 0,-1-1 0,1 1 0,0 0 0,0 0 0,0-1 0,1 1 0,-1-1 0,0 0 0,0 0 0,0 0 0,-1 0 0,1 0 0,0 0 0,0 0 0,-1-1 0,1 1 0,0 0 0,0-1 0,-1 1 0,1 0 0,0-1 0,-1 1 0,1-1 0,0 1 0,-1-1 0,1 1 0,-1-1 0,2-1 0,4-6 0,-1 0 0,0-1 0,8-16 0,-7 13 0,9-18 0,52-86 0,-60 106 0,0 0 0,1 0 0,0 0 0,1 1 0,0 1 0,0-1 0,1 2 0,15-10 0,-23 15 0,1 1 0,-1-1 0,1 1 0,0 0 0,0 0 0,0 0 0,-1 0 0,1 1 0,0-1 0,0 1 0,0-1 0,0 1 0,0 0 0,0 0 0,0 1 0,0-1 0,0 0 0,0 1 0,0 0 0,5 2 0,-4-1 0,0 0 0,0 1 0,0 0 0,-1 0 0,1 0 0,-1 1 0,0-1 0,0 1 0,0-1 0,0 1 0,4 8 0,2 8 0,0-1 0,-2 1 0,0 1 0,6 35 0,-5 0-1365,-6-32-5461</inkml:trace>
</inkml:ink>
</file>

<file path=ppt/ink/ink5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0-12T15:00:48.129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27 24575,'0'-1'0,"0"0"0,0 0 0,0 0 0,0-1 0,0 1 0,0 0 0,1 0 0,-1 0 0,1 0 0,-1 0 0,1 0 0,-1 0 0,1 0 0,-1 0 0,1 0 0,0 0 0,-1 1 0,1-1 0,0 0 0,0 0 0,0 0 0,0 1 0,0-1 0,0 1 0,0-1 0,0 1 0,0-1 0,0 1 0,0-1 0,0 1 0,0 0 0,0 0 0,0-1 0,0 1 0,0 0 0,1 0 0,-1 0 0,0 0 0,0 0 0,0 1 0,0-1 0,0 0 0,0 0 0,0 1 0,0-1 0,0 1 0,0-1 0,0 1 0,0-1 0,0 1 0,0 0 0,0-1 0,0 1 0,0 0 0,0 0 0,-1 0 0,1-1 0,0 2 0,27 36 0,-2 1 0,-2 0 0,34 75 0,-43-83 0,-14-29 0,-1 0 0,1 0 0,0-1 0,0 1 0,0 0 0,0-1 0,0 1 0,0-1 0,1 1 0,-1-1 0,0 0 0,1 1 0,-1-1 0,1 0 0,2 2 0,-3-3 0,0 0 0,0 0 0,-1 0 0,1 0 0,0 0 0,0 0 0,-1 0 0,1-1 0,0 1 0,-1 0 0,1 0 0,0-1 0,-1 1 0,1 0 0,0 0 0,-1-1 0,1 1 0,0-1 0,-1 1 0,1-1 0,-1 1 0,1-1 0,-1 1 0,1-1 0,-1 1 0,1-2 0,4-6 0,-1-1 0,0 1 0,0-1 0,4-16 0,-7 20 0,9-29 0,-8 22 0,2 0 0,-1 0 0,1 0 0,1 0 0,0 1 0,0 0 0,2 0 0,7-12 0,-12 22 0,-1 0 0,0 1 0,1-1 0,-1 1 0,1-1 0,-1 1 0,0-1 0,1 1 0,-1 0 0,1 0 0,-1 0 0,1 0 0,-1 0 0,1 0 0,-1 0 0,1 0 0,-1 1 0,1-1 0,-1 0 0,0 1 0,1-1 0,-1 1 0,1 0 0,-1-1 0,2 2 0,0 0 0,-1-1 0,1 0 0,0 0 0,0 0 0,-1-1 0,1 1 0,0-1 0,0 1 0,4-1 0,26-9 0,-30 8 0,0-1 0,1 1 0,-1 0 0,1 0 0,-1 0 0,1 1 0,-1-1 0,1 1 0,0 0 0,-1 0 0,1 0 0,0 1 0,-1-1 0,1 1 0,-1 0 0,7 2 0,3 3 0,-1 1 0,0 0 0,0 1 0,-1 1 0,0 0 0,20 20 0,51 69 0,-81-97 0,29 41-1365,-4-5-5461</inkml:trace>
</inkml:ink>
</file>

<file path=ppt/ink/ink52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0-12T15:00:50.710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0 120 24575,'10'0'0,"16"0"0,14 0 0,13 0 0,13 0 0,12-4 0,13-7 0,13-1 0,18-3 0,10-9-1208,11-4 1208,-18 2-6983</inkml:trace>
</inkml:ink>
</file>

<file path=ppt/ink/ink52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0-12T15:01:01.709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16 2 24575,'-10'-2'0,"4"2"0,9 15 0,43 101 0,1-1 0,-25-34 0,-4 1 0,16 153 0,-5-14 0,-27-208 0,1 0 0,0 0 0,1 0 0,0 0 0,1 0 0,6 12 0,-9-23 0,0 1 0,-1 0 0,1-1 0,0 1 0,0-1 0,0 0 0,1 0 0,-1 0 0,0 0 0,1 0 0,0 0 0,-1 0 0,1-1 0,0 0 0,0 1 0,0-1 0,0 0 0,0 0 0,0-1 0,0 1 0,0-1 0,0 1 0,0-1 0,0 0 0,1 0 0,-1 0 0,0-1 0,0 1 0,0-1 0,6-1 0,13-5 4,0-1 0,0-1 0,37-21 0,58-46-45,-33 20-1299,-30 24-5486</inkml:trace>
</inkml:ink>
</file>

<file path=ppt/ink/ink52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0-12T15:01:02.128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27 353 24575,'5'0'0,"6"0"0,1-4 0,4-7 0,3-2 0,-2 3-8191</inkml:trace>
  <inkml:trace contextRef="#ctx0" brushRef="#br0" timeOffset="1">0 53 24575,'5'0'0,"6"0"0,10 0 0,11-5 0,10-1 0,7-5 0,8-4 0,-5-1-8191</inkml:trace>
</inkml:ink>
</file>

<file path=ppt/ink/ink52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0-12T15:01:02.515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574 0 24575,'-2'0'0,"-1"1"0,0-1 0,1 1 0,-1 0 0,1 0 0,-1 0 0,1 0 0,-1 0 0,1 0 0,-1 1 0,1-1 0,-4 4 0,-27 27 0,23-21 0,-58 63 0,4 2 0,2 4 0,5 2 0,-89 168 0,122-202 0,-22 60 0,40-91 0,0-1 0,2 1 0,0 1 0,1-1 0,1 0 0,0 1 0,2 30 0,0-43 0,1 1 0,-1-1 0,1 0 0,0 1 0,1-1 0,0 0 0,-1 0 0,2 1 0,-1-1 0,0-1 0,1 1 0,0 0 0,0-1 0,1 1 0,-1-1 0,1 0 0,0 0 0,0 0 0,0-1 0,0 0 0,1 1 0,-1-2 0,1 1 0,0 0 0,0-1 0,0 0 0,0 0 0,0 0 0,1-1 0,-1 0 0,1 0 0,-1 0 0,10 0 0,0-1 0,-1-1 0,0 0 0,0 0 0,0-2 0,0 0 0,-1 0 0,1-1 0,-1-1 0,0 0 0,0-1 0,0-1 0,13-8 0,-12 5 0,0-1 0,0 0 0,-1-1 0,-1 0 0,20-26 0,-28 32 0,0 1 0,-1-1 0,0 1 0,0-1 0,-1 0 0,0 0 0,0 0 0,2-10 0,-3 12 0,-1 1 0,0-1 0,0 0 0,0 1 0,0-1 0,-1 1 0,1-1 0,-1 1 0,0-1 0,0 1 0,0-1 0,-1 1 0,1 0 0,-1 0 0,0 0 0,-2-5 0,1 5 0,-1 0 0,1 0 0,0 0 0,-1 0 0,0 1 0,1-1 0,-1 1 0,0 0 0,0 0 0,0 0 0,-1 1 0,1 0 0,0-1 0,-1 1 0,1 1 0,0-1 0,-1 1 0,1-1 0,-1 1 0,-4 1 0,-5 0 0,1 0 0,-1 1 0,1 1 0,0 0 0,-19 7 0,17-3-136,0 0-1,0 1 1,1 0-1,0 1 1,1 1-1,0 0 1,0 1-1,1 0 0,-20 24 1,15-11-6690</inkml:trace>
</inkml:ink>
</file>

<file path=ppt/ink/ink52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0-12T15:01:02.843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193 12 24575,'-30'-6'0,"28"5"0,0 0 0,0 1 0,0-1 0,-1 0 0,1 1 0,0-1 0,0 1 0,-1 0 0,1 0 0,0 0 0,-1 0 0,1 0 0,0 0 0,0 1 0,-1-1 0,1 1 0,0 0 0,0-1 0,0 1 0,0 0 0,0 0 0,-3 2 0,1 1 0,-1 0 0,1 0 0,0 0 0,0 1 0,0 0 0,1-1 0,-1 1 0,1 1 0,0-1 0,1 0 0,-1 1 0,1 0 0,0-1 0,1 1 0,-1 0 0,0 8 0,-1 10 0,2 0 0,2 43 0,0-34 0,0-13 0,2 0 0,0-1 0,1 1 0,1-1 0,11 28 0,-3-9 0,-12-33 7,1 0 0,-1-1-1,0 1 1,0 0 0,-1-1-1,1 1 1,-1 0-1,0 0 1,-1 0 0,1-1-1,-1 1 1,0 0 0,0 0-1,0-1 1,-1 1 0,1-1-1,-4 7 1,0-3-172,-1-1 0,1 0 0,-1 0 0,-1 0 0,1 0 0,-1-1 0,0 0 0,-9 5 0,-13 9-6661</inkml:trace>
</inkml:ink>
</file>

<file path=ppt/ink/ink53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0-12T15:01:03.266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522 0 24575,'-1'10'0,"-1"-1"0,-1 0 0,0 0 0,0 0 0,-1 0 0,0 0 0,0-1 0,-10 15 0,10-17 0,-174 260 0,23-40 0,122-170 0,2 0 0,-29 73 0,46-89-1365,5-9-5461</inkml:trace>
</inkml:ink>
</file>

<file path=ppt/ink/ink53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0-12T15:01:03.638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1 24575,'0'5'0,"0"5"0,0 7 0,0 4 0,0 4 0,5 7 0,6 2 0,1 0 0,8 4 0,5 0 0,3-2 0,6 2 0,7 0 0,5-2 0,5-3 0,-7-7-8191</inkml:trace>
  <inkml:trace contextRef="#ctx0" brushRef="#br0" timeOffset="1">766 55 24575,'0'5'0,"0"6"0,0 6 0,0 4 0,0 4 0,0 2 0,0 1 0,4 0 0,7 1 0,5 4 0,6 1 0,3 0 0,2-7 0,6-2 0,-4-6-8191</inkml:trace>
</inkml:ink>
</file>

<file path=ppt/ink/ink53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0-12T15:01:04.017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136 56 24575,'-1'43'0,"0"-29"0,0 0 0,1 0 0,0 0 0,1 0 0,1 0 0,4 16 0,-5-26 0,1-1 0,-1 0 0,1 0 0,0 0 0,0 0 0,0 0 0,0 0 0,0 0 0,1-1 0,-1 1 0,1-1 0,0 1 0,-1-1 0,7 3 0,-2-1 0,-1-1 0,1-1 0,0 1 0,0-1 0,0 0 0,0-1 0,8 1 0,0 0 0,1-2 0,0 0 0,0-1 0,-1 0 0,1-1 0,19-6 0,-29 6 0,1 0 0,0 0 0,0-1 0,-1 0 0,0-1 0,1 1 0,-1-1 0,-1 0 0,1 0 0,-1-1 0,1 0 0,8-10 0,-12 12 0,0-1 0,0 1 0,0 0 0,-1 0 0,1-1 0,-1 1 0,0 0 0,0-1 0,0 0 0,0 1 0,-1-1 0,1 1 0,-1-1 0,0 0 0,0 1 0,0-1 0,-1 0 0,1 1 0,-1-1 0,0 1 0,0-1 0,0 1 0,-1-1 0,1 1 0,-1 0 0,-3-5 0,-1-1 6,0 0 0,-1 1-1,0 0 1,-1 0 0,0 1-1,0 0 1,0 0 0,-1 1 0,0 0-1,0 1 1,-1 0 0,0 0-1,0 1 1,0 0 0,0 1-1,0 0 1,-1 0 0,1 1 0,-1 1-1,-13-1 1,4 1-155,-1 1 1,1 1-1,0 0 1,0 2-1,0 0 1,0 2-1,1 0 1,-1 1-1,-35 16 1,29-8-6678</inkml:trace>
</inkml:ink>
</file>

<file path=ppt/ink/ink53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0-12T15:01:04.372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7 451 24575,'-5'0'0,"4"0"0,6 0 0,7 0 0,11-5 0,10-1 0,10-5 0,6 0 0,4 2 0,3-3 0,-9 2-8191</inkml:trace>
  <inkml:trace contextRef="#ctx0" brushRef="#br0" timeOffset="1">581 68 24575,'0'-3'0,"1"0"0,-1 0 0,1-1 0,0 1 0,0 1 0,0-1 0,1 0 0,-1 0 0,0 0 0,1 1 0,0-1 0,0 0 0,0 1 0,0 0 0,0-1 0,0 1 0,1 0 0,-1 0 0,1 0 0,-1 1 0,1-1 0,0 1 0,0-1 0,-1 1 0,1 0 0,0 0 0,0 0 0,0 0 0,1 1 0,4-1 0,-5 0 0,1 0 0,-1 1 0,1 0 0,-1-1 0,1 1 0,-1 1 0,1-1 0,-1 0 0,0 1 0,1 0 0,-1-1 0,1 1 0,-1 1 0,0-1 0,0 0 0,0 1 0,0 0 0,0 0 0,0 0 0,0 0 0,0 0 0,-1 0 0,1 1 0,-1-1 0,0 1 0,1 0 0,-1-1 0,1 4 0,1 3 0,-2 0 0,1 0 0,-1 0 0,-1 0 0,1 0 0,-1 16 0,-5 60 0,1-29 0,4 22 0,0-45 0,-1 0 0,-5 42 0,-3-44-1365,-4-2-5461</inkml:trace>
</inkml:ink>
</file>

<file path=ppt/ink/ink53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0-12T15:01:06.130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17 29 24575,'0'-5'0,"-4"-1"0,-2-5 0,0 4 0</inkml:trace>
</inkml:ink>
</file>

<file path=ppt/ink/ink53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0-12T15:01:07.306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49 24575,'0'-5'0,"0"-6"0,5-1 0,5 1 0,7 3 0,0 7 0,1 9 0,3 2 0,2 5 0,2 4 0,2 9 0,0 3 0,1 2 0,-5-5-8191</inkml:trace>
</inkml:ink>
</file>

<file path=ppt/ink/ink53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0-12T15:01:04.933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323 0 24575,'-9'5'0,"-8"5"0,-5 7 0,-4 5 0,-7 7 0,-2 4 0,-5 6 0,0 5 0,2 0 0,3-3 0,8-8-8191</inkml:trace>
</inkml:ink>
</file>

<file path=ppt/ink/ink53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0-12T15:01:05.308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1 24575,'5'5'0,"5"5"0,12 7 0,5 0 0,9 2 0,6 2 0,6 7 0,4 3 0,7 1 0,3 0 0,5 4 0,5 0 0,-10-6-8191</inkml:trace>
</inkml:ink>
</file>

<file path=ppt/ink/ink53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0-12T15:01:11.219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548 0 24575,'0'5'0,"-5"1"0,-5 4 0,-7 6 0,-5 4 0,-7 9 0,-4 3 0,-6 6 0,-5 5 0,-5 5 0,-3 9 0,-2 3 0,4-4 0,5-1 0,6-7 0,10-5 0,9-7 0,9-9-8191</inkml:trace>
</inkml:ink>
</file>

<file path=ppt/ink/ink53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0-12T15:01:11.628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0 24575,'0'5'0,"0"6"0,5 6 0,1 4 0,4 4 0,6 2 0,-1 6 0,2 1 0,4 5 0,1 1 0,-2 2 0,1 3 0,0 4 0,-3-3 0,0 1 0,-3-7-8191</inkml:trace>
</inkml:ink>
</file>

<file path=ppt/ink/ink54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0-12T15:01:11.982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4 24575,'0'23'0,"0"18"0,1 1 0,11 70 0,-10-101 0,1 0 0,0 0 0,0 0 0,1-1 0,0 1 0,1-1 0,0 0 0,1 0 0,0-1 0,0 0 0,1 0 0,1 0 0,-1-1 0,1 0 0,10 7 0,-11-10 0,-1 0 0,1-1 0,0-1 0,1 1 0,-1-1 0,1 0 0,-1-1 0,1 1 0,0-2 0,0 1 0,0-1 0,0 0 0,8-1 0,-5 0 0,0-1 0,1-1 0,-2 0 0,1 0 0,0-1 0,0-1 0,-1 0 0,18-9 0,-14 5 0,0 0 0,-1-1 0,0 0 0,0-2 0,-1 1 0,-1-1 0,0-1 0,0 0 0,-1-1 0,-1 0 0,0 0 0,-1-1 0,8-16 0,-13 22 0,0 1 0,-1-1 0,0 0 0,0 1 0,-1-1 0,1 0 0,-2 0 0,1 0 0,-1 0 0,-1 0 0,1 0 0,-1 0 0,-1 0 0,-2-10 0,2 13 0,0 0 0,0 0 0,-1 0 0,1 1 0,-1-1 0,-1 1 0,1-1 0,0 1 0,-1 0 0,0 0 0,0 0 0,0 1 0,-1 0 0,1-1 0,-1 1 0,1 1 0,-1-1 0,0 1 0,0 0 0,0 0 0,-10-2 0,4 2 0,0 0 0,0 1 0,0 0 0,-1 1 0,1 0 0,0 1 0,0 0 0,0 1 0,0 0 0,0 0 0,0 1 0,-15 8 0,8-3 0,0 0 0,1 2 0,0 0 0,0 1 0,1 1 0,-18 18 0,31-28-124,1 1 0,-1-1 0,1 1 0,0-1 0,-1 1 0,1 0-1,1 0 1,-1 0 0,0 0 0,-1 4 0,1 5-6702</inkml:trace>
</inkml:ink>
</file>

<file path=ppt/ink/ink54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0-12T15:01:12.430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53 24575,'22'1'0,"0"2"0,0 0 0,-1 1 0,36 13 0,-34-10 0,1 0 0,0-2 0,35 4 0,-22-8 0,1-1 0,-1-2 0,0-1 0,-1-2 0,1-2 0,-1-1 0,0-2 0,53-22 0,-87 31 0,0 0 0,1 0 0,-1-1 0,0 1 0,0 0 0,0-1 0,0 1 0,0-1 0,0 0 0,-1 0 0,1 0 0,-1 0 0,3-3 0,-4 4 0,1 1 0,-1-1 0,0 1 0,0 0 0,0-1 0,0 1 0,0-1 0,0 1 0,0 0 0,0-1 0,0 1 0,0-1 0,0 1 0,0-1 0,0 1 0,0 0 0,0-1 0,-1 1 0,1-1 0,0 1 0,0 0 0,0-1 0,-1 1 0,1 0 0,0-1 0,0 1 0,-1 0 0,1-1 0,-1 1 0,0-1 0,0 0 0,-1 1 0,1-1 0,-1 0 0,0 1 0,1-1 0,-1 1 0,0 0 0,1-1 0,-1 1 0,-3 0 0,-5 1 0,0 0 0,0 1 0,0 0 0,0 1 0,1 0 0,-1 0 0,-17 10 0,-19 5 0,-114 21 0,20-5 0,118-23 0,22-11 0,0 0 0,1 1 0,-1-1 0,0 1 0,1-1 0,-1 0 0,0 1 0,1-1 0,-1 0 0,1 0 0,-1 1 0,1-1 0,-1 0 0,0 0 0,1 0 0,-1 1 0,1-1 0,-1 0 0,1 0 0,-1 0 0,1 0 0,-1 0 0,1 0 0,-1 0 0,2 0 0,49 2 0,-47-2 0,-2 0-42,17 0-399,-1-1 0,30-4 0,-23-1-6385</inkml:trace>
</inkml:ink>
</file>

<file path=ppt/ink/ink54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0-12T15:01:12.803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13 24575,'0'-5'0,"5"-1"0,1 5 0,5 7 0,4 2 0,0 6 0,3 8 0,-3 6 0,-3 7 0,0 7 0,-1 6 0,-3 4 0,-2 2 0,-3 1 0,-2 1 0,-1 0 0,0-5 0,0-11-8191</inkml:trace>
</inkml:ink>
</file>

<file path=ppt/ink/ink54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0-12T15:01:13.131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142 0 24575,'-1'30'0,"-1"-1"0,-2 0 0,-9 39 0,-32 84 0,24-88 0,-12 70 0,12 24 0,20-140 0,0 0 0,2 0 0,0 1 0,1-1 0,1 0 0,8 28 0,-7-37 0,-1-1 0,1-1 0,1 1 0,0-1 0,0 1 0,0-1 0,1-1 0,0 1 0,0-1 0,0 0 0,1 0 0,0-1 0,0 0 0,1 0 0,0-1 0,-1 1 0,1-2 0,1 1 0,-1-1 0,0-1 0,14 3 0,0 0 0,0-1 0,1-2 0,0 0 0,-1-2 0,1 0 0,0-1 0,28-6 0,-35 4 0,1-1 0,-1-1 0,0 0 0,0-1 0,-1-1 0,1 0 0,16-12 0,-27 16 0,-1-1 0,1 1 0,-1-1 0,1 0 0,-1 0 0,0-1 0,-1 0 0,1 1 0,-1-1 0,5-9 0,-7 10 0,0 1 0,0-1 0,0 0 0,0 1 0,-1-1 0,1 0 0,-1 0 0,0 1 0,0-1 0,0 0 0,-1 0 0,1 0 0,-1 1 0,0-1 0,0 0 0,0 1 0,-1-1 0,-1-3 0,-1 0 0,0 1 0,-1-1 0,0 1 0,0 0 0,0 0 0,-1 0 0,0 1 0,0 0 0,0 0 0,0 0 0,-1 1 0,0 0 0,0 0 0,0 1 0,-1 0 0,-7-2 0,-3-1 0,-1 1 0,0 1 0,0 0 0,0 2 0,-30-1 0,34 4-114,0 0 1,0 1-1,0 1 0,0 0 0,0 1 1,1 1-1,-1 0 0,1 1 0,0 0 1,1 2-1,-24 15 0,15-6-6712</inkml:trace>
</inkml:ink>
</file>

<file path=ppt/ink/ink54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0-12T15:01:13.526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1 203 24575,'4'0'0,"7"-4"0,10-2 0,12-5 0,4-4 0,9-6 0,8-2 0,2-3 0,2-2 0,0 0 0,0 5 0,-11 6-8191</inkml:trace>
</inkml:ink>
</file>

<file path=ppt/ink/ink54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0-12T15:01:13.880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0 158 24575,'0'-5'0,"5"-5"0,6-2 0,10-4 0,11-2 0,10-5 0,11-1 0,10-3 0,-4 4-8191</inkml:trace>
</inkml:ink>
</file>

<file path=ppt/ink/ink54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0-12T15:01:15.796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649 62 24575,'1'-2'0,"-1"-1"0,0 1 0,0-1 0,0 1 0,-1 0 0,1-1 0,0 1 0,-1-1 0,0 1 0,1 0 0,-1 0 0,0-1 0,0 1 0,0 0 0,-1 0 0,1 0 0,0 0 0,-1 0 0,0 0 0,1 1 0,-1-1 0,0 0 0,0 1 0,0-1 0,0 1 0,0 0 0,0 0 0,-3-2 0,1 2 0,0 0 0,0 1 0,0 0 0,0-1 0,0 1 0,0 1 0,0-1 0,0 1 0,1-1 0,-1 1 0,0 0 0,0 0 0,1 1 0,-1-1 0,0 1 0,1 0 0,-4 2 0,-20 14 0,2 1 0,0 1 0,1 0 0,1 2 0,1 1 0,-26 35 0,7 0 0,-61 109 0,83-129 0,0 0 0,3 1 0,-13 48 0,23-68 0,1 1 0,1 1 0,2-1 0,0 1 0,0-1 0,2 1 0,1 0 0,5 31 0,-4-44 0,0 0 0,1 0 0,0 0 0,1-1 0,-1 1 0,2-1 0,-1 0 0,1 0 0,0 0 0,0-1 0,1 1 0,0-1 0,0-1 0,0 1 0,1-1 0,0 0 0,0-1 0,0 1 0,12 4 0,-8-4 0,0-1 0,0 0 0,0-1 0,0 0 0,0 0 0,1-1 0,-1-1 0,1 0 0,0-1 0,-1 0 0,1 0 0,-1-2 0,21-3 0,-27 3 0,-1 1 0,1-1 0,-1 1 0,1-1 0,-1-1 0,0 1 0,0-1 0,0 1 0,0-1 0,0-1 0,-1 1 0,1 0 0,-1-1 0,0 1 0,5-8 0,-7 8 0,0 1 0,0-1 0,0 0 0,0 0 0,0 1 0,0-1 0,-1 0 0,1 0 0,-1 0 0,0 0 0,0 0 0,0 0 0,0 0 0,-1 0 0,1 0 0,-1 0 0,1 0 0,-1 0 0,0 1 0,0-1 0,-1 0 0,1 1 0,0-1 0,-1 0 0,0 1 0,-2-4 0,-5-4 0,0 1 0,0 0 0,-1 0 0,0 1 0,-1 0 0,0 1 0,0 0 0,0 0 0,-17-5 0,12 5 0,1 2 0,-1 0 0,-1 0 0,1 2 0,-1 0 0,-31-1 0,41 4 8,0 1 0,-1-1 0,1 2 0,0-1 0,0 1 0,-1 0 0,1 1 0,1-1 0,-1 2 0,0-1 0,1 1 0,0-1 0,-1 2 0,-5 4 0,3 0-194,-1 0 1,1 0-1,0 1 0,1 0 1,1 1-1,-1 0 1,-5 12-1,1 2-6640</inkml:trace>
</inkml:ink>
</file>

<file path=ppt/ink/ink54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0-12T15:01:16.170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257 1 24575,'-14'0'0,"-1"1"0,1 0 0,0 1 0,0 0 0,0 1 0,0 1 0,-20 8 0,30-11 0,0 1 0,1 0 0,-1-1 0,1 1 0,0 1 0,-1-1 0,1 1 0,0-1 0,1 1 0,-1 0 0,0 0 0,1 0 0,-1 0 0,1 0 0,0 1 0,0-1 0,0 1 0,1-1 0,-1 1 0,1 0 0,0 0 0,0-1 0,0 1 0,1 0 0,-1 0 0,1 0 0,0 0 0,0 0 0,0 0 0,1 0 0,-1 0 0,2 4 0,0-1 0,0 1 0,1-1 0,0 0 0,0 0 0,0-1 0,1 1 0,0 0 0,0-1 0,0 0 0,1 0 0,10 10 0,4-1 0,0 0 0,29 18 0,-28-20 0,0 1 0,24 22 0,-39-31 0,0 0 0,0 1 0,0 0 0,-1 0 0,0 0 0,0 0 0,0 0 0,-1 1 0,0 0 0,0 0 0,-1 0 0,2 7 0,-3-5 0,-1-1 0,0 1 0,0-1 0,0 1 0,-1-1 0,-1 1 0,1-1 0,-1 1 0,-1-1 0,1 0 0,-2 0 0,1 0 0,-1 0 0,0-1 0,-1 1 0,1-1 0,-11 11 0,-9 10 0,-1-1 0,-47 40 0,42-42-455,0-1 0,-43 24 0,37-28-6371</inkml:trace>
</inkml:ink>
</file>

<file path=ppt/ink/ink54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0-12T15:01:16.557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438 0 24575,'-4'5'0,"-12"6"0,-7 5 0,-4 6 0,-7 7 0,-3 4 0,1 6 0,7 1 0,2 2 0,7-1 0,7-2 0,5-4 0,4-3 0,3-7-8191</inkml:trace>
  <inkml:trace contextRef="#ctx0" brushRef="#br0" timeOffset="1">1 27 24575,'5'2'0,"1"0"0,-1 0 0,0 0 0,0 1 0,1-1 0,-2 1 0,1 1 0,0-1 0,-1 1 0,1-1 0,-1 1 0,5 6 0,2 1 0,56 47 0,3-3 0,2-3 0,151 81 0,-138-96-1365,-48-24-5461</inkml:trace>
</inkml:ink>
</file>

<file path=ppt/ink/ink54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0-12T15:01:16.934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7 24575,'0'-5'0,"0"4"0,0 5 0,0 8 0,0 6 0,0 5 0,0 3 0,5 1 0,6 2 0,1 0 0,3-1 0,4 0 0,3 0 0,-2-4-8191</inkml:trace>
  <inkml:trace contextRef="#ctx0" brushRef="#br0" timeOffset="1">382 334 24575,'0'7'0,"0"14"0,0 1 0,1-1 0,2 0 0,7 38 0,-8-54 0,0 0 0,0 0 0,0 0 0,0 0 0,1 0 0,0 0 0,0 0 0,0-1 0,0 0 0,1 1 0,0-1 0,0 0 0,0-1 0,0 1 0,0-1 0,1 0 0,0 0 0,0 0 0,-1-1 0,1 1 0,1-1 0,-1 0 0,10 1 0,-10-1 0,0-1 0,1 0 0,-1-1 0,0 1 0,0-1 0,1 0 0,-1-1 0,0 1 0,0-1 0,0 0 0,1 0 0,-1-1 0,0 1 0,5-4 0,-6 3 0,0 0 0,-1-1 0,0 1 0,0-1 0,0 0 0,0 0 0,0 0 0,0 0 0,-1-1 0,1 1 0,-1-1 0,0 1 0,0-1 0,-1 0 0,1 0 0,-1 0 0,0 0 0,2-6 0,1-24 0,-1-1 0,-1 0 0,-2 0 0,-7-50 0,7 77 0,-1-5 0,-1 0 0,0 0 0,-1 0 0,0 0 0,-1 0 0,-1 1 0,-8-19 0,11 28 0,0-1 0,0 0 0,0 1 0,-1 0 0,1 0 0,-1-1 0,0 1 0,0 1 0,0-1 0,0 0 0,-1 1 0,1 0 0,0-1 0,-1 1 0,0 1 0,0-1 0,1 1 0,-1-1 0,0 1 0,0 0 0,0 0 0,0 1 0,-1-1 0,1 1 0,0 0 0,0 0 0,-8 1 0,-1 2 0,1 0 0,-1 1 0,1 0 0,0 1 0,-23 13 0,-57 42 0,66-43 0,-35 24-1365,36-26-5461</inkml:trace>
</inkml:ink>
</file>

<file path=ppt/ink/ink55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0-12T15:01:17.318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59 96 24575,'-45'-5'0,"45"4"0,-1 1 0,0 0 0,0 0 0,0 0 0,1-1 0,-1 1 0,0 0 0,1-1 0,-1 1 0,0-1 0,1 1 0,-1-1 0,0 1 0,1-1 0,-1 0 0,1 1 0,-1-1 0,1 1 0,-1-2 0,1 1 0,0 0 0,0 0 0,0 0 0,0 1 0,1-1 0,-1 0 0,0 0 0,0 0 0,1 1 0,-1-1 0,1 0 0,-1 0 0,1 1 0,-1-1 0,1 0 0,-1 1 0,1-1 0,0 1 0,-1-1 0,1 1 0,0-1 0,-1 1 0,1-1 0,1 0 0,10-5 0,0 0 0,1 1 0,0 0 0,0 1 0,0 0 0,1 1 0,21-2 0,-20 2 0,28-6 0,-27 5 0,-1 1 0,31-3 0,-46 6 0,1 0 0,-1 0 0,0 0 0,1 0 0,-1 0 0,0 0 0,1 0 0,-1 0 0,0 0 0,1 0 0,-1 0 0,0 0 0,1 0 0,-1 0 0,0 1 0,1-1 0,-1 0 0,0 0 0,0 0 0,1 0 0,-1 1 0,0-1 0,1 0 0,-1 0 0,0 0 0,0 1 0,0-1 0,1 0 0,-1 1 0,0-1 0,0 0 0,0 0 0,0 1 0,1-1 0,-1 0 0,0 1 0,-6 14 0,-25 20 0,22-25 0,0 0 0,1 0 0,1 0 0,0 1 0,0 0 0,1 0 0,1 1 0,-6 17 0,9-22 0,0-1 0,1 1 0,0 0 0,0 0 0,1 0 0,-1 0 0,2 0 0,-1 0 0,1-1 0,0 1 0,0 0 0,1 0 0,0-1 0,0 1 0,5 9 0,6 7 0,1-1 0,19 23 0,19 30 0,-47-67 0,-1 1 0,1-1 0,-2 1 0,1 0 0,-1 0 0,-1 0 0,2 11 0,-3-15-136,-1-1-1,0 1 1,0 0-1,-1-1 1,0 1-1,1-1 1,-1 1-1,-1-1 0,-2 9 1,-7 11-6690</inkml:trace>
</inkml:ink>
</file>

<file path=ppt/ink/ink55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0-12T15:01:17.909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26 180 24575,'-11'2'0,"2"-2"0,4-14 0,4 3 0,1-1 0,1 0 0,-1 1 0,2-1 0,0 1 0,5-20 0,3-18 0,-7 33 0,0 14 0,3 22 0,-2-1 0,25 91-341,-5 0 0,-5 2-1,4 116 1,-21-174-6485</inkml:trace>
</inkml:ink>
</file>

<file path=ppt/ink/ink55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0-12T15:01:18.593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1677 24575,'0'1'0,"0"4"0,0 0 0,0 0 0,0 0 0,1 0 0,0 1 0,2 4 0,-3-9 0,0 0 0,1 0 0,-1 0 0,1 0 0,-1 0 0,1 0 0,0-1 0,-1 1 0,1 0 0,0 0 0,0-1 0,-1 1 0,1-1 0,0 1 0,0 0 0,0-1 0,0 0 0,0 1 0,0-1 0,0 1 0,0-1 0,0 0 0,0 0 0,0 0 0,0 1 0,0-1 0,0 0 0,0 0 0,0-1 0,0 1 0,0 0 0,0 0 0,0 0 0,0-1 0,0 1 0,0 0 0,1-1 0,5-2 0,0-1 0,1 1 0,-2-1 0,1 0 0,0-1 0,-1 0 0,0 0 0,0 0 0,7-9 0,5-6 0,22-33 0,-12 9 9,-2-1 0,-3-1 0,-1-1 0,-2-2 0,17-66 0,42-260-683,-60 229 633,-7-2 0,-7-204-1,-6 349 74,1 8 53,0 21 170,3 37 117,-1-49-372,1-1 0,0 1 0,1-1 0,0 0 0,1-1 0,1 1 0,0-1 0,1 0 0,0-1 0,11 14 0,-15-20 0,1-1 0,0 1 0,0-1 0,1 0 0,-1-1 0,1 1 0,0-1 0,0 0 0,0 0 0,0 0 0,1-1 0,-1 0 0,1 0 0,-1 0 0,1-1 0,0 1 0,0-1 0,0-1 0,-1 1 0,1-1 0,0 0 0,0-1 0,0 1 0,0-1 0,0 0 0,6-3 0,-5 2 0,-1 0 0,0-1 0,0 0 0,-1 0 0,1-1 0,-1 1 0,0-1 0,0 0 0,0-1 0,0 1 0,-1-1 0,1 0 0,-1 0 0,0-1 0,-1 1 0,0-1 0,1 1 0,-2-1 0,1 0 0,-1 0 0,0-1 0,3-11 0,0-11 0,-1 1 0,-2-1 0,-1-52 0,-1 69 0,-2-58 0,1-58 0,1 125 0,0 0 0,1 0 0,-1 0 0,1 0 0,0 0 0,-1 1 0,1-1 0,0 0 0,2-3 0,-3 6 0,1 0 0,-1-1 0,0 1 0,0 0 0,1 0 0,-1-1 0,0 1 0,0 0 0,1 0 0,-1-1 0,0 1 0,1 0 0,-1 0 0,0 0 0,1 0 0,-1-1 0,1 1 0,-1 0 0,0 0 0,1 0 0,-1 0 0,0 0 0,1 0 0,-1 0 0,1 0 0,-1 0 0,14 11 0,-9-4-273,0 1 0,-1-1 0,0 1 0,4 11 0,3 10-6553</inkml:trace>
</inkml:ink>
</file>

<file path=ppt/ink/ink55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0-12T15:01:19.154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1 101 24575,'9'11'0,"1"2"0,-2-1 0,0 1 0,0 1 0,-1-1 0,-1 1 0,0 0 0,-1 1 0,3 16 0,-4-21 0,-4-9 0,0 1 0,0-1 0,1 0 0,-1 1 0,1-1 0,-1 0 0,1 0 0,-1 1 0,1-1 0,0 0 0,0 0 0,0 0 0,-1 0 0,1 0 0,0 0 0,0 0 0,3 2 0,-4-3 0,1 0 0,-1-1 0,1 1 0,0 0 0,-1 0 0,1 0 0,-1 0 0,1 0 0,0-1 0,-1 1 0,1 0 0,-1-1 0,1 1 0,-1 0 0,1-1 0,-1 1 0,1 0 0,-1-1 0,0 1 0,1-1 0,-1 1 0,1-1 0,-1 1 0,0-1 0,1 1 0,-1-2 0,5-7 0,-1 0 0,0-1 0,3-12 0,-5 17 0,0-2 0,0 0 0,1 0 0,0 1 0,0-1 0,7-9 0,-9 15 0,-1 0 0,1 0 0,0 0 0,0 0 0,-1 0 0,1 0 0,0 1 0,0-1 0,0 0 0,0 1 0,0-1 0,0 1 0,0-1 0,0 1 0,0-1 0,0 1 0,0 0 0,0-1 0,0 1 0,0 0 0,0 0 0,0 0 0,0 0 0,0 0 0,0 0 0,1 0 0,-1 0 0,0 0 0,0 1 0,0-1 0,0 0 0,0 1 0,0-1 0,0 1 0,0-1 0,0 1 0,0-1 0,0 1 0,0 0 0,-1-1 0,1 1 0,0 0 0,0 0 0,-1 0 0,1 0 0,0-1 0,-1 1 0,1 2 0,2 0 0,-1 1 0,0 0 0,0-1 0,0 1 0,-1 0 0,2 6 0,-2-7 0,0 0 0,0 0 0,0 0 0,1 0 0,-1 0 0,0 0 0,1-1 0,0 1 0,0 0 0,4 3 0,-6-5 0,0-1 0,0 0 0,0 0 0,1 0 0,-1 0 0,0 0 0,0 0 0,0 1 0,1-1 0,-1 0 0,0 0 0,0 0 0,0 0 0,1 0 0,-1 0 0,0 0 0,0 0 0,0 0 0,1 0 0,-1 0 0,0 0 0,0 0 0,1 0 0,-1 0 0,0 0 0,0 0 0,0-1 0,1 1 0,-1 0 0,0 0 0,0 0 0,0 0 0,0 0 0,1 0 0,-1 0 0,0-1 0,0 1 0,0 0 0,0 0 0,0 0 0,1 0 0,-1-1 0,0 1 0,0 0 0,5-16 0,-2-15 0,-2 16 0,1 0 0,0 0 0,1 1 0,1-1 0,5-14 0,-7 23 0,0 1 0,1-1 0,-1 0 0,1 1 0,1-1 0,-1 1 0,1 0 0,0 0 0,0 0 0,0 1 0,1-1 0,-1 1 0,1 0 0,8-5 0,-11 8 0,0 0 0,0 0 0,1 1 0,-1-1 0,0 0 0,0 1 0,1-1 0,-1 1 0,0 0 0,1 0 0,-1 0 0,0 0 0,1 0 0,-1 0 0,0 1 0,1-1 0,-1 1 0,2 0 0,0 1 0,0 0 0,0 1 0,0-1 0,0 0 0,-1 1 0,1 0 0,-1 0 0,6 7 0,1 2 0,-1 1 0,-1 1 0,0-1 0,9 21 0,7 23 0,-3 1 0,-2 1 0,15 83 0,-28-100-1365,-2-4-5461</inkml:trace>
</inkml:ink>
</file>

<file path=ppt/ink/ink55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0-12T14:59:17.907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625 132 24575,'-31'0'0,"-69"1"0,1-4 0,-154-25 0,245 27 0,3 0 0,1 1 0,-1-1 0,1 0 0,-1 0 0,1 0 0,-1-1 0,1 1 0,0-1 0,0 0 0,0 0 0,0-1 0,0 1 0,1-1 0,-6-4 0,9 6 0,0 1 0,0-1 0,0 1 0,-1 0 0,1-1 0,0 1 0,0-1 0,0 1 0,0-1 0,0 1 0,0-1 0,0 1 0,0-1 0,0 1 0,1-1 0,-1 1 0,0 0 0,0-1 0,0 1 0,0-1 0,1 1 0,-1-1 0,0 1 0,1 0 0,-1-1 0,0 1 0,0 0 0,1-1 0,-1 1 0,1 0 0,-1-1 0,0 1 0,1 0 0,-1 0 0,1 0 0,-1-1 0,0 1 0,1 0 0,-1 0 0,1 0 0,-1 0 0,1 0 0,-1 0 0,1 0 0,0 0 0,24-5 0,-24 5 0,40-3 0,1 1 0,65 7 0,84 20 0,-129-16 0,211 29 0,399 63 0,-356-39 0,-297-55 0,-26-4 0,-38-3 0,37 0 0,-543-30 0,262 9 0,285 20 0,-723-53-700,532 24 1284,281 28-468,527 20-116,-211-8 0,97 7 0,-456-14 0,22 3 0,83-4 0,-101-12 0,-46 10 0,-1 0 0,1 0 0,0-1 0,0 1 0,0-1 0,0 1 0,0-1 0,0 1 0,0-1 0,-1 0 0,1 1 0,0-1 0,0 0 0,-1 1 0,1-1 0,0-1 0,-1 1 0,0 0 0,0 1 0,0-1 0,0 0 0,0 1 0,0-1 0,-1 0 0,1 1 0,0-1 0,0 1 0,-1-1 0,1 0 0,0 1 0,-1-1 0,1 1 0,0-1 0,-1 1 0,1-1 0,-1 1 0,1-1 0,-1 1 0,1 0 0,-1-1 0,0 1 0,1 0 0,-1-1 0,1 1 0,-2-1 0,-11-4 0,0 0 0,-1 1 0,1 0 0,-1 1 0,0 0 0,-21-1 0,13 1 0,-136-11 0,-230 9 0,241 7 0,-720-1 0,847-1 0,-1 0 0,1-1 0,-1-1 0,1-1 0,-30-8 0,50 11 0,0 0 0,0 0 0,0 0 0,0 0 0,0 0 0,1 0 0,-1 0 0,0 0 0,0 0 0,0 0 0,0-1 0,0 1 0,0 0 0,0 0 0,0 0 0,0 0 0,0 0 0,0 0 0,0 0 0,0 0 0,0-1 0,0 1 0,0 0 0,0 0 0,0 0 0,0 0 0,0 0 0,0 0 0,0 0 0,0 0 0,0-1 0,0 1 0,0 0 0,0 0 0,0 0 0,0 0 0,0 0 0,0 0 0,0 0 0,0 0 0,0 0 0,-1-1 0,1 1 0,0 0 0,0 0 0,0 0 0,0 0 0,0 0 0,0 0 0,0 0 0,0 0 0,0 0 0,-1 0 0,1 0 0,0 0 0,0 0 0,0 0 0,0 0 0,0 0 0,0 0 0,0 0 0,0 0 0,-1 0 0,1 0 0,0 0 0,0 0 0,0 0 0,13-4 0,22 1 0,225-7 0,265 3 0,-176 46 0,-115-10 0,-130-22 0,-104-7 0,0 0 0,0 0 0,0 0 0,0 0 0,0 0 0,0 0 0,0-1 0,0 1 0,0 0 0,0 0 0,0 0 0,0 0 0,0 0 0,0 0 0,0 0 0,0 0 0,0 0 0,0 0 0,0-1 0,0 1 0,0 0 0,0 0 0,0 0 0,0 0 0,0 0 0,0 0 0,0 0 0,0 0 0,0 0 0,0 0 0,0 0 0,0 0 0,0 0 0,0-1 0,0 1 0,1 0 0,-1 0 0,0 0 0,0 0 0,0 0 0,0 0 0,0 0 0,0 0 0,0 0 0,0 0 0,0 0 0,0 0 0,0 0 0,1 0 0,-1 0 0,0 0 0,0 0 0,0 0 0,0 0 0,0 0 0,-12-7 0,-19-7 0,-56-17 0,0 4 0,-2 4 0,-1 4 0,-129-12 0,134 26 0,0 4 0,-1 3 0,1 4 0,1 4 0,-1 4 0,-124 36 0,192-45 0,-46 15 0,60-19 0,0 0 0,0 0 0,0 1 0,0-1 0,0 1 0,1 0 0,-1 0 0,1 0 0,-1 0 0,1 0 0,0 0 0,0 1 0,0-1 0,0 1 0,0-1 0,-1 4 0,2-5 0,1 0 0,0 0 0,0 0 0,0 1 0,0-1 0,0 0 0,0 0 0,0 0 0,0 0 0,0 0 0,1 1 0,-1-1 0,0 0 0,1 0 0,-1 0 0,1 0 0,-1 0 0,1 0 0,-1 0 0,1 0 0,0 0 0,-1 0 0,1-1 0,0 1 0,0 0 0,0 0 0,0-1 0,2 2 0,31 16 0,-32-17 0,30 10 0,1-1 0,-1-2 0,1-1 0,1-2 0,-1-1 0,1-1 0,46-3 0,242-33 0,-248 23 0,123-14 0,178-29 0,-332 43 0,-43 10 0,-1-1 0,1 1 0,0 0 0,0 0 0,0 0 0,0 0 0,0 0 0,0 0 0,0 0 0,0 0 0,0 0 0,0 0 0,0 0 0,0 0 0,-1-1 0,1 1 0,0 0 0,0 0 0,0 0 0,0 0 0,0 0 0,0 0 0,0 0 0,0-1 0,0 1 0,0 0 0,0 0 0,0 0 0,0 0 0,0 0 0,0 0 0,0 0 0,0 0 0,0-1 0,0 1 0,0 0 0,1 0 0,-1 0 0,0 0 0,0 0 0,0 0 0,0 0 0,0 0 0,0 0 0,0 0 0,0-1 0,0 1 0,0 0 0,0 0 0,0 0 0,1 0 0,-1 0 0,0 0 0,0 0 0,0 0 0,0 0 0,0 0 0,0 0 0,0 0 0,0 0 0,1 0 0,-1 0 0,0 0 0,0 0 0,0 0 0,0 0 0,-23-3 0,-139 1 0,-242 28 0,277-9 0,1 6 0,-174 56 0,285-74 0,1-1 0,0 0 0,0 1 0,1 1 0,0 0 0,-14 9 0,16-1-75,10-14 82,1 1 1,0-1-1,0 0 0,0 1 0,0-1 0,0 1 1,0-1-1,0 1 0,1-1 0,-1 0 0,0 1 0,0-1 1,0 1-1,0-1 0,0 0 0,1 1 0,-1-1 0,0 0 1,0 1-1,0-1 0,1 0 0,-1 1 0,0-1 0,1 0 1,-1 1-1,3 0-155,-1 0 0,1 1 1,-1-1-1,1 0 0,-1 0 1,1-1-1,0 1 0,-1 0 1,4-1-1,16 3-6678</inkml:trace>
</inkml:ink>
</file>

<file path=ppt/ink/ink55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0-12T14:59:20.534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1 24575,'4'40'0,"2"0"0,1-1 0,2 1 0,18 46 0,-4-6 0,-4 0 0,-3 2 0,-3-1 0,-4 2 0,-3 86 0,-5-135 0,-7 200 0,3-194 0,-3 1 0,-1 0 0,-20 64 0,18-83-1365,-1-5-5461</inkml:trace>
</inkml:ink>
</file>

<file path=ppt/ink/ink55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0-12T14:59:20.889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794 88 24575,'-110'-32'0,"-172"-4"0,216 31 0,-246-5 0,308 10-115,3 0 65,0 0 0,0 0 0,0 1 0,1-1 0,-1 0 0,0 0 0,0 0 0,0 0 0,1 0 0,-1 0 0,0 0 0,0-1 0,1 1 0,-1 0 0,0 0 0,0-1 0,1 1 0,-1 0 0,0-1 0,1 1 0,-1-1 0,0 1 0,1-1 0,-2 0 0</inkml:trace>
</inkml:ink>
</file>

<file path=ppt/ink/ink55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0-12T14:59:21.625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11 5 24575,'-4'0'0,"-2"-5"0</inkml:trace>
</inkml:ink>
</file>

<file path=ppt/ink/ink55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0-12T14:59:22.318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72 24575,'3'-19'0,"-3"19"0,1-1 0,-1 1 0,0 0 0,0 0 0,0-1 0,0 1 0,1 0 0,-1 0 0,0 0 0,0 0 0,1-1 0,-1 1 0,0 0 0,0 0 0,1 0 0,-1 0 0,0 0 0,1 0 0,-1 0 0,0 0 0,0 0 0,1 0 0,-1 0 0,0 0 0,0 0 0,1 0 0,-1 0 0,0 0 0,1 0 0,-1 0 0,0 0 0,0 0 0,1 1 0,2 1 0,0 0 0,0 0 0,0 1 0,0 0 0,0 0 0,-1-1 0,3 5 0,1 1 0,-1 0 0,0 1 0,0 0 0,-1 0 0,-1 0 0,1 0 0,2 13 0,7 20 0,-12-41 0,-1-1 0,0 1 0,0-1 0,0 1 0,0-1 0,0 1 0,1-1 0,-1 1 0,0-1 0,0 1 0,1-1 0,-1 1 0,0-1 0,1 1 0,-1-1 0,0 0 0,1 1 0,-1-1 0,1 1 0,-1-1 0,1 0 0,-1 0 0,1 1 0,-1-1 0,1 0 0,-1 0 0,1 1 0,6-14 0,2-37 0,-7 36 0,1-3 0,-2 7 0,0 1 0,1 0 0,0 0 0,1 0 0,0 0 0,0 0 0,1 1 0,0 0 0,1-1 0,6-8 0,-10 16 0,-1 0 0,1 0 0,0 0 0,0 1 0,0-1 0,0 0 0,0 0 0,0 1 0,0-1 0,0 1 0,0-1 0,0 1 0,0-1 0,0 1 0,0-1 0,0 1 0,1 0 0,-1 0 0,0 0 0,0 0 0,0 0 0,1 0 0,-1 0 0,0 0 0,0 0 0,2 1 0,0 0 0,-1 0 0,0 0 0,0 1 0,0-1 0,0 1 0,0 0 0,0-1 0,-1 1 0,1 0 0,0 0 0,-1 0 0,2 3 0,2 3 0,0 1 0,-1 0 0,0 0 0,-1 0 0,4 15 0,-5-11 0,-1-8 0,-1 1 0,1 0 0,1-1 0,-1 1 0,4 7 0,-4-12 0,-1-1 0,0 1 0,1 0 0,-1-1 0,1 1 0,-1-1 0,1 1 0,0 0 0,-1-1 0,1 0 0,-1 1 0,1-1 0,0 1 0,-1-1 0,1 0 0,0 1 0,0-1 0,-1 0 0,1 0 0,0 1 0,0-1 0,-1 0 0,1 0 0,0 0 0,0 0 0,0 0 0,-1 0 0,1 0 0,0 0 0,0-1 0,-1 1 0,1 0 0,0 0 0,0-1 0,-1 1 0,1 0 0,0-1 0,-1 1 0,1-1 0,0 1 0,-1-1 0,1 1 0,-1-1 0,1 1 0,-1-1 0,1 0 0,0 0 0,8-7 0,-1-1 0,1-1 0,-2 1 0,10-15 0,-10 13 0,1 1 0,0 0 0,14-15 0,-21 24 0,0 1 0,-1-1 0,1 0 0,0 1 0,-1-1 0,1 1 0,0-1 0,0 1 0,-1-1 0,1 1 0,0 0 0,0-1 0,0 1 0,0 0 0,0 0 0,-1 0 0,1-1 0,0 1 0,0 0 0,0 0 0,0 0 0,0 0 0,0 1 0,0-1 0,0 0 0,-1 0 0,3 1 0,-2 0 0,1 0 0,-1 1 0,1-1 0,-1 0 0,0 1 0,0-1 0,0 1 0,0-1 0,0 1 0,0-1 0,0 1 0,1 3 0,1 5 0,0 1 0,0-1 0,1 16 0,1 32-40,-6 89 1,0-80-1247,0-32-5540</inkml:trace>
</inkml:ink>
</file>

<file path=ppt/ink/ink55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0-12T14:59:22.880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361 27 24575,'-13'-1'0,"-1"0"0,1-1 0,-25-8 0,29 7 0,0 1 0,-1-1 0,1 1 0,0 1 0,-1 0 0,1 0 0,-1 1 0,1 0 0,-19 4 0,18-1 0,-1 0 0,2 1 0,-1 0 0,0 0 0,1 1 0,0 1 0,0 0 0,0 0 0,1 0 0,0 1 0,0 0 0,1 1 0,-9 11 0,12-13 0,-1 0 0,1 0 0,1 1 0,-1-1 0,1 1 0,0 0 0,1 0 0,-1 0 0,2 1 0,-1-1 0,1 0 0,0 1 0,0-1 0,1 1 0,0-1 0,0 1 0,1-1 0,0 1 0,3 11 0,-1-12 0,-1-1 0,1 0 0,0 0 0,1 0 0,-1-1 0,1 1 0,0-1 0,0 0 0,1 0 0,0 0 0,0 0 0,0-1 0,0 0 0,1 0 0,-1 0 0,1-1 0,0 0 0,0 0 0,0 0 0,1-1 0,-1 0 0,1 0 0,8 1 0,8 1 0,0-1 0,0-1 0,1-2 0,-1 0 0,35-4 0,-7-4-341,-1-2 0,0-2-1,68-27 1,-76 23-6485</inkml:trace>
</inkml:ink>
</file>

<file path=ppt/ink/ink56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0-12T14:59:23.268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40 24575,'2'5'0,"-1"-1"0,1 1 0,0-1 0,0 0 0,0 0 0,1 0 0,-1 0 0,1 0 0,0-1 0,0 1 0,0-1 0,1 1 0,3 2 0,7 7 0,-5-1 0,-3-5 0,1 1 0,0-1 0,0 0 0,10 8 0,-16-14 0,1 0 0,-1 0 0,0 0 0,1 0 0,-1 0 0,1-1 0,0 1 0,-1 0 0,1-1 0,-1 1 0,1-1 0,0 0 0,-1 1 0,1-1 0,0 0 0,-1 0 0,1 0 0,0 0 0,0-1 0,-1 1 0,1 0 0,0-1 0,-1 1 0,1-1 0,-1 1 0,1-1 0,-1 0 0,1 0 0,-1 0 0,1 0 0,1-1 0,30-38 0,-28 33 0,0 0 0,0 0 0,0 0 0,1 1 0,12-10 0,-16 15 0,0 0 0,0 0 0,0 0 0,0 0 0,0 0 0,0 0 0,1 1 0,-1-1 0,0 0 0,1 1 0,-1 0 0,0 0 0,1 0 0,-1 0 0,1 0 0,-1 0 0,0 1 0,1-1 0,-1 1 0,0-1 0,0 1 0,1 0 0,-1 0 0,0 0 0,2 1 0,25 21 0,-26-19 0,1-1 0,0 1 0,1-1 0,-1 0 0,10 5 0,-13-7 0,0-1 0,1 0 0,-1 1 0,1-1 0,-1 0 0,1 1 0,-1-1 0,1 0 0,-1 0 0,1 0 0,-1-1 0,1 1 0,-1 0 0,0-1 0,1 1 0,-1 0 0,1-1 0,-1 0 0,0 1 0,1-1 0,-1 0 0,0 0 0,0 1 0,1-1 0,1-2 0,6-7 0,0 0 0,0 0 0,7-12 0,-10 12 0,2 0 0,-1 1 0,1 0 0,11-9 0,-18 17 0,0 1 0,0-1 0,1 0 0,-1 0 0,1 1 0,-1-1 0,1 1 0,-1-1 0,1 1 0,-1-1 0,1 1 0,0 0 0,-1 0 0,1 0 0,-1 0 0,1 0 0,-1 0 0,1 0 0,0 1 0,-1-1 0,1 1 0,-1-1 0,1 1 0,-1-1 0,1 1 0,-1 0 0,0 0 0,1 0 0,-1 0 0,0 0 0,0 0 0,0 0 0,1 0 0,-1 0 0,0 0 0,1 3 0,6 6 0,-1 0 0,0 1 0,9 18 0,-9-17 0,75 159-1365,-65-139-5461</inkml:trace>
</inkml:ink>
</file>

<file path=ppt/ink/ink56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0-12T14:59:25.499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7 24575,'0'-5'0,"4"4"0,7 5 0,1 8 0,3 6 0,0 5 0,1 3 0,-2 1 0,2 2 0,-3 0 0,2-1 0,-2 0 0,1-5 0,4-1 0,2 0 0,-1-4-8191</inkml:trace>
</inkml:ink>
</file>

<file path=ppt/ink/ink56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0-12T14:59:25.865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83 24575,'0'30'0,"-1"-4"0,2-1 0,3 29 0,-3-47 0,0-1 0,1 1 0,0-1 0,0 1 0,0-1 0,1 0 0,-1 0 0,2 0 0,-1 0 0,1-1 0,-1 1 0,2-1 0,4 6 0,-5-8 0,0 0 0,0 0 0,0 0 0,0-1 0,1 1 0,-1-1 0,1 0 0,-1-1 0,1 1 0,0-1 0,0 0 0,0 0 0,0 0 0,0 0 0,0-1 0,0 0 0,0 0 0,0-1 0,-1 1 0,1-1 0,0 0 0,0 0 0,0-1 0,8-3 0,-2 0 0,0 0 0,0-1 0,0 0 0,-1-1 0,0 0 0,-1 0 0,0-1 0,0-1 0,8-9 0,-9 9 0,0-1 0,-1 0 0,-1 0 0,0-1 0,0 1 0,-1-2 0,0 1 0,-1 0 0,6-23 0,-10 30 0,1 0 0,-1 0 0,1 0 0,-1 0 0,0 0 0,-1 0 0,1 0 0,-1 0 0,0 0 0,0 0 0,0 0 0,0 0 0,-1 0 0,1 0 0,-1 1 0,0-1 0,0 1 0,0-1 0,-1 1 0,1 0 0,-1 0 0,0 0 0,0 0 0,0 1 0,0-1 0,-1 1 0,1-1 0,0 1 0,-1 0 0,0 1 0,1-1 0,-1 1 0,-4-2 0,0 1 8,1 0 0,-1 0 0,1 1 0,-1 0 0,0 0 0,0 1 0,0 0 0,0 0 0,1 1 0,-1 0 0,0 0 0,1 1 0,-1 0 0,-8 3 0,-1 2-305,0 1 0,0 1 0,0 0 0,-25 20 0,23-15-6529</inkml:trace>
</inkml:ink>
</file>

<file path=ppt/ink/ink56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0-12T14:59:26.263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77 24575,'5'0'0,"6"0"0,6 0 0,4-5 0,4-1 0,2-5 0,1 1 0,1-4 0,-1 1 0,1 3 0,-6 2-8191</inkml:trace>
</inkml:ink>
</file>

<file path=ppt/ink/ink56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0-12T14:59:26.668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86 24575,'0'-5'0,"0"1"0,0 0 0,0-1 0,1 1 0,0 0 0,-1-1 0,2 1 0,-1 0 0,0 0 0,3-5 0,-2 7 0,-1 0 0,1 0 0,0 0 0,0 0 0,0 0 0,0 0 0,0 0 0,1 1 0,-1-1 0,0 1 0,1 0 0,-1 0 0,1 0 0,-1 0 0,1 0 0,0 0 0,3 0 0,3-1 0,0 0 0,0 1 0,0 0 0,0 1 0,0-1 0,0 2 0,12 1 0,-18-2 0,-1 1 0,1 0 0,0 0 0,0 0 0,-1 0 0,1 0 0,-1 0 0,1 1 0,-1-1 0,1 1 0,-1 0 0,0-1 0,0 1 0,0 0 0,0 0 0,0 1 0,0-1 0,-1 0 0,1 1 0,-1-1 0,0 1 0,1-1 0,-1 1 0,0 0 0,0-1 0,0 6 0,1 6 0,-1-1 0,0 1 0,-3 25 0,1-29 0,0 0 0,1 0 0,0 0 0,1 1 0,0-1 0,1 0 0,0 0 0,3 11 0,-3-18-57,-1 0 0,1-1 1,0 1-1,0 0 0,0-1 0,1 0 0,-1 1 0,0-1 0,1 0 0,0 0 0,-1 0 1,1-1-1,0 1 0,0-1 0,0 1 0,0-1 0,0 0 0,0 0 0,0 0 1,1-1-1,-1 1 0,0-1 0,5 0 0,14 2-6769</inkml:trace>
</inkml:ink>
</file>

<file path=ppt/ink/ink56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0-12T14:59:32.394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2055 24575,'2'-5'0,"-1"1"0,1 0 0,0 0 0,0 0 0,1 1 0,-1-1 0,1 0 0,0 1 0,0 0 0,0 0 0,0 0 0,5-4 0,1-2 0,116-134 0,-13 14 0,410-459-429,-503 565 315,145-168 12,343-369 95,-168 260 167,-268 239 332,-165 127-492,74-55 0,-1-2 0,1 0 0,-25 6 0,6-2 0,-213 68 0,54-28 0,277-72 0,190-55 0,-211 55 0,-2-3 0,0-3 0,54-33 0,-110 58 0,1-1 0,0 0 0,0 1 0,0-1 0,0 0 0,0 1 0,0-1 0,0 1 0,0 0 0,0-1 0,0 1 0,0 0 0,0-1 0,0 1 0,0 0 0,0 0 0,0 0 0,0 0 0,0 0 0,0 0 0,0 0 0,0 1 0,0-1 0,1 0 0,-1 1 0,0-1 0,0 0 0,0 1 0,-1-1 0,1 1 0,0 0 0,0-1 0,0 1 0,0 0 0,0-1 0,-1 1 0,1 0 0,0 0 0,-1 0 0,1-1 0,0 1 0,-1 0 0,1 0 0,-1 0 0,0 0 0,1 0 0,-1 0 0,0 0 0,1 0 0,-1 1 0,0-1 0,0 1 0,2 10 0,-1 0 0,-1 0 0,-1 23 0,1-22 0,-2 20 0,-2-1 0,-1 0 0,-1-1 0,-2 1 0,-1-1 0,-14 32 0,-92 175 0,86-180 0,23-49-341,1 1 0,-1-1-1,-11 14 1,1-6-6485</inkml:trace>
</inkml:ink>
</file>

<file path=ppt/ink/ink56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0-12T14:59:33.670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1968 2 24575,'0'-1'0,"1"1"0,0 0 0,-1 0 0,1-1 0,0 1 0,-1 0 0,1 0 0,0 0 0,-1 0 0,1 0 0,0 0 0,-1 0 0,1 0 0,0 1 0,-1-1 0,1 0 0,-1 0 0,1 0 0,0 1 0,-1-1 0,1 0 0,-1 1 0,1-1 0,0 0 0,-1 1 0,1-1 0,-1 1 0,1 0 0,-17 13 0,10-9 0,-216 160 14,-164 118-928,-254 184 914,326-187 0,178-154 0,91-90 505,43-34-484,0-1 0,-1 1-1,1-1 1,0 0 0,-1 0 0,1 0 0,-1 0-1,1 0 1,-1 0 0,1-1 0,-1 1 0,1-1-1,-1 0 1,0 1 0,1-1 0,-1-1 0,0 1-1,-3-1 1,5 1-21,0-1 0,0 0 0,0 0 0,0 0 0,0 0 0,0 0 0,1 0 0,-1 0 0,0 0 0,0 0 0,1 0 0,-1 0 0,1 0 0,-1-1 0,1 1 0,-1 0 0,1 0 0,0-1 0,-1 1 0,1 0 0,0-1 0,0-1 0,1-36 0,0 30 0,6-379 0,-7 360 0,-4 4 0,-1 20 0,-3 14 0,-20 57 0,3 1 0,-18 80 0,32-109 0,-21 94 0,29-116 0,0 0 0,2 0 0,0 0 0,1 1 0,3 27 0,-2-41 0,-1 0 0,1 0 0,0 0 0,0 0 0,1 0 0,-1 0 0,1 0 0,0 0 0,0-1 0,0 1 0,0-1 0,1 0 0,-1 1 0,1-1 0,0 0 0,0 0 0,0-1 0,0 1 0,1-1 0,-1 1 0,1-1 0,-1 0 0,1 0 0,0-1 0,5 2 0,-1-1 0,1 0 0,-1-1 0,1 0 0,-1-1 0,1 0 0,0 0 0,-1-1 0,1 0 0,-1-1 0,1 0 0,9-3 0,118-48 0,-105 39 0,0 1 0,1 1 0,1 2 0,0 1 0,52-7 0,-9 14-1365,-44 2-5461</inkml:trace>
</inkml:ink>
</file>

<file path=ppt/ink/ink56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0-12T14:59:35.513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110 0 24575,'2'114'0,"0"-27"0,-11 107 0,5-162 0,-2 0 0,0-1 0,-3 1 0,0-1 0,-16 33 0,22-58-227,0 0-1,-1 0 1,1-1-1,-1 1 1,-9 8-1,-3 0-6598</inkml:trace>
</inkml:ink>
</file>

<file path=ppt/ink/ink56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0-12T14:59:35.947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0 355 24575,'7'1'0,"-1"1"0,1-1 0,-1 1 0,0 0 0,0 1 0,1-1 0,-2 1 0,7 4 0,6 3 0,52 28 0,-46-24 0,0 0 0,36 13 0,-31-18-227,1 0-1,-1-2 1,1-2-1,0 0 1,58 0-1,-63-5-6598</inkml:trace>
  <inkml:trace contextRef="#ctx0" brushRef="#br0" timeOffset="1">602 0 24575,'4'5'0,"2"6"0,5 1 0,0 3 0,3 4 0,4 3 0,3 3 0,3 1 0,2 1 0,1-3 0,1-3 0,0 1 0,-5 1 0,-1-3 0,0 0 0,1-4 0,-4-5-8191</inkml:trace>
</inkml:ink>
</file>

<file path=ppt/ink/ink56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0-12T14:59:36.353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6 269 24575,'1'3'0,"-1"-1"0,1 0 0,-1 0 0,1 0 0,0 0 0,0 0 0,0 0 0,0 0 0,0 0 0,0 0 0,1-1 0,-1 1 0,1 0 0,-1-1 0,1 1 0,-1-1 0,1 0 0,0 1 0,0-1 0,0 0 0,0 0 0,0 0 0,0 0 0,0 0 0,0-1 0,4 2 0,0 0 0,0-1 0,0 1 0,0-1 0,0-1 0,1 1 0,-1-1 0,0 0 0,9-1 0,-11 0 0,1 0 0,-1 0 0,1 0 0,-1-1 0,0 0 0,0 0 0,0 0 0,0 0 0,0-1 0,0 1 0,0-1 0,-1 0 0,1 0 0,-1-1 0,0 1 0,0 0 0,0-1 0,-1 0 0,1 0 0,-1 0 0,0 0 0,0 0 0,0 0 0,-1-1 0,0 1 0,1 0 0,-1-1 0,-1 1 0,1-1 0,-1 0 0,0 1 0,0-1 0,0-5 0,-1-1 0,0 1 0,-1-1 0,0 0 0,0 0 0,-1 1 0,-1-1 0,0 1 0,0 0 0,-1 0 0,0 1 0,-1-1 0,0 1 0,-7-9 0,9 14-57,0 0 0,1 0 1,-1 0-1,0 0 0,-1 1 0,1-1 0,-1 1 0,0 0 0,1 1 0,-1-1 0,0 1 1,-1 0-1,1 0 0,0 1 0,-1-1 0,1 1 0,0 0 0,-1 1 0,1-1 1,-1 1-1,0 0 0,1 1 0,-6 0 0,-8 5-6769</inkml:trace>
</inkml:ink>
</file>

<file path=ppt/ink/ink57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0-12T14:59:36.710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0 354 24575,'1'-3'0,"-1"1"0,1 0 0,0-1 0,-1 1 0,1 0 0,0-1 0,0 1 0,1 0 0,-1 0 0,0 0 0,1 0 0,-1 0 0,4-3 0,27-25 0,-24 24 0,34-27 0,2 1 0,1 2 0,2 3 0,1 1 0,68-26 0,-178 64 0,33-1 0,-35 16 0,40-15 0,0-2 0,-27 7 0,51-16 0,0-1 0,0 0 0,0 0 0,0 0 0,0 0 0,0 0 0,0 0 0,0 0 0,0 0 0,-1 0 0,1 0 0,0 0 0,0 0 0,0 1 0,0-1 0,0 0 0,0 0 0,0 0 0,0 0 0,-1 0 0,1 0 0,0 0 0,0 0 0,0 0 0,0 0 0,0 0 0,0 0 0,0 0 0,-1 0 0,1 0 0,0 0 0,0-1 0,0 1 0,0 0 0,0 0 0,0 0 0,0 0 0,0 0 0,-1 0 0,1 0 0,0 0 0,0 0 0,0 0 0,0 0 0,0 0 0,0-1 0,0 1 0,0 0 0,0 0 0,0 0 0,0 0 0,0 0 0,0 0 0,0 0 0,0 0 0,0-1 0,0 1 0,0 0 0,0 0 0,0 0 0,0 0 0,6-9 0,13-8 0,175-129 0,-222 166 20,-54 28-1,31-19-1423,24-13-5422</inkml:trace>
</inkml:ink>
</file>

<file path=ppt/ink/ink57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0-12T14:59:44.047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0 1 24575</inkml:trace>
</inkml:ink>
</file>

<file path=ppt/ink/ink57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0-12T14:59:45.058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7 24575,'0'-5'0,"0"4"0</inkml:trace>
</inkml:ink>
</file>

<file path=ppt/ink/ink57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0-12T14:59:37.579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202 18 24575,'0'-17'0,"1"25"0,-2 31 0,-8 21 0,-2 0 0,-2-1 0,-3 0 0,-33 78 0,28-84-682,-49 89-1,57-123-6143</inkml:trace>
</inkml:ink>
</file>

<file path=ppt/ink/ink57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0-12T14:59:37.971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1 382 24575,'4'5'0,"7"6"0,6 5 0,5 1 0,3 2 0,6 2 0,3-3 0,5 2 0,5 0 0,5-2 0,3 0 0,1-3 0,2-4 0,1-4 0,-1-3 0,-9-2-8191</inkml:trace>
  <inkml:trace contextRef="#ctx0" brushRef="#br0" timeOffset="1">739 0 24575,'0'5'0,"0"6"0,4 5 0,3 5 0,3 4 0,1 2 0,3 1 0,3 1 0,0-1 0,1 0 0,2 0 0,2 0 0,3-5 0,1-1 0,0-5 0,2-1 0,0-3 0,-5-3-8191</inkml:trace>
</inkml:ink>
</file>

<file path=ppt/ink/ink57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0-12T14:59:38.361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81 215 24575,'0'2'0,"0"1"0,1 0 0,0 0 0,-1-1 0,1 1 0,0 0 0,0-1 0,1 1 0,-1-1 0,0 1 0,1-1 0,-1 0 0,1 0 0,0 1 0,0-1 0,0-1 0,0 1 0,0 0 0,0 0 0,1-1 0,-1 1 0,5 1 0,-2 0 0,0-1 0,0 0 0,-1 0 0,1 0 0,0-1 0,0 0 0,1 0 0,-1 0 0,0-1 0,0 0 0,6 0 0,-4-1 0,0-1 0,0 0 0,0 0 0,0-1 0,-1 0 0,1 0 0,-1 0 0,0-1 0,0 0 0,0 0 0,-1-1 0,1 0 0,-1 0 0,0 0 0,0 0 0,-1-1 0,0 1 0,0-1 0,0-1 0,0 1 0,3-11 0,-5 13 0,0-1 0,0 0 0,-1 0 0,1 1 0,-1-1 0,-1 0 0,1 0 0,-1 0 0,1 0 0,-1 0 0,-1 0 0,1 0 0,-1 0 0,0 0 0,0 0 0,0 0 0,-1 0 0,1 1 0,-1-1 0,-1 1 0,1-1 0,0 1 0,-1 0 0,0 0 0,0 0 0,0 0 0,-1 0 0,1 1 0,-1-1 0,-8-5 0,5 5 9,-1-1 1,0 1-1,1 0 0,-2 1 0,1 0 1,0 0-1,-1 1 0,1 0 0,-1 0 0,0 1 1,1 1-1,-15-1 0,6 3-257,0 0 1,0 1-1,1 0 1,-1 2-1,-24 9 1,17-5-6579</inkml:trace>
</inkml:ink>
</file>

<file path=ppt/ink/ink57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0-12T14:59:38.737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0 382 24575,'5'-4'0,"6"-2"0,6-5 0,4 0 0,9-3 0,3-3 0,6-4 0,5-3 0,4-2 0,0-1 0,-1-1 0,-2 4 0,-5 3 0,-9 3-8191</inkml:trace>
  <inkml:trace contextRef="#ctx0" brushRef="#br0" timeOffset="1">274 0 24575,'0'5'0,"4"6"0,2 5 0,5 6 0,5 3 0,4 7 0,3 6 0,3 8 0,2 4 0,0 7 0,0 5 0,0 4 0,5 6 0,-4-10-8191</inkml:trace>
</inkml:ink>
</file>

<file path=ppt/ink/ink57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0-12T14:59:46.390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181 0 24575,'4'0'0,"-2"0"0,-7 5 0,-7 5 0,-10 2 0,-7 3 0,-8 9 0,-6 5 0,4-3-8191</inkml:trace>
</inkml:ink>
</file>

<file path=ppt/ink/ink57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0-12T14:59:46.980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450 12 24575,'0'-4'0,"-5"-2"0,-6 4 0,-6 4 0,-4 5 0,-9 6 0,-7 6 0,-8 9 0,-5 8 0,-8 4 0,-3 4 0,-1 3 0,10-5-8191</inkml:trace>
</inkml:ink>
</file>

<file path=ppt/ink/ink57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0-12T15:00:15.212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525 141 24575,'2'-2'0,"-1"1"0,1-1 0,-1 0 0,0 0 0,1 0 0,-1 0 0,0 0 0,0 0 0,0 0 0,0 0 0,0 0 0,-1 0 0,1-1 0,-1 1 0,1 0 0,-1 0 0,0-1 0,0 1 0,0 0 0,0-1 0,0 1 0,-1 0 0,1 0 0,-1-1 0,1 1 0,-1 0 0,0 0 0,0 0 0,0 0 0,0 0 0,0 0 0,0 0 0,-1 0 0,1 0 0,-1 0 0,1 1 0,-3-3 0,-2-2 0,0 1 0,0 0 0,-1 1 0,1-1 0,-1 1 0,0 0 0,0 1 0,0 0 0,-15-5 0,3 4 0,-1 0 0,0 2 0,0 0 0,1 1 0,-1 1 0,0 0 0,0 2 0,0 0 0,1 2 0,-1 0 0,-30 11 0,40-11 0,-1 0 0,1 1 0,0 0 0,1 0 0,-1 1 0,1 0 0,1 1 0,-1 0 0,1 1 0,0 0 0,0 0 0,1 0 0,1 1 0,-1 0 0,1 0 0,1 1 0,-1 0 0,2 0 0,-1 0 0,2 0 0,-1 1 0,-2 13 0,4-13 0,0 1 0,1 0 0,0 0 0,1 0 0,1 0 0,-1 0 0,2 0 0,0-1 0,0 1 0,8 22 0,-6-26 0,0 0 0,0 0 0,0 0 0,1-1 0,1 1 0,-1-1 0,1 0 0,0-1 0,1 0 0,0 1 0,0-2 0,0 1 0,0-1 0,1-1 0,10 6 0,8 1 0,0 0 0,1-2 0,1-1 0,-1-1 0,1-1 0,0-2 0,1 0 0,44-2 0,-25-3 0,0-3 0,-1-2 0,1-2 0,58-18 0,-89 21-273,0 0 0,-1-2 0,0 0 0,20-12 0,1-6-6553</inkml:trace>
</inkml:ink>
</file>

<file path=ppt/ink/ink58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0-12T15:00:15.692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1 24575,'0'3'0,"1"0"0,-1 1 0,1-1 0,0 0 0,0 0 0,0 0 0,0 0 0,1 0 0,-1 0 0,1 0 0,0 0 0,0-1 0,0 1 0,0-1 0,0 1 0,5 3 0,6 4 0,0 1 0,17 8 0,-6-3 0,5 5 0,33 30 0,-54-43 0,0 1 0,0-1 0,-1 1 0,0 1 0,-1-1 0,0 1 0,9 19 0,-6-15 0,-6-24 0,-3-42 0,0 26 0,0 22 0,0 1 0,0-1 0,1 1 0,0-1 0,0 1 0,0-1 0,0 1 0,0-1 0,1 1 0,-1 0 0,1 0 0,0 0 0,0 0 0,0 0 0,0 0 0,1 0 0,-1 1 0,1-1 0,4-3 0,-4 5 0,-1 0 0,1 0 0,-1 0 0,1 0 0,-1 0 0,1 1 0,-1-1 0,1 1 0,0-1 0,-1 1 0,1 0 0,0 0 0,-1 1 0,1-1 0,0 0 0,-1 1 0,1-1 0,-1 1 0,1 0 0,-1 0 0,1 0 0,-1 0 0,0 1 0,1-1 0,-1 0 0,3 4 0,11 8 0,-1 1 0,-1 1 0,25 31 0,-16-18 0,-23-27 0,1 0 0,0 0 0,-1-1 0,1 1 0,0 0 0,0 0 0,0 0 0,0-1 0,0 1 0,0 0 0,0-1 0,0 1 0,0-1 0,0 1 0,1-1 0,-1 0 0,0 1 0,0-1 0,0 0 0,0 0 0,1 0 0,-1 0 0,0 0 0,0 0 0,0 0 0,1 0 0,-1-1 0,0 1 0,0 0 0,0-1 0,0 1 0,0-1 0,0 1 0,1-1 0,-1 1 0,0-1 0,-1 0 0,1 1 0,0-1 0,0 0 0,0 0 0,0 0 0,0 0 0,0-1 0,6-7 0,0-1 0,0 0 0,10-20 0,-3 5 0,-12 22 0,0 0 0,0 0 0,1 0 0,-1 0 0,1 0 0,0 1 0,0-1 0,0 1 0,0 0 0,0 0 0,0 0 0,0 0 0,5-1 0,-6 3 0,0 0 0,-1 0 0,1-1 0,0 1 0,0 1 0,0-1 0,0 0 0,0 0 0,0 1 0,0-1 0,-1 1 0,1 0 0,0-1 0,0 1 0,-1 0 0,1 0 0,0 0 0,-1 0 0,1 1 0,-1-1 0,1 0 0,-1 1 0,0-1 0,0 0 0,1 1 0,-1 0 0,1 2 0,36 55 0,-27-41 0,1 0 0,0-1 0,1 0 0,22 22 0,67 44-1365,-69-59-5461</inkml:trace>
</inkml:ink>
</file>

<file path=ppt/ink/ink58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0-12T15:00:24.936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2670 0 24575,'-639'33'0,"-203"96"0,840-129 0,-1 1 0,1-1 0,0 1 0,-1-1 0,1 1 0,0 0 0,-1 0 0,1 0 0,0 1 0,0-1 0,0 0 0,0 1 0,0 0 0,0-1 0,-2 3 0,3-2 0,1-1 0,-1 1 0,0-1 0,1 1 0,-1 0 0,1 0 0,0-1 0,0 1 0,-1 0 0,1 0 0,0-1 0,0 1 0,1 0 0,-1 0 0,0-1 0,0 1 0,1 0 0,-1-1 0,1 1 0,0 0 0,0 1 0,27 80 0,-4 0 0,26 171 0,8 34 0,-17-146 0,22 87 0,-53-185 0,-3 0 0,-2 1 0,1 57 0,-6-96 0,0-1 0,-1 1 0,1 0 0,-1-1 0,0 1 0,-1 0 0,1-1 0,-1 1 0,0-1 0,0 0 0,-5 7 0,5-9 0,0 0 0,-1 0 0,1-1 0,-1 1 0,0-1 0,0 0 0,0 0 0,0 0 0,0 0 0,0 0 0,0-1 0,-1 1 0,1-1 0,-1 0 0,1 0 0,-1 0 0,0-1 0,1 1 0,-5-1 0,-27 1 0,0-1 0,0-2 0,-44-8 0,-23-2 0,-61 6 0,-1 7 0,-242 33 0,371-30 0,-19 4 0,-1-3 0,-100-2 0,131-7-1365,7-2-5461</inkml:trace>
</inkml:ink>
</file>

<file path=ppt/ink/ink58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0-12T15:00:26.085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3 136 24575,'0'-24'0,"-1"15"0,0 1 0,1-1 0,0 1 0,0 0 0,1-1 0,1 1 0,-1 0 0,1-1 0,0 1 0,1 0 0,5-10 0,-8 18 0,0-1 0,0 1 0,0 0 0,0 0 0,1 0 0,-1 0 0,0 0 0,0 0 0,0 0 0,1 0 0,-1 0 0,0 0 0,0 0 0,0-1 0,1 1 0,-1 0 0,0 0 0,0 0 0,0 1 0,1-1 0,-1 0 0,0 0 0,0 0 0,1 0 0,-1 0 0,0 0 0,0 0 0,0 0 0,0 0 0,1 0 0,-1 0 0,0 1 0,0-1 0,0 0 0,0 0 0,1 0 0,-1 0 0,0 0 0,0 1 0,0-1 0,0 0 0,0 0 0,0 0 0,0 1 0,0-1 0,1 0 0,-1 0 0,0 0 0,0 1 0,0-1 0,0 0 0,0 0 0,0 1 0,6 15 0,-5-14 0,19 48 0,2-1 0,30 46 0,-21-39 0,-14-16 0,-14-31 0,0-1 0,1 0 0,-1 0 0,1 0 0,1-1 0,10 14 0,-15-20 0,1-1 0,0 1 0,-1-1 0,1 1 0,-1-1 0,1 0 0,0 1 0,-1-1 0,1 0 0,0 0 0,-1 0 0,1 1 0,0-1 0,0 0 0,-1 0 0,1 0 0,0 0 0,0 0 0,-1 0 0,1 0 0,0 0 0,-1-1 0,1 1 0,0 0 0,-1 0 0,1-1 0,0 1 0,-1 0 0,1-1 0,0 1 0,-1 0 0,1-1 0,-1 1 0,1-1 0,-1 1 0,1-1 0,-1 1 0,2-2 0,17-26 0,-18 26 0,51-102 0,-40 76 0,1 2 0,0-1 0,3 2 0,21-30 0,-36 54 0,-1 0 0,1 1 0,0-1 0,-1 0 0,1 0 0,0 0 0,0 1 0,0-1 0,0 0 0,0 1 0,0-1 0,0 1 0,0-1 0,0 1 0,0-1 0,0 1 0,0 0 0,0-1 0,0 1 0,2 0 0,-2 0 0,-1 0 0,1 1 0,0-1 0,0 0 0,0 1 0,-1-1 0,1 1 0,0-1 0,0 1 0,-1 0 0,1-1 0,-1 1 0,1-1 0,0 1 0,-1 0 0,1 0 0,-1-1 0,1 1 0,-1 0 0,1 1 0,2 6 0,0 1 0,-1 0 0,0 0 0,2 10 0,-2-5 0,-1-8 0,1 2 0,-1-1 0,1 0 0,0 0 0,1 0 0,4 9 0,-7-15 0,1 0 0,0 0 0,-1 0 0,1 0 0,0 0 0,-1-1 0,1 1 0,0 0 0,0 0 0,0-1 0,-1 1 0,1 0 0,0-1 0,0 1 0,0-1 0,0 1 0,0-1 0,0 0 0,0 1 0,1-1 0,-1 0 0,0 0 0,0 0 0,0 0 0,0 0 0,0 0 0,0 0 0,0 0 0,0 0 0,1 0 0,-1-1 0,0 1 0,0 0 0,0-1 0,0 1 0,0-1 0,0 1 0,0-1 0,0 1 0,-1-1 0,1 0 0,0 1 0,0-1 0,1-1 0,4-3 0,-1 0 0,1 1 0,-1 0 0,1 0 0,0 1 0,0-1 0,11-3 0,-15 6 0,1 1 0,0-1 0,0 1 0,0 0 0,0 0 0,0 0 0,0 1 0,0-1 0,-1 1 0,1-1 0,0 1 0,0 0 0,0 0 0,-1 0 0,1 1 0,-1-1 0,1 0 0,-1 1 0,4 2 0,2 3 11,0-1 0,0 1 0,-1 1 0,1 0 0,-2 0 0,1 0-1,-1 1 1,0 0 0,-1 0 0,5 11 0,-3-4-259,-2 0 1,1 0-1,-2 0 1,0 1-1,2 24 1,-3-8-6579</inkml:trace>
</inkml:ink>
</file>

<file path=ppt/ink/ink58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0-12T15:00:29.117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217 0 24575,'-5'0'0,"-6"5"0,-1 6 0,-3 6 0,0 9 0,-1 5 0,2 6 0,-1 7 0,-3 0 0,1 2 0,0 2 0,2-2 0,0 0 0,1-3 0,4-4 0,3-8-8191</inkml:trace>
</inkml:ink>
</file>

<file path=ppt/ink/ink58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0-12T15:00:29.518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0 24575,'4'0'0,"7"0"0,2 5 0,2 1 0,4 5 0,8 5 0,4 4 0,6-1 0,1 5 0,4-1 0,3 0 0,0 1 0,0 1 0,3 0 0,-2 2 0,-1-5 0,-2-1 0,-9-4-8191</inkml:trace>
</inkml:ink>
</file>

<file path=ppt/ink/ink58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0-12T15:00:29.890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56 324 24575,'0'30'0,"4"75"0,-3-93 0,1 1 0,1 0 0,0 0 0,1-1 0,1 1 0,5 11 0,2-1 0,0-1 0,1 0 0,25 28 0,-32-42 0,0-1 0,1 0 0,0 0 0,0-1 0,1 0 0,0 0 0,0-1 0,0 0 0,0 0 0,1-1 0,0 0 0,11 3 0,-16-6 0,-1-1 0,0 1 0,1 0 0,-1-1 0,1 0 0,-1 0 0,1 0 0,-1 0 0,1-1 0,-1 0 0,1 1 0,-1-1 0,1 0 0,-1 0 0,0-1 0,0 1 0,4-3 0,-2 1 0,-1-1 0,0 1 0,0-1 0,0 0 0,-1 0 0,1 0 0,-1-1 0,0 1 0,0-1 0,2-6 0,2-3 0,-2 0 0,0-1 0,-1 0 0,0 0 0,-1-1 0,1-28 0,-2 22 0,0-4 0,-1 0 0,-1 0 0,-1 0 0,-9-50 0,10 75 0,0 0 0,-1 0 0,1 0 0,0 0 0,-1 1 0,1-1 0,-1 0 0,1 0 0,-1 1 0,1-1 0,-1 0 0,1 1 0,-1-1 0,0 1 0,1-1 0,-1 0 0,0 1 0,1 0 0,-1-1 0,0 1 0,0-1 0,0 1 0,1 0 0,-1-1 0,0 1 0,0 0 0,0 0 0,0 0 0,1 0 0,-1 0 0,0 0 0,0 0 0,0 0 0,0 0 0,0 0 0,0 0 0,1 1 0,-1-1 0,0 0 0,0 1 0,0-1 0,1 0 0,-1 1 0,0-1 0,0 1 0,0 0 0,-39 28 0,36-25 0,-10 7-227,1 1-1,1 0 1,0 0-1,1 1 1,-15 22-1,20-23-6598</inkml:trace>
  <inkml:trace contextRef="#ctx0" brushRef="#br0" timeOffset="1">1 52 24575,'5'-5'0,"6"-2"0,5 1 0,6 1 0,3 2 0,6-4 0,8 0 0,6 1 0,-4 1-8191</inkml:trace>
</inkml:ink>
</file>

<file path=ppt/ink/ink58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0-12T15:00:30.279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1 24575,'59'-1'0,"72"3"0,-127-2 0,0 0 0,0 1 0,0 0 0,-1-1 0,1 1 0,0 1 0,-1-1 0,1 0 0,-1 1 0,1 0 0,-1 0 0,0 0 0,0 0 0,0 0 0,0 1 0,0-1 0,4 6 0,-5-5 0,0 0 0,-1 0 0,1 0 0,-1 0 0,0 0 0,0 0 0,0 0 0,0 0 0,-1 1 0,1-1 0,-1 0 0,0 0 0,0 1 0,0-1 0,-1 0 0,1 1 0,-1-1 0,1 0 0,-1 0 0,-2 6 0,-3 4 0,0-1 0,-1 0 0,0 0 0,-1-1 0,0 0 0,-1 0 0,-11 10 0,-7 10 0,25-28 0,-1 0 0,1 1 0,0-1 0,0 1 0,1-1 0,-1 1 0,1 0 0,-1-1 0,1 1 0,0 0 0,1 0 0,-1 0 0,1 0 0,-1 0 0,1 0 0,0 0 0,1 0 0,-1 0 0,1 0 0,0 0 0,1 4 0,0-1 0,-1 0 0,0 1 0,-1-1 0,1 0 0,-1 0 0,-2 9 0,0-9-136,0 1-1,-1 0 1,0-1-1,0 0 1,-1 0-1,0 0 1,0 0-1,-1-1 0,-6 8 1,-9 10-6690</inkml:trace>
</inkml:ink>
</file>

<file path=ppt/ink/ink58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0-12T15:00:30.978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1 24575,'0'4'0,"0"7"0,0 10 0,0 7 0,4 3 0,2 5 0,5 6 0,0 6 0,3 3 0,-1 2 0,-3 2 0,2 1 0,-1-10-8191</inkml:trace>
</inkml:ink>
</file>

<file path=ppt/ink/ink58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0-12T15:00:32.766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2245 0 24575,'1'0'0,"-1"0"0,1 0 0,-1 0 0,1 0 0,0 0 0,-1 0 0,1 0 0,0 0 0,-1 1 0,1-1 0,-1 0 0,1 0 0,-1 0 0,1 1 0,0-1 0,-1 0 0,1 1 0,-1-1 0,1 0 0,-1 1 0,0-1 0,1 1 0,-1-1 0,1 1 0,-1-1 0,0 1 0,1-1 0,-1 1 0,1 0 0,-3 19 0,-18 18 0,-3-7 0,-1-2 0,-1 0 0,-1-2 0,-44 35 0,-131 86 0,188-139 0,-636 410-754,58-39 99,296-168 518,219-150 243,-115 120 1,145-122 1198,46-60-1304,0 0-1,0 0 0,0 0 1,0-1-1,0 1 1,0 0-1,0 0 1,0 0-1,0-1 0,0 1 1,0 0-1,0 0 1,0 0-1,0 0 1,0-1-1,0 1 1,0 0-1,0 0 0,0 0 1,0-1-1,0 1 1,-1 0-1,1 0 1,0 0-1,0 0 0,0-1 1,0 1-1,0 0 1,0 0-1,-1 0 1,1 0-1,0 0 1,0-1-1,0 1 0,0 0 1,-1 0-1,1 0 1,0 0-1,0 0 1,0 0-1,0 0 0,-1 0 1,1 0-1,0 0 1,0 0-1,0 0 1,-1 0-1,1 0 1,0 0-1,0 0 0,0 0 1,-1 0-1,1 0 1,0 0-1,0 0 1,0 0-1,-1 0 0,1 0 1,0 0-1,0 0 1,0 1-1,0-1 1,0 0-1,-1 0 1,1 0-1,0 0 0,0 0 1,0 1-1,0-1 1,0-17-4,5-19 3,1 1 0,2 0 0,1 1 0,2-1 0,2 2 0,1 0 0,1 0 0,35-54 0,-45 80 0,-1 2 0,0-1 0,0 0 0,1 1 0,-1 0 0,1 0 0,0 1 0,8-7 0,-12 11 0,-1 0 0,0 0 0,0 0 0,0 0 0,0-1 0,1 1 0,-1 0 0,0 0 0,0 0 0,0 0 0,0 0 0,1 0 0,-1 0 0,0 0 0,0 0 0,0 0 0,1 0 0,-1 0 0,0 0 0,0 0 0,1 0 0,-1 0 0,0 0 0,0 0 0,0 0 0,1 0 0,-1 0 0,0 0 0,0 0 0,0 0 0,1 0 0,-1 0 0,0 0 0,0 1 0,0-1 0,0 0 0,1 0 0,-1 0 0,0 0 0,0 0 0,0 1 0,0-1 0,0 0 0,0 0 0,1 0 0,-1 1 0,0-1 0,0 0 0,-1 16 0,-10 17 0,11-33 0,-52 135 0,-49 137 0,97-260 0,0-1 0,1 1 0,1 0 0,0 0 0,0-1 0,1 22 0,1-29 0,0 0 0,1 0 0,0-1 0,0 1 0,0 0 0,0 0 0,0 0 0,1-1 0,0 1 0,0 0 0,0-1 0,0 0 0,0 1 0,1-1 0,-1 0 0,1 0 0,0-1 0,0 1 0,0 0 0,0-1 0,0 0 0,1 0 0,5 3 0,1-1 12,0 0 0,0-1 0,1 0 0,-1 0 0,1-2 0,0 1 0,-1-1 0,1-1 0,21-1 0,-3-2-507,0-1 0,39-11 0,-27 3-6331</inkml:trace>
</inkml:ink>
</file>

<file path=ppt/ink/ink58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0-12T15:00:33.219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144 0 24575,'0'5'0,"0"6"0,0 5 0,-5 11 0,-1 8 0,0 4 0,-3 4 0,-1 5 0,-2 2 0,0-1 0,-2-1 0,1-3 0,-2-1 0,2-2 0,-2-4 0,1-9-8191</inkml:trace>
</inkml:ink>
</file>

<file path=ppt/ink/ink59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0-12T15:00:33.577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1 219 24575,'0'5'0,"4"1"0,3 4 0,3 6 0,5 4 0,6 4 0,2 2 0,8 1 0,7 1 0,2 0 0,4 1 0,3-6 0,3-1 0,3 0 0,-4-4 0,0-5 0,-5 0 0,-8-2-8191</inkml:trace>
  <inkml:trace contextRef="#ctx0" brushRef="#br0" timeOffset="1">547 1 24575,'4'5'0,"7"5"0,11 7 0,5 9 0,4 5 0,1 2 0,-1 0 0,0-2 0,-6 0 0,-2-2 0,-6-5-8191</inkml:trace>
</inkml:ink>
</file>

<file path=ppt/ink/ink59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0-12T15:00:33.951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1 102 24575,'0'4'0,"1"1"0,1-1 0,-1 1 0,1-1 0,0 0 0,0 0 0,0 0 0,0 0 0,1 0 0,5 7 0,0 0 0,8 13 0,2 0 0,0-2 0,1 0 0,29 24 0,-34-34 0,2 0 0,-1-1 0,1 0 0,1-2 0,0 0 0,0-1 0,29 10 0,-44-17 0,1 0 0,-1-1 0,0 1 0,0 0 0,1-1 0,-1 0 0,0 1 0,1-1 0,-1 0 0,0 0 0,1 0 0,-1-1 0,0 1 0,1 0 0,-1-1 0,0 0 0,0 1 0,0-1 0,1 0 0,-1 0 0,0 0 0,0-1 0,0 1 0,2-3 0,-2 2 0,-1 0 0,1-1 0,-1 1 0,0-1 0,0 1 0,0-1 0,0 0 0,0 1 0,-1-1 0,1 0 0,-1 0 0,0 1 0,0-1 0,0 0 0,0 0 0,0 0 0,-1 1 0,1-1 0,-1 0 0,-1-4 0,-3-8 0,-1 0 0,0 0 0,-1 1 0,-1 0 0,0 0 0,-17-20 0,-67-70 0,67 78-682,-49-36-1,56 50-6143</inkml:trace>
</inkml:ink>
</file>

<file path=ppt/ink/ink59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0-12T15:00:34.307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99 24575,'4'-5'0,"12"-1"0,7 0 0,9-4 0,4 1 0,5-4 0,4 1 0,0-3 0,-3 2 0,-9 3-8191</inkml:trace>
</inkml:ink>
</file>

<file path=ppt/ink/ink59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0-12T15:00:35.021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0 24575,'0'5'0,"0"6"0,5 10 0,1 7 0,4 2 0,6 7 0,3 5 0,0 5 0,1 5 0,2 1 0,1 2 0,2 5 0,1 2 0,-4-9-8191</inkml:trace>
</inkml:ink>
</file>

<file path=ppt/ink/ink59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0-12T15:00:35.536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233 1 24575,'-5'0'0,"-6"4"0,-6 2 0,-9 5 0,-10 4 0,-8 5 0,-5 8 0,5 0-8191</inkml:trace>
</inkml:ink>
</file>

<file path=ppt/ink/ink59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0-12T15:00:36.189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5 1 24575,'-5'0'0</inkml:trace>
</inkml:ink>
</file>

<file path=ppt/ink/ink59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0-12T15:00:36.534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7 50 24575,'-5'0'0,"4"-4"0,5-7 0,9-6 0,0 0-8191</inkml:trace>
</inkml:ink>
</file>

<file path=ppt/ink/ink59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0-12T15:00:36.954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710 0 24575,'5'0'0</inkml:trace>
  <inkml:trace contextRef="#ctx0" brushRef="#br0" timeOffset="1">0 1419 24575,'5'-4'0,"6"-7"0,5-1 0,1 2-8191</inkml:trace>
</inkml:ink>
</file>

<file path=ppt/ink/ink59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0-12T15:00:37.359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766 0 24575,'-5'0'0</inkml:trace>
  <inkml:trace contextRef="#ctx0" brushRef="#br0" timeOffset="1">1 1365 24575,'5'0'0,"1"-4"0,5-2 0,4-5 0,6-4 0,2-1 0,-2 4-8191</inkml:trace>
</inkml:ink>
</file>

<file path=ppt/ink/ink59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0-12T15:00:37.690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1 24575,'4'0'0</inkml:trace>
</inkml:ink>
</file>

<file path=ppt/ink/ink60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0-12T15:00:38.078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1448 24575,'0'-5'0,"5"-1"0,6-4 0,1-6 0,3 0 0,4 3 0,3 4 0,-2 3-8191</inkml:trace>
  <inkml:trace contextRef="#ctx0" brushRef="#br0" timeOffset="1">874 0 24575,'0'5'0,"-5"1"0,-1 4 0,-4 1 0,-1 3 0,2 4 0,2-1-8191</inkml:trace>
</inkml:ink>
</file>

<file path=ppt/ink/ink60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0-12T15:00:38.451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0 24575,'0'5'0,"5"1"0,6-5 0,1-2-8191</inkml:trace>
</inkml:ink>
</file>

<file path=ppt/ink/ink60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0-12T15:00:38.794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0 0 24575</inkml:trace>
</inkml:ink>
</file>

<file path=ppt/ink/ink60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0-12T15:00:39.182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7 0 24575,'-5'5'0,"4"1"0,6 0 0,2 4 0,0 4 0,-5 0 0,-4-2-8191</inkml:trace>
</inkml:ink>
</file>

<file path=ppt/ink/ink60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0-12T15:00:55.948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2 1152 24575,'-1'2'0,"1"-1"0,0 0 0,0 0 0,0 1 0,0-1 0,0 0 0,0 0 0,0 1 0,1-1 0,-1 0 0,0 0 0,1 0 0,-1 1 0,1-1 0,-1 0 0,1 0 0,0 0 0,-1 0 0,1 0 0,0 0 0,0 0 0,0 0 0,-1 0 0,1-1 0,0 1 0,0 0 0,2 1 0,-1-2 0,-1 0 0,1 0 0,0 0 0,-1-1 0,1 1 0,-1 0 0,1 0 0,-1-1 0,1 1 0,0-1 0,-1 0 0,0 1 0,1-1 0,-1 0 0,1 0 0,-1 0 0,0 0 0,0 0 0,1 0 0,-1 0 0,1-2 0,11-11 0,0-1 0,-1 0 0,-1-1 0,0 0 0,9-21 0,38-93 0,-49 108 0,13-39 0,-2 0 0,-3-2 0,-2 0 0,7-74 0,-13 31 0,-6-184 0,1 316 0,0-1 0,2 0 0,17 47 0,48 94 0,-67-157 0,1-1 0,0 0 0,0 0 0,1 0 0,0-1 0,7 7 0,-11-13 0,-1 1 0,0-1 0,0-1 0,0 1 0,1 0 0,-1 0 0,1 0 0,-1-1 0,0 1 0,1 0 0,-1-1 0,1 0 0,-1 1 0,1-1 0,-1 0 0,1 0 0,0 0 0,1 0 0,-1 0 0,-1-1 0,1 0 0,-1 1 0,1-1 0,-1 0 0,1 0 0,-1 0 0,0 0 0,1-1 0,-1 1 0,0 0 0,0 0 0,0-1 0,0 1 0,0-1 0,0 1 0,0-1 0,-1 1 0,1-1 0,1-3 0,8-27 0,-2 0 0,-1 0 0,-1-1 0,3-66 0,1-7 0,6-29 0,-16 134 0,0 1 0,0-1 0,0 1 0,0-1 0,0 1 0,0-1 0,0 1 0,0-1 0,0 1 0,0-1 0,1 1 0,-1-1 0,0 1 0,0 0 0,1-1 0,-1 1 0,0-1 0,0 1 0,1 0 0,-1-1 0,1 1 0,-1 0 0,0-1 0,1 1 0,-1 0 0,1-1 0,0 1 0,8 9 0,8 27 0,-15-30 0,10 20-1365,0-1-5461</inkml:trace>
</inkml:ink>
</file>

<file path=ppt/ink/ink60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0-12T15:00:56.536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1 158 24575,'2'-20'0,"-1"20"0,-1 0 0,0 0 0,0-1 0,0 1 0,0 0 0,0 0 0,0 0 0,1-1 0,-1 1 0,0 0 0,0 0 0,0 0 0,0 0 0,1-1 0,-1 1 0,0 0 0,0 0 0,0 0 0,1 0 0,-1 0 0,0 0 0,0 0 0,1 0 0,-1 0 0,0 0 0,0 0 0,1 0 0,-1 0 0,0 0 0,0 0 0,1 0 0,-1 0 0,0 0 0,0 0 0,0 0 0,1 0 0,1 2 0,1-1 0,-1 1 0,0 0 0,0 0 0,0 1 0,0-1 0,0 0 0,-1 0 0,3 5 0,10 17 0,-2 1 0,0 0 0,-2 1 0,-1 0 0,11 53 0,-17-103 0,1 0 0,10-38 0,-8 40 0,4-27 0,-4 21 0,1 0 0,14-40 0,-21 67 0,0 1 0,0 0 0,0 0 0,1-1 0,-1 1 0,0 0 0,0 0 0,0 0 0,0-1 0,0 1 0,0 0 0,0 0 0,0-1 0,1 1 0,-1 0 0,0 0 0,0 0 0,0 0 0,0-1 0,1 1 0,-1 0 0,0 0 0,0 0 0,0 0 0,1 0 0,-1-1 0,0 1 0,0 0 0,0 0 0,1 0 0,-1 0 0,0 0 0,0 0 0,1 0 0,-1 0 0,0 0 0,0 0 0,1 0 0,-1 0 0,0 0 0,0 0 0,1 0 0,-1 0 0,0 0 0,0 1 0,1-1 0,8 13 0,2 22 0,-10-29 0,12 35 0,-13-40 0,0 0 0,0-1 0,1 1 0,-1-1 0,0 1 0,1 0 0,-1-1 0,1 1 0,-1-1 0,1 1 0,-1-1 0,1 1 0,-1-1 0,1 0 0,-1 1 0,1-1 0,0 0 0,-1 1 0,1-1 0,-1 0 0,1 0 0,0 1 0,-1-1 0,1 0 0,0 0 0,-1 0 0,1 0 0,0 0 0,0 0 0,-1 0 0,1 0 0,0 0 0,-1 0 0,1-1 0,0 1 0,-1 0 0,1 0 0,-1-1 0,1 1 0,0 0 0,-1-1 0,1 1 0,-1 0 0,1-1 0,-1 1 0,1-1 0,-1 1 0,1-1 0,-1 1 0,1-1 0,-1 0 0,0 1 0,1-2 0,9-10 0,-1-1 0,11-19 0,-16 24 0,0-1 0,1 1 0,0 0 0,1 1 0,0-1 0,0 1 0,1 0 0,-1 1 0,1 0 0,12-8 0,-16 13 0,0 0 0,-1 0 0,1 0 0,0 1 0,0-1 0,0 1 0,0 0 0,0 0 0,0 0 0,0 0 0,0 1 0,-1-1 0,1 1 0,0 0 0,0-1 0,0 1 0,-1 1 0,6 1 0,5 4 0,-1 1 0,18 13 0,-18-12 0,148 119-1365,-134-104-5461</inkml:trace>
</inkml:ink>
</file>

<file path=ppt/ink/ink60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0-12T15:00:27.213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22 1 24575,'-1'0'0,"0"1"0,-1-1 0,1 1 0,0-1 0,0 1 0,0 0 0,0-1 0,0 1 0,0 0 0,0 0 0,0 0 0,0 0 0,0 0 0,0 0 0,0 0 0,1 0 0,-1 0 0,0 1 0,1-1 0,-1 0 0,1 0 0,-1 1 0,1-1 0,0 0 0,-1 1 0,1-1 0,0 0 0,0 1 0,0-1 0,0 2 0,0 42 0,3-31 0,1-1 0,0 1 0,0-1 0,1-1 0,1 1 0,0-1 0,12 17 0,61 78 0,-68-94 0,-10-11 0,0-1 0,0 1 0,0-1 0,1 1 0,-1-1 0,1 0 0,-1 0 0,1 0 0,-1 0 0,1 0 0,0 0 0,-1 0 0,3 0 0,-3 0 0,0-1 0,0 0 0,0 0 0,0 0 0,-1 0 0,1 0 0,0 0 0,0-1 0,0 1 0,0 0 0,0 0 0,-1-1 0,1 1 0,0 0 0,0-1 0,0 1 0,-1-1 0,1 1 0,0-1 0,0 0 0,3-4 0,0 1 0,-1-1 0,1 0 0,-1 0 0,-1-1 0,5-8 0,-4 8 0,26-71 0,-21 51 0,21-41 0,-28 65 0,0 0 0,0 1 0,-1-1 0,1 1 0,0-1 0,0 1 0,1 0 0,-1-1 0,0 1 0,0 0 0,1 0 0,-1-1 0,1 1 0,2-1 0,-4 2 0,1 0 0,0 0 0,-1 0 0,1 0 0,0 0 0,-1 0 0,1 0 0,0 0 0,-1 0 0,1 0 0,0 0 0,-1 1 0,1-1 0,-1 0 0,1 0 0,0 1 0,-1-1 0,1 0 0,-1 1 0,1-1 0,-1 1 0,1-1 0,-1 1 0,1-1 0,-1 1 0,1 0 0,3 6 0,0 0 0,0 1 0,0 0 0,-1-1 0,2 10 0,6 10 0,-11-26 0,1 0 0,-1 0 0,1 0 0,-1 0 0,1 0 0,0 0 0,-1 0 0,1-1 0,0 1 0,0 0 0,-1-1 0,1 1 0,0 0 0,0-1 0,0 1 0,0-1 0,0 0 0,0 1 0,0-1 0,0 0 0,0 1 0,0-1 0,0 0 0,0 0 0,0 0 0,0 0 0,0 0 0,0 0 0,0 0 0,1 0 0,-1-1 0,0 1 0,0 0 0,0 0 0,0-1 0,0 1 0,-1-1 0,1 1 0,0-1 0,0 1 0,0-1 0,0 0 0,0 0 0,-1 1 0,1-1 0,0 0 0,1-1 0,6-7 0,-1 0 0,0 0 0,10-16 0,-9 14 0,2-4 0,-6 8 0,0 1 0,0 0 0,1 0 0,0 1 0,9-10 0,-12 14 0,0 0 0,0 0 0,0 0 0,-1 0 0,1 0 0,0 0 0,0 1 0,0-1 0,0 1 0,0-1 0,0 1 0,1 0 0,-1-1 0,0 1 0,0 0 0,0 1 0,0-1 0,0 0 0,0 1 0,0-1 0,0 1 0,0-1 0,0 1 0,0 0 0,2 1 0,2 0 0,0 1 0,1-2 0,-1 1 0,0-1 0,0 0 0,1 0 0,10 0 0,-13-2 0,1 1 0,0 1 0,0-1 0,0 1 0,-1-1 0,1 1 0,0 1 0,-1-1 0,1 1 0,-1-1 0,1 1 0,-1 1 0,0-1 0,0 1 0,0-1 0,4 5 0,10 13 2,-1 0-1,-1 2 1,-1 0-1,21 42 0,0-1-1373,-15-29-5454</inkml:trace>
</inkml:ink>
</file>

<file path=ppt/ink/ink60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0-12T15:00:28.459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18 0 24575,'0'1'0,"-1"-1"0,0 0 0,0 0 0,0 0 0,1 0 0,-1 1 0,0-1 0,0 0 0,1 1 0,-1-1 0,0 0 0,1 1 0,-1-1 0,0 1 0,1 0 0,-1-1 0,1 1 0,-1-1 0,1 1 0,-1 0 0,1-1 0,-1 1 0,1 0 0,0-1 0,-1 1 0,1 0 0,0 0 0,-1 0 0,1-1 0,0 1 0,0 0 0,0 0 0,0 0 0,0-1 0,0 1 0,0 0 0,0 0 0,0 0 0,0-1 0,1 1 0,-1 1 0,12 34 0,2-15 0,1-1 0,1 0 0,1-2 0,0 0 0,37 29 0,-53-46 0,0 1 0,0-1 0,1 0 0,-1 0 0,0 0 0,0 0 0,1 0 0,-1 0 0,1 0 0,-1-1 0,1 1 0,-1 0 0,1-1 0,-1 1 0,1-1 0,0 1 0,-1-1 0,1 0 0,0 0 0,-1 0 0,1 0 0,0 0 0,-1 0 0,1 0 0,0-1 0,-1 1 0,1 0 0,-1-1 0,1 0 0,-1 1 0,1-1 0,2-1 0,0-3 0,0 1 0,0-1 0,0 0 0,-1 0 0,1 0 0,-1-1 0,3-8 0,-2 7 0,7-21 0,-10 24 0,0-1 0,1 0 0,0 1 0,0-1 0,0 1 0,0 0 0,1-1 0,-1 1 0,1 0 0,6-5 0,-9 9 0,1 0 0,0 0 0,0 0 0,-1 0 0,1 0 0,0 0 0,-1 0 0,1 0 0,0 0 0,-1 0 0,1 1 0,-1-1 0,1 0 0,0 1 0,-1-1 0,1 0 0,-1 1 0,1-1 0,-1 1 0,1-1 0,-1 1 0,1-1 0,-1 1 0,1-1 0,-1 1 0,0-1 0,1 1 0,-1 0 0,0-1 0,1 1 0,-1-1 0,0 1 0,0 1 0,12 25 0,-2 8 0,-9-28 0,0-1 0,1 1 0,0 0 0,1-1 0,-1 1 0,1-1 0,0 0 0,8 11 0,-11-17 0,1 1 0,-1-1 0,1 1 0,-1-1 0,1 1 0,-1-1 0,1 1 0,-1-1 0,1 0 0,0 1 0,-1-1 0,1 0 0,0 1 0,-1-1 0,1 0 0,0 0 0,0 0 0,-1 1 0,1-1 0,0 0 0,-1 0 0,1 0 0,0 0 0,0 0 0,-1-1 0,2 1 0,16-14 0,10-30 0,-25 39 0,5-12 0,-3 8 0,-1 0 0,1 0 0,1 0 0,-1 1 0,1 0 0,8-8 0,-12 14 0,-1 1 0,1 0 0,0 0 0,-1-1 0,1 1 0,0 0 0,0 0 0,0 1 0,0-1 0,0 0 0,0 1 0,0-1 0,0 1 0,0 0 0,0-1 0,0 1 0,1 0 0,-1 0 0,0 1 0,0-1 0,0 0 0,0 1 0,0-1 0,0 1 0,0 0 0,0-1 0,0 1 0,0 0 0,0 0 0,0 1 0,-1-1 0,1 0 0,0 0 0,-1 1 0,2 1 0,19 18 32,0 0 0,29 40 0,-2-2-1493,-27-36-5365</inkml:trace>
</inkml:ink>
</file>

<file path=ppt/ink/ink60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0-12T15:00:52.562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2514 27 24575,'0'-1'0,"-1"0"0,1-1 0,-1 1 0,0 0 0,1 0 0,-1 0 0,0 0 0,1 0 0,-1 0 0,0 0 0,0 0 0,0 0 0,0 0 0,0 0 0,0 1 0,0-1 0,0 0 0,-1 1 0,1-1 0,0 1 0,0-1 0,0 1 0,-1-1 0,1 1 0,0 0 0,0 0 0,-3 0 0,-41-5 0,40 4 0,-59 2 0,1 2 0,-1 3 0,-101 23 0,57-9 0,-168 20 0,194-32 0,-114-3 0,158-9 0,1-1 0,-48-13 0,56 12 0,17 6 0,16 9 0,23 14 0,-20-17 0,18 19 0,-1 2 0,-1 0 0,-1 1 0,-1 2 0,-2 0 0,-1 1 0,-2 0 0,-1 2 0,-1-1 0,-2 2 0,10 44 0,88 453 0,-107-511 0,4 14 0,1 0 0,1 0 0,2-1 0,30 61 0,-40-92 0,0 0 0,0 0 0,0 0 0,0 0 0,-1 0 0,1 0 0,0 0 0,-1 0 0,0 1 0,1-1 0,-1 0 0,0 0 0,0 0 0,0 1 0,0-1 0,-1 0 0,0 4 0,0-4 0,0-1 0,0 1 0,0-1 0,-1 1 0,1-1 0,0 0 0,-1 1 0,1-1 0,-1 0 0,1 0 0,-1 0 0,0 0 0,1-1 0,-1 1 0,0 0 0,0-1 0,0 1 0,1-1 0,-1 1 0,0-1 0,0 0 0,-2 0 0,-44 4 0,-96-5 0,60-2 0,-681 2 0,759 1 0,1 0 0,0 0 0,0 0 0,0 1 0,0 0 0,0 0 0,0 1 0,0-1 0,-7 4 0,10-4 0,1 0 0,0 0 0,0 0 0,0 0 0,-1 0 0,1 0 0,0 1 0,0-1 0,1 0 0,-1 1 0,0-1 0,0 1 0,1-1 0,-1 1 0,1-1 0,-1 1 0,1-1 0,-1 1 0,1 0 0,0-1 0,0 1 0,0 0 0,0-1 0,0 1 0,0-1 0,1 1 0,-1 0 0,0-1 0,1 1 0,-1-1 0,1 1 0,0-1 0,1 3 0,15 35 0,-11-25 0,0 0 0,7 23 0,-4 1 0,-1 1 0,-2 1 0,1 55 0,-5-70 0,0 1 0,2-1 0,13 46 0,31 71 0,-46-136 0,13 36 0,43 131 0,-53-151 0,0 0 0,-2 1 0,0-1 0,-2 1 0,-2 44 0,0-61 0,1-1 0,-2 1 0,1 0 0,-1 0 0,0-1 0,0 1 0,0-1 0,-1 1 0,0-1 0,0 0 0,0 0 0,0 0 0,-1-1 0,-6 7 0,2-4 0,1-1 0,-1 0 0,-1-1 0,1 0 0,-1 0 0,0 0 0,0-2 0,-10 5 0,-8-1 0,-1-1 0,1-1 0,-1-1 0,0-1 0,-35-2 0,21-2 30,-1-1 0,0-3 0,-44-10 0,64 9-216,1 0 1,-1-1-1,2-1 0,-1-1 1,1-2-1,0 0 1,-23-16-1,16 5-6640</inkml:trace>
</inkml:ink>
</file>

<file path=ppt/ink/ink60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0-12T15:00:53.562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0 24575,'1'6'0,"0"0"0,1 0 0,0 0 0,0-1 0,0 1 0,1-1 0,-1 1 0,1-1 0,5 7 0,8 15 0,-9-10 0,0 0 0,0 0 0,-2 0 0,0 1 0,3 24 0,-8-41 0,0 0 0,-1-1 0,1 1 0,0 0 0,1 0 0,-1 0 0,0 0 0,0 0 0,0 0 0,0 0 0,1 0 0,-1 0 0,0-1 0,1 1 0,-1 0 0,1 0 0,-1 0 0,1-1 0,-1 1 0,1 0 0,-1 0 0,1-1 0,0 1 0,1 1 0,-1-3 0,0 1 0,0-1 0,-1 1 0,1-1 0,0 1 0,0-1 0,0 0 0,-1 1 0,1-1 0,0 0 0,-1 0 0,1 1 0,-1-1 0,1 0 0,-1 0 0,1 0 0,0-2 0,19-48 0,-13 13 0,-6 31 0,0 0 0,0 0 0,0 0 0,1 0 0,0 0 0,1 0 0,5-12 0,-7 18 0,0 1 0,-1-1 0,1 0 0,0 0 0,0 1 0,0-1 0,-1 0 0,1 1 0,0-1 0,0 1 0,0-1 0,0 1 0,0 0 0,0-1 0,0 1 0,0 0 0,0-1 0,0 1 0,1 0 0,-1 0 0,0 0 0,0 0 0,0 0 0,0 0 0,0 1 0,0-1 0,0 0 0,0 0 0,0 1 0,0-1 0,0 1 0,0-1 0,0 1 0,0-1 0,0 1 0,0 0 0,-1-1 0,1 1 0,0 0 0,0 0 0,0 1 0,31 34 0,-31-35 0,26 41 0,-21-32 0,0 0 0,0-1 0,1 0 0,1 0 0,-1 0 0,1-1 0,14 12 0,18 9-1365,-21-14-5461</inkml:trace>
</inkml:ink>
</file>

<file path=ppt/ink/ink6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0-12T15:00:54.689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0 115 24575,'0'-3'0,"0"1"0,0-1 0,0 0 0,1 1 0,-1-1 0,1 1 0,-1-1 0,1 1 0,0-1 0,0 1 0,0 0 0,0-1 0,1 1 0,-1 0 0,1 0 0,-1 0 0,1 0 0,0 0 0,-1 0 0,1 0 0,0 0 0,0 1 0,1-1 0,-1 1 0,0 0 0,0-1 0,5-1 0,-4 3 0,1-1 0,-1 0 0,0 1 0,1-1 0,-1 1 0,1 0 0,-1 0 0,0 0 0,1 1 0,-1-1 0,0 1 0,1-1 0,-1 1 0,0 1 0,0-1 0,0 0 0,0 1 0,0-1 0,0 1 0,4 3 0,4 4 0,-1 1 0,0 0 0,-1 0 0,0 1 0,-1 1 0,0-1 0,0 1 0,-2 0 0,1 1 0,-2 0 0,9 26 0,-3-15 0,-3-20 0,-2-15 0,8-47 0,-7 26 0,1 0 0,2 0 0,19-44 0,-29 75 0,1 0 0,-1 0 0,0 1 0,1-1 0,-1 0 0,0 0 0,1 0 0,-1 1 0,1-1 0,-1 0 0,1 0 0,0 1 0,-1-1 0,1 0 0,0 1 0,-1-1 0,1 1 0,0-1 0,0 1 0,0-1 0,-1 1 0,1 0 0,0-1 0,0 1 0,0 0 0,0 0 0,0 0 0,0-1 0,-1 1 0,1 0 0,0 0 0,0 0 0,0 0 0,0 1 0,0-1 0,0 0 0,0 0 0,0 1 0,-1-1 0,1 0 0,0 1 0,0-1 0,0 0 0,-1 1 0,1 0 0,0-1 0,0 1 0,-1-1 0,1 1 0,0 0 0,-1-1 0,1 1 0,-1 0 0,1 0 0,0 1 0,6 7 0,-1 1 0,1 0 0,6 17 0,-7-15 0,53 95 0,-59-106 0,0-1 0,0 0 0,0 1 0,1-1 0,-1 0 0,0 1 0,0-1 0,0 0 0,0 1 0,0-1 0,1 0 0,-1 1 0,0-1 0,0 0 0,1 1 0,-1-1 0,0 0 0,0 0 0,1 1 0,-1-1 0,0 0 0,1 0 0,-1 0 0,0 1 0,1-1 0,-1 0 0,0 0 0,1 0 0,-1 0 0,0 0 0,1 0 0,-1 0 0,0 0 0,1 0 0,-1 0 0,1 0 0,-1 0 0,0 0 0,1 0 0,-1 0 0,1 0 0,4-18 0,-3-34 0,-2 49 0,-2-25 0,1 21 0,1 0 0,-1-1 0,1 1 0,0 0 0,1-1 0,0 1 0,0 0 0,4-13 0,-5 20 0,0-1 0,1 0 0,-1 0 0,1 1 0,-1-1 0,1 0 0,-1 0 0,1 1 0,0-1 0,-1 1 0,1-1 0,0 1 0,-1-1 0,1 1 0,0-1 0,0 1 0,0-1 0,-1 1 0,1 0 0,0 0 0,0-1 0,0 1 0,0 0 0,-1 0 0,1 0 0,0 0 0,0 0 0,0 0 0,0 0 0,0 0 0,0 0 0,-1 0 0,1 1 0,0-1 0,0 0 0,0 1 0,-1-1 0,1 0 0,0 1 0,0-1 0,-1 1 0,1-1 0,1 2 0,34 31 0,-27-24 0,25 25-76,68 60-1213,-80-76-5537</inkml:trace>
</inkml:ink>
</file>

<file path=ppt/ink/ink6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0-12T15:00:55.110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1 126 24575,'0'-1'0,"0"1"0,0 0 0,0 0 0,0 0 0,0 0 0,0-1 0,0 1 0,0 0 0,0 0 0,0 0 0,0 0 0,0 0 0,0-1 0,0 1 0,0 0 0,0 0 0,1 0 0,-1 0 0,0 0 0,0-1 0,0 1 0,0 0 0,0 0 0,0 0 0,0 0 0,1 0 0,-1 0 0,0 0 0,0 0 0,0 0 0,0 0 0,0-1 0,1 1 0,-1 0 0,0 0 0,0 0 0,0 0 0,0 0 0,1 0 0,-1 0 0,0 0 0,0 0 0,0 0 0,0 0 0,0 0 0,1 0 0,-1 1 0,0-1 0,0 0 0,0 0 0,0 0 0,1 0 0,12 8 0,11 13 0,3 7 0,-17-16 0,1 0 0,1-1 0,0-1 0,25 18 0,-36-27 0,1 0 0,-1 0 0,0-1 0,1 1 0,-1-1 0,1 1 0,-1-1 0,1 1 0,-1-1 0,0 0 0,1 1 0,-1-1 0,1 0 0,0 0 0,-1 0 0,1 0 0,-1-1 0,1 1 0,-1 0 0,0-1 0,1 1 0,-1-1 0,1 1 0,-1-1 0,0 0 0,1 1 0,-1-1 0,0 0 0,0 0 0,1 0 0,-1 0 0,0 0 0,0 0 0,0 0 0,0 0 0,0-1 0,-1 1 0,2-2 0,2-6 0,0 0 0,0 0 0,-1-1 0,-1 1 0,2-11 0,5-12 0,5 9 0,-13 22 0,0 0 0,-1 1 0,1 0 0,0-1 0,-1 1 0,1-1 0,0 1 0,0 0 0,-1-1 0,1 1 0,0 0 0,0 0 0,-1 0 0,1 0 0,0-1 0,0 1 0,0 0 0,1 1 0,1 0 0,0 0 0,0 0 0,0 1 0,0 0 0,0-1 0,0 1 0,0 0 0,-1 0 0,5 5 0,-5-5 0,-1 0 0,1-1 0,-1 1 0,1 0 0,0-1 0,0 1 0,0-1 0,0 1 0,0-1 0,0 0 0,0 0 0,1 0 0,-1 0 0,0-1 0,1 1 0,-1 0 0,0-1 0,1 0 0,-1 1 0,0-1 0,1 0 0,4-1 0,1-4 0,0 0 0,-1 0 0,1-1 0,-1 0 0,-1 0 0,1-1 0,-1 0 0,0 0 0,8-14 0,-7 12 0,0-1 0,0 1 0,1 0 0,0 1 0,15-12 0,-19 18 0,-1 0 0,0 0 0,1 1 0,-1-1 0,1 1 0,0 0 0,-1 0 0,1 0 0,0 0 0,0 1 0,-1-1 0,1 1 0,0 0 0,0 0 0,0 0 0,-1 1 0,1 0 0,0-1 0,0 1 0,-1 1 0,7 1 0,-3 1-136,0 0-1,0 0 1,0 0-1,-1 1 1,1 0-1,-1 0 1,0 1-1,0 0 0,5 8 1,8 8-6690</inkml:trace>
</inkml:ink>
</file>

<file path=ppt/ink/ink6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0-12T15:00:57.909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1435 0 24575,'0'22'0,"-1"0"0,-1 0 0,-1 0 0,0 0 0,-2 0 0,-1-1 0,-1 1 0,0-2 0,-18 35 0,-4-4 7,-1-2 0,-48 58 0,-85 85-219,80-98-365,-386 461-1847,33 23 231,419-553 2238,8-13 21,0-1 1,1 1 0,1 0-1,0 1 1,0 0 0,1 0-1,1 1 1,0-1 0,-3 18-1,9-22 1707,3-22 284,4-25-1213,-4-24-844,-2 16 0,3 1 0,1-1 0,2 1 0,24-75 0,-32 118 0,1 0 0,-1 1 0,1-1 0,0 0 0,0 0 0,0 1 0,0-1 0,0 1 0,0-1 0,0 1 0,2-2 0,-3 3 0,1 0 0,-1 0 0,0 0 0,0 0 0,1 0 0,-1 0 0,0 0 0,1 0 0,-1 0 0,0 0 0,0 0 0,1 0 0,-1 0 0,0 0 0,1 0 0,-1 0 0,0 0 0,0 0 0,1 0 0,-1 0 0,0 1 0,0-1 0,0 0 0,1 0 0,-1 0 0,0 1 0,0-1 0,0 0 0,1 0 0,-1 0 0,0 1 0,0-1 0,0 0 0,0 0 0,0 1 0,0-1 0,1 0 0,-1 0 0,0 1 0,0-1 0,2 6 0,-1 0 0,1 0 0,-1 0 0,-1 1 0,1 7 0,-1 36 0,-14 87 0,9-102 0,0 0 0,3-1 0,1 1 0,1 0 0,9 65 0,-6-90 0,-1-1 0,1 1 0,1 0 0,0-1 0,0 0 0,1 0 0,0 0 0,0 0 0,1-1 0,0 0 0,12 12 0,-13-16 0,-1 0 0,2 0 0,-1 0 0,0-1 0,0 0 0,1 0 0,0 0 0,0-1 0,0 1 0,0-2 0,0 1 0,0 0 0,0-1 0,0-1 0,1 1 0,-1-1 0,0 0 0,1 0 0,10-2 0,-5 0-227,-1-2-1,0 1 1,0-1-1,0-1 1,14-7-1,14-10-6598</inkml:trace>
</inkml:ink>
</file>

<file path=ppt/ink/ink6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0-12T15:00:59.466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141 1 24575,'0'4'0,"0"7"0,0 6 0,-5 9 0,-1 9 0,-4 4 0,-6 5 0,-4 3 0,-4 4 0,3 2 0,0 1 0,3-8-8191</inkml:trace>
</inkml:ink>
</file>

<file path=ppt/ink/ink6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0-12T15:00:59.873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0 328 24575,'5'0'0,"6"0"0,6 4 0,0 7 0,1 6 0,8 0 0,3 2 0,2 2 0,5 2 0,1 2 0,3 1 0,0 2 0,2-5 0,3-2 0,4-3 0,-3-6 0,-8-5-8191</inkml:trace>
  <inkml:trace contextRef="#ctx0" brushRef="#br0" timeOffset="1">656 0 24575,'0'5'0,"0"5"0,4 7 0,3 5 0,3 3 0,1 6 0,3 3 0,-1 1 0,2-2 0,4-1 0,2-2 0,2-6 0,3-2 0,-4-5-8191</inkml:trace>
</inkml:ink>
</file>

<file path=ppt/ink/ink6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0-12T15:01:00.209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1 665 24575,'1'10'0,"0"0"0,0 0 0,1 0 0,1 0 0,-1-1 0,2 1 0,-1-1 0,1 0 0,1 0 0,-1 0 0,9 11 0,-5-9 0,0 0 0,1-1 0,0 0 0,1 0 0,0-1 0,0 0 0,1-1 0,12 7 0,-17-11 0,1-1 0,-1 0 0,1-1 0,-1 1 0,1-1 0,0-1 0,0 1 0,0-1 0,0 0 0,0-1 0,0 0 0,0 0 0,0 0 0,0-1 0,0 0 0,0 0 0,0-1 0,0 0 0,0 0 0,-1-1 0,1 0 0,-1 0 0,0 0 0,1-1 0,-2 0 0,1 0 0,0 0 0,-1-1 0,0 0 0,0 0 0,0 0 0,-1-1 0,0 1 0,0-1 0,0 0 0,0 0 0,-1-1 0,0 1 0,-1-1 0,0 1 0,3-11 0,-4 11 0,0-1 0,0 1 0,0 0 0,-1 0 0,0-1 0,0 1 0,-1 0 0,0-1 0,0 1 0,0 0 0,-1 0 0,0 0 0,0 0 0,0 0 0,-1 0 0,-5-7 0,3 5 0,-2 0 0,1 1 0,-1 0 0,0 1 0,0-1 0,-1 1 0,0 1 0,0 0 0,0 0 0,-11-5 0,5 4-341,0 0 0,0 1-1,-17-3 1,-4 0-6485</inkml:trace>
  <inkml:trace contextRef="#ctx0" brushRef="#br0" timeOffset="1">1 64 24575,'5'0'0,"6"0"0,6 0 0,4 0 0,4-5 0,2-1 0,1-4 0,0-1 0,6 1 0,0-1 0,-5 1-8191</inkml:trace>
</inkml:ink>
</file>

<file path=ppt/ink/ink6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0-12T15:01:00.541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1 24575,'0'9'0,"4"9"0,3 9 0,3 10 0,6 8 0,9 5 0,5 5 0,6 5 0,7 3 0,1-1 0,-8-10-8191</inkml:trace>
</inkml:ink>
</file>

<file path=ppt/ink/ink6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0-12T15:01:21.223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1156 1 24575,'1'8'0,"0"1"0,1-1 0,0 1 0,1-1 0,0 0 0,5 11 0,5 13 0,33 90 0,93 177 0,22 51 0,-141-298 0,92 232 0,-78-210 0,74 122 0,-94-176 0,-2 0 0,0 0 0,-2 1 0,0 1 0,10 33 0,-18-46 0,0-1 0,-1 1 0,0 0 0,0-1 0,-1 1 0,0 0 0,-1-1 0,0 1 0,0 0 0,-1-1 0,0 1 0,0-1 0,-1 0 0,0 0 0,0 0 0,-1 0 0,0 0 0,-7 8 0,-15 19 0,-58 57 0,39-44 0,-70 68 0,-19 21 0,111-110 0,2 1 0,0 0 0,-24 47 0,27-41 0,-1 0 0,-35 45 0,44-67 0,0 0 0,-1-1 0,0 0 0,-1-1 0,-1 0 0,1-1 0,-1-1 0,-1 0 0,-15 7 0,-2-3 0,-1 0 0,0-2 0,-1-2 0,-38 5 0,-138 8 0,152-17 0,28-2 0,-31 2 0,-1 2 0,2 3 0,-75 20 0,117-23 0,-1 0 0,1 0 0,1 2 0,-1 0 0,1 1 0,1 1 0,0 0 0,0 1 0,1 1 0,0 0 0,1 1 0,1 0 0,0 1 0,0 1 0,-12 20 0,14-14 0,0 0 0,2 1 0,0 0 0,1 0 0,1 0 0,2 1 0,0 0 0,1 0 0,1 0 0,2 38 0,5 7 0,2-1 0,22 91 0,56 311 0,-75-378 0,-3-1 0,-5 1 0,-11 113 0,-20 27 0,-13 177 0,83 758-580,4-722 580,23 267 0,23 810 0,-80-1234 0,5 280 0,-17 374 484,1-925-643,-1-1 0,0 1 1,-1-1-1,-1 0 1,0 0-1,-1 0 1,-9 21-1,2-11-6667</inkml:trace>
</inkml:ink>
</file>

<file path=ppt/ink/ink6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0-12T15:01:39.602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84 374 24575,'-15'-1'0,"-24"1"0,38 0 0,-1 0 0,0 1 0,0-1 0,1 0 0,-1 1 0,0-1 0,1 1 0,-1-1 0,0 1 0,1 0 0,-1-1 0,1 1 0,-1 0 0,1 0 0,0 0 0,-3 2 0,4-2 0,0 1 0,0-1 0,-1 0 0,1 0 0,0 0 0,0 0 0,0 0 0,0 0 0,0 0 0,0 0 0,1 1 0,-1-1 0,0 0 0,1 0 0,-1 0 0,0 0 0,1 0 0,-1 0 0,1 0 0,0 0 0,-1 0 0,1 0 0,0-1 0,-1 1 0,1 0 0,0 0 0,0-1 0,0 1 0,0 0 0,0-1 0,2 2 0,31 19 0,-20-16 0,-1-1 0,1-1 0,0 0 0,0-1 0,0 0 0,1-1 0,-1-1 0,0 0 0,1-1 0,-1 0 0,19-5 0,11-4 0,-1-2 0,54-22 0,249-121 0,-80 33 0,-181 87 0,105-27 0,-169 56 0,0 2 0,0 0 0,1 1 0,0 1 0,-1 2 0,1 0 0,0 1 0,23 4 0,-31-2 0,0 0 0,0 1 0,0 1 0,0 0 0,-1 1 0,0 0 0,-1 1 0,1 0 0,-1 1 0,0 1 0,-1 0 0,0 0 0,10 12 0,14 22 0,-2 2 0,-2 1 0,43 85 0,41 63 0,-100-173 0,1 0 0,2-1 0,0-1 0,1-1 0,0 0 0,36 23 0,-37-29-3,1-2 0,0 0 0,0-1 0,1-1 0,0-1 0,0-1 1,0-1-1,1 0 0,34 2 0,-24-6 15,0-1 0,0-2 0,0 0 1,-1-2-1,58-16 0,-30 2-36,-1-3-1,63-32 0,95-62-448,142-109-892,-290 176-4958</inkml:trace>
</inkml:ink>
</file>

<file path=ppt/ink/ink6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0-12T15:01:47.345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47 25 24575,'-3'-3'0,"0"0"0,0 0 0,-1 0 0,1 0 0,-1 1 0,0 0 0,-5-3 0,9 5 0,-1 0 0,1 0 0,0 0 0,-1 0 0,1 0 0,0 0 0,-1 0 0,1-1 0,-1 1 0,1 0 0,0 1 0,-1-1 0,1 0 0,0 0 0,-1 0 0,1 0 0,0 0 0,-1 0 0,1 0 0,0 0 0,-1 1 0,1-1 0,0 0 0,-1 0 0,1 1 0,0-1 0,-1 0 0,1 0 0,0 1 0,0-1 0,-1 1 0,1 0 0,-1 1 0,1-1 0,0 1 0,-1-1 0,1 1 0,0 0 0,0-1 0,0 1 0,0-1 0,0 1 0,1 0 0,-1 1 0,21 116 0,12 78 0,-11-28-93,45 310-830,28-7 787,-70-377 358,4 0 1,5-2 0,3-2-1,89 157 1,-110-225-1549,-2-7-5500</inkml:trace>
</inkml:ink>
</file>

<file path=ppt/ink/ink6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0-12T15:01:48.448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0 176 24575,'1'-1'0,"-1"0"0,0 0 0,0 0 0,1 0 0,-1 1 0,1-1 0,-1 0 0,1 0 0,-1 0 0,1 0 0,-1 1 0,1-1 0,0 0 0,0 0 0,-1 1 0,1-1 0,0 1 0,0-1 0,0 1 0,-1-1 0,1 1 0,0-1 0,0 1 0,0 0 0,0-1 0,0 1 0,1 0 0,31-6 0,-31 6 0,279-31 130,434-42-894,3 36 361,245 37 181,-417 1 1481,-524-2-1259,-22 1 0,1 0 0,-1 0 0,0 0 0,1 0 0,-1 0 0,0 0 0,1 0 0,-1 0 0,0 0 0,1 0 0,-1 0 0,0 0 0,1 0 0,-1 0 0,0 0 0,1 0 0,-1 0 0,0 0 0,1 0 0,-1 0 0,0 0 0,0-1 0,1 1 0,-1 0 0,0 0 0,1 0 0,-1-1 0,0 1 0,0 0 0,0 0 0,1-1 0,-1 1 0,0 0 0,0-1 0,0 1 0,0 0 0,1 0 0,-1-1 0,0 1 0,0 0 0,0-1 0,0 1 0,0 0 0,0-1 0,0 1 0,0 0 0,0-1 0,0 0 0,0 1 0,0 0 0,0 0 0,-1 0 0,1 0 0,0 0 0,0 0 0,0-1 0,0 1 0,0 0 0,-1 0 0,1 0 0,0 0 0,0 0 0,0 0 0,-1 0 0,1 0 0,0 0 0,0 0 0,0 0 0,0 0 0,-1 0 0,1 0 0,0 0 0,0 0 0,0 0 0,-1 0 0,1 0 0,0 0 0,0 0 0,0 0 0,0 1 0,0-1 0,-1 0 0,1 0 0,0 0 0,0 0 0,0 0 0,0 0 0,0 1 0,-1-1 0,1 0 0,0 0 0,0 0 0,0 0 0,0 0 0,0 1 0,0-1 0,0 0 0,0 0 0,0 0 0,0 1 0,0-1 0,0 0 0,0 0 0,0 0 0,0 0 0,0 1 0,0-1 0,0 0 0,0 0 0,0 0 0,0 1 0,-1 13 0,5 10 0,1 0 0,2-1 0,1 0 0,15 34 0,1 4 0,24 84 0,31 171 0,7 157 0,-73-393 0,69 639 0,-76-385 0,-7-214 0,1-116 0,0 0 0,1 0 0,-2 1 0,1-1 0,0 0 0,-1 0 0,0 0 0,0 0 0,0-1 0,0 1 0,-1 0 0,1 0 0,-1-1 0,0 1 0,0-1 0,0 1 0,-1-1 0,1 0 0,-1 0 0,0 0 0,0 0 0,0 0 0,0-1 0,0 0 0,-1 1 0,1-1 0,-1 0 0,1 0 0,-1-1 0,0 1 0,0-1 0,0 0 0,-7 1 0,-20 3 0,-42 0 0,-2 0 0,-107 9 0,-197-12 0,198-4 0,-115 4 0,-285-5 0,394-10 0,-52-1 0,175 13 0,-113 4 0,94 9 0,55-6 0,-49 3 0,-168-10-1365,222 1-5461</inkml:trace>
</inkml:ink>
</file>

<file path=ppt/ink/ink6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0-12T15:01:49.758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1 24575,'5'5'0,"5"6"0,7 10 0,4 7 0,4 7 0,2 8 0,1 5 0,5 8 0,-3 5 0,-2 1 0,-1 3 0,-1 1 0,-4-3 0,-6-1 0,-1-3 0,-4-2 0,-3-11-8191</inkml:trace>
</inkml:ink>
</file>

<file path=ppt/ink/ink6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0-12T15:01:50.195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259 875 24575,'0'-5'0,"-1"1"0,0-1 0,0 0 0,0 0 0,-3-8 0,-4-15 0,-14-134 0,13 82 0,-37-146 0,29 174-273,-3 0 0,-2 2 0,-3 0 0,-38-58 0,45 78-6553</inkml:trace>
</inkml:ink>
</file>

<file path=ppt/ink/ink6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0-12T15:01:52.698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47 24575,'0'-2'0,"0"0"0,0 1 0,0-1 0,0 0 0,0 0 0,0 1 0,1-1 0,-1 0 0,0 0 0,1 1 0,0-1 0,-1 0 0,1 1 0,0-1 0,0 1 0,0-1 0,0 1 0,0-1 0,0 1 0,1 0 0,-1-1 0,0 1 0,1 0 0,-1 0 0,1 0 0,-1 0 0,1 0 0,-1 0 0,1 1 0,0-1 0,-1 0 0,1 1 0,0 0 0,-1-1 0,1 1 0,0 0 0,0 0 0,0 0 0,-1 0 0,1 0 0,0 0 0,0 0 0,-1 1 0,5 0 0,5 1 0,-1 1 0,1 1 0,0-1 0,-1 2 0,20 10 0,0 4 0,0 1 0,-2 2 0,0 1 0,32 35 0,88 116 0,-88-93 0,-3 3 0,-4 3 0,-4 1 0,64 164 0,-102-223 0,-1 1 0,-1 0 0,-2 0 0,-1 1 0,-1 0 0,-2 0 0,-1 0 0,-2 0 0,0 0 0,-3 1 0,0-1 0,-2-1 0,-1 1 0,-2-1 0,-1 0 0,-13 32 0,-17 18 0,-3-1 0,-3-2 0,-4-2 0,-3-3 0,-113 122 0,160-188 0,-1 0 0,0 0 0,-1-1 0,1 1 0,-13 6 0,17-11 0,1 0 0,0 0 0,-1-1 0,1 1 0,-1-1 0,0 1 0,1-1 0,-1 0 0,1 1 0,-1-1 0,0 0 0,1 0 0,-1 0 0,1 0 0,-1 0 0,0-1 0,1 1 0,-1 0 0,1-1 0,-1 1 0,1-1 0,-1 1 0,1-1 0,-1 0 0,1 0 0,0 0 0,-1 0 0,1 0 0,0 0 0,0 0 0,-1 0 0,1 0 0,0 0 0,0-1 0,-1-2 0,-3-4 0,1-1 0,0 1 0,1-1 0,0 0 0,0 0 0,1 0 0,0-1 0,1 1 0,-1 0 0,2-1 0,0-18 0,2 6 0,0 0 0,2 0 0,12-42 0,-16 64 0,27-79 0,-23 70 0,0 0 0,0 1 0,1-1 0,0 1 0,1 0 0,7-9 0,-13 17 0,0-1 0,1 1 0,-1 0 0,0-1 0,0 1 0,0 0 0,1 0 0,-1-1 0,0 1 0,1 0 0,-1 0 0,0 0 0,1-1 0,-1 1 0,0 0 0,1 0 0,-1 0 0,0 0 0,1 0 0,-1 0 0,0 0 0,1 0 0,-1-1 0,0 1 0,1 0 0,-1 1 0,0-1 0,1 0 0,-1 0 0,0 0 0,1 0 0,-1 0 0,0 0 0,1 0 0,-1 0 0,0 1 0,1-1 0,-1 0 0,8 17 0,-4 24 0,-4-41 0,-2 117 0,0-68 0,6 77 0,-3-112 0,1-1 0,1 1 0,0-1 0,1 1 0,0-1 0,1 0 0,1-1 0,0 1 0,0-1 0,11 14 0,-14-22 8,0-1-1,1 0 1,-1 0-1,1 0 1,0 0-1,0 0 1,0-1-1,0 1 1,1-1-1,-1 0 1,0 0-1,1-1 1,0 0-1,-1 1 0,7-1 1,-3 0-173,0 0 0,-1 0 0,1-1 0,0 0 0,0-1 0,0 0 0,0 0 0,10-4 0,0-1-6661</inkml:trace>
</inkml:ink>
</file>

<file path=ppt/ink/ink6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0-12T15:01:54.361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12 11 24575,'0'0'0,"0"-1"0,0 1 0,0-1 0,0 1 0,0-1 0,0 1 0,-1-1 0,1 1 0,0-1 0,0 1 0,-1 0 0,1-1 0,0 1 0,0-1 0,-1 1 0,1 0 0,0-1 0,-1 1 0,1 0 0,-1-1 0,1 1 0,0 0 0,-1-1 0,0 1 0,1 0 0,0 0 0,0 0 0,-1 0 0,1 0 0,0 0 0,0 0 0,0 0 0,-1 0 0,1 0 0,0 0 0,0 0 0,0 0 0,0 0 0,-1 0 0,1 0 0,0 0 0,0 1 0,0-1 0,0 0 0,0 0 0,-1 0 0,1 0 0,0 0 0,0 0 0,0 1 0,0-1 0,0 0 0,0 0 0,0 0 0,-1 0 0,1 1 0,0-1 0,0 0 0,0 0 0,0 0 0,0 0 0,0 1 0,0-1 0,0 0 0,0 0 0,0 0 0,0 1 0,0-1 0,0 0 0,0 0 0,0 0 0,0 0 0,0 1 0,0-1 0,0 0 0,1 0 0,-1 0 0,0 0 0,0 1 0,0-1 0,0 0 0,0 0 0,0 0 0,0 0 0,1 0 0,-1 0 0,0 1 0,0-1 0,0 0 0,1 0 0,13 28 0,1-2 0,31 43 0,-6-9 0,-19-28-110,151 258-1145,-155-256-5571</inkml:trace>
</inkml:ink>
</file>

<file path=ppt/ink/ink62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0-12T15:01:54.723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58 160 24575,'1'41'0,"8"57"0,-7-79 0,2-1 0,1 1 0,0-1 0,1 0 0,11 22 0,-14-35 0,-1-1 0,1 0 0,0 0 0,1 0 0,-1 0 0,1 0 0,-1-1 0,1 0 0,0 0 0,1 0 0,-1 0 0,0 0 0,1-1 0,-1 0 0,1 0 0,0 0 0,0 0 0,0-1 0,0 0 0,0 0 0,0 0 0,0-1 0,0 0 0,0 0 0,0 0 0,0 0 0,0-1 0,0 0 0,0 0 0,0 0 0,0-1 0,0 1 0,0-1 0,0 0 0,-1-1 0,1 1 0,-1-1 0,0 0 0,0 0 0,0 0 0,0-1 0,-1 1 0,1-1 0,-1 0 0,0 0 0,4-6 0,-2 1 0,1 0 0,-2-1 0,1 0 0,-1 0 0,-1-1 0,0 1 0,0-1 0,-1 1 0,-1-1 0,1 0 0,-2 0 0,0 0 0,0 0 0,-1 0 0,0 1 0,0-1 0,-2 0 0,1 1 0,-1-1 0,-1 1 0,-6-13 0,4 9 0,-2 0 0,0 0 0,0 1 0,-2 0 0,1 1 0,-2 0 0,1 0 0,-2 1 0,1 0 0,-2 1 0,1 1 0,-1 0 0,-1 1 0,-18-9 0,29 15-31,-1 0 0,0 0 0,1 1 0,-1-1 0,0 1 0,0 0 0,0 0 0,0 1 0,0-1 0,0 1 0,0 0 0,0 0 0,0 0 0,-1 0 0,1 1 0,0 0 0,0-1 0,1 2 0,-1-1 0,0 0 0,0 1 0,0 0 0,1 0 0,-1 0 0,1 0 0,0 0-1,-1 1 1,1-1 0,0 1 0,0 0 0,1 0 0,-1 0 0,1 1 0,-1-1 0,1 0 0,0 1 0,0 0 0,1-1 0,-1 1 0,1 0 0,-1 0 0,1 0 0,0 4 0,-5 22-6795</inkml:trace>
</inkml:ink>
</file>

<file path=ppt/ink/ink62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0-12T15:01:56.127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1 138 24575,'4'1'0,"-1"1"0,1-1 0,0 1 0,0 0 0,-1 0 0,1 0 0,-1 0 0,1 1 0,-1-1 0,5 5 0,5 4 0,51 32 0,-29-20 0,-1 1 0,0 2 0,38 39 0,-66-59 0,-4-3 0,0 0 0,1 0 0,0 0 0,-1 0 0,1-1 0,0 1 0,0-1 0,1 0 0,-1 0 0,0 0 0,5 2 0,-11-45 0,-4-9 0,3-1 0,4-92 0,1 140 0,-1 1 0,0-1 0,0 1 0,1 0 0,-1-1 0,1 1 0,0 0 0,0 0 0,0-1 0,0 1 0,0 0 0,0 0 0,0 0 0,1 0 0,-1 0 0,1 0 0,-1 1 0,1-1 0,0 1 0,0-1 0,0 1 0,3-3 0,-1 3 0,0 0 0,0-1 0,0 2 0,0-1 0,0 0 0,0 1 0,0-1 0,0 1 0,0 0 0,0 1 0,1-1 0,3 2 0,11 2 0,0 2 0,-1 0 0,0 1 0,23 12 0,81 54 0,-122-72 0,1-1 0,0 1 0,-1-1 0,1 0 0,0 1 0,-1-1 0,1 0 0,0 0 0,0 1 0,-1-1 0,1 0 0,0 0 0,0 0 0,-1 0 0,1 0 0,0 0 0,0 0 0,0 0 0,-1 0 0,1 0 0,0-1 0,0 1 0,-1 0 0,1-1 0,0 1 0,-1 0 0,2-1 0,-1 0 0,0-1 0,0 1 0,0 0 0,0 0 0,0-1 0,0 1 0,-1-1 0,1 1 0,0-1 0,-1 1 0,1-1 0,-1-2 0,2-7 0,-1 0 0,0 0 0,-1-12 0,0 17 0,-1-16 0,0 17 0,0-1 0,0 1 0,1 0 0,0 0 0,0 0 0,1-1 0,-1 1 0,1 0 0,0 0 0,3-8 0,-4 13 0,1 0 0,-1 0 0,1-1 0,-1 1 0,1 0 0,-1 0 0,1 0 0,-1 0 0,1 0 0,-1-1 0,1 1 0,0 0 0,-1 0 0,1 0 0,-1 1 0,1-1 0,-1 0 0,1 0 0,-1 0 0,1 0 0,-1 0 0,1 1 0,-1-1 0,1 0 0,-1 0 0,1 1 0,-1-1 0,0 0 0,1 1 0,-1-1 0,1 1 0,0 0 0,18 16 0,-15-12 0,136 123 0,-104-93-455,-2 2 0,29 42 0,-47-59-6371</inkml:trace>
</inkml:ink>
</file>

<file path=ppt/ink/ink62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0-12T15:01:56.610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1 119 24575,'19'-19'0,"46"-43"0,-60 57 0,0 1 0,1 0 0,0 0 0,0 1 0,0 0 0,0 0 0,0 0 0,1 1 0,12-4 0,-17 6 0,1 0 0,0 0 0,-1 0 0,1 1 0,-1-1 0,1 0 0,-1 1 0,1 0 0,-1 0 0,0 0 0,1 0 0,-1 0 0,0 0 0,0 0 0,1 1 0,-1-1 0,0 1 0,0 0 0,-1 0 0,1-1 0,0 1 0,-1 0 0,3 4 0,4 5 0,-1 1 0,-1 0 0,7 17 0,-3-7 0,-4-10 20,1 1 0,0-1 0,1 0 0,1-1 0,15 17 0,-18-23-144,0 0 0,0 0 1,0 0-1,1-1 0,-1 1 0,1-2 1,0 1-1,0-1 0,1 0 0,-1-1 1,12 3-1,4-1-6702</inkml:trace>
</inkml:ink>
</file>

<file path=ppt/ink/ink62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0-12T15:01:58.259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58 264 24575,'1'-8'0,"-1"-1"0,2 1 0,-1-1 0,1 1 0,0 0 0,1-1 0,0 1 0,0 1 0,8-15 0,3-1 0,32-37 0,-45 58 0,0 0 0,0 1 0,0-1 0,1 1 0,-1 0 0,0-1 0,1 1 0,-1 0 0,1 0 0,-1 0 0,1 0 0,0 0 0,0 0 0,-1 0 0,1 0 0,0 1 0,0-1 0,0 1 0,-1-1 0,1 1 0,0 0 0,0 0 0,3 0 0,-3 0 0,0 1 0,0 0 0,0 0 0,0 0 0,0 0 0,0 1 0,0-1 0,0 0 0,-1 1 0,1 0 0,0-1 0,-1 1 0,1 0 0,-1 0 0,0 0 0,2 2 0,3 8 0,-1-1 0,0 1 0,0 0 0,-1 0 0,4 22 0,18 131 0,-26-163 0,0 0 0,0 0 0,1 0 0,-1 0 0,0 0 0,1 0 0,-1-1 0,1 1 0,0 0 0,0 0 0,-1-1 0,1 1 0,0 0 0,1-1 0,-1 1 0,0-1 0,0 1 0,1-1 0,-1 1 0,0-1 0,1 0 0,-1 0 0,1 0 0,0 0 0,-1 0 0,1 0 0,0 0 0,0-1 0,0 1 0,-1-1 0,1 1 0,0-1 0,0 1 0,3-1 0,5-1 0,-1 0 0,1-1 0,-1 0 0,1 0 0,16-7 0,18-4 0,-68 29 0,-169 68 0,188-82 0,1 0 0,-1-1 0,1 0 0,-1 0 0,1 0 0,-1-1 0,0 1 0,1-1 0,-8-1 0,10 1 0,1 0 0,-1 0 0,1-1 0,0 1 0,-1-1 0,1 0 0,0 1 0,0-1 0,0 0 0,-1 0 0,1 1 0,0-1 0,0 0 0,0 0 0,0 0 0,0 0 0,0-1 0,1 1 0,-1 0 0,0 0 0,1 0 0,-1-1 0,0 1 0,1 0 0,0-1 0,-1 1 0,1 0 0,0-1 0,0 1 0,-1-1 0,1 1 0,0 0 0,0-1 0,1 1 0,-1-3 0,2-7 0,0 0 0,1 1 0,0-1 0,1 1 0,0 0 0,0 0 0,1 0 0,9-12 0,-6 7 0,0 0 0,8-22 0,-14 32 0,0-1 0,-1 1 0,0-1 0,0 0 0,0 1 0,-1-1 0,0 0 0,0 1 0,0-1 0,-1 0 0,-1-5 0,-1 0 0,0 1 0,0 1 0,-1-1 0,0 0 0,-1 1 0,0 0 0,-1 0 0,0 0 0,0 1 0,0 0 0,-1 0 0,-1 0 0,-12-10 0,18 17 0,1 0 0,-1 1 0,0-1 0,0 0 0,1 0 0,-1 1 0,0-1 0,0 1 0,0 0 0,1-1 0,-1 1 0,0 0 0,0 0 0,0 0 0,0 0 0,0 0 0,1 1 0,-1-1 0,0 1 0,0-1 0,0 1 0,1-1 0,-1 1 0,0 0 0,1 0 0,-1 0 0,0 0 0,1 0 0,0 0 0,-3 2 0,-6 6 0,0 0 0,1 1 0,-11 14 0,2-4 0,7-12 0,15-19 0,13-18 0,-10 19 0,0 0 0,1 1 0,0 0 0,0 0 0,1 1 0,0 0 0,1 0 0,0 1 0,13-7 0,-22 13 0,1 0 0,-1 1 0,0-1 0,0 1 0,1 0 0,-1-1 0,0 1 0,0 0 0,1 0 0,-1 0 0,0 0 0,1 0 0,-1 0 0,0 0 0,1 0 0,-1 1 0,0-1 0,0 0 0,1 1 0,-1-1 0,0 1 0,0 0 0,3 1 0,-3-1 0,1 1 0,-1 0 0,1 0 0,-1 0 0,0 0 0,0 0 0,0 0 0,0 0 0,0 0 0,0 1 0,0-1 0,0 4 0,1 8 0,0 1 0,-1-1 0,-2 24 0,1-28 0,0 69 0,1-30 0,-11 93 0,10-140 0,0-1 0,0 0 0,-1 0 0,1 0 0,0 0 0,0 1 0,0-1 0,0 0 0,1 0 0,-1 0 0,0 0 0,0 1 0,1-1 0,-1 0 0,0 0 0,1 0 0,0 0 0,-1 0 0,1 0 0,-1 0 0,1 0 0,0 0 0,0 0 0,-1 0 0,1 0 0,0-1 0,0 1 0,0 0 0,0-1 0,0 1 0,0 0 0,0-1 0,0 1 0,1-1 0,-1 0 0,0 1 0,0-1 0,0 0 0,0 0 0,1 1 0,-1-1 0,0 0 0,0 0 0,0-1 0,0 1 0,1 0 0,1-1 0,8 0 0,1-1 0,-1 0 0,21-8 0,-24 7 0,122-44 0,31-10 0,-137 53-1365,-3 4-5461</inkml:trace>
</inkml:ink>
</file>

<file path=ppt/ink/ink62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0-12T15:02:05.042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877 163 24575,'-2'-5'0,"0"0"0,0 0 0,-1 0 0,0 0 0,0 0 0,0 1 0,0-1 0,-1 1 0,-7-8 0,9 10 0,-8-8 0,0 0 0,0 1 0,-1 0 0,0 1 0,-1 0 0,0 1 0,0 0 0,-1 1 0,0 0 0,0 1 0,0 0 0,0 1 0,-1 1 0,-18-3 0,11 5 0,1 0 0,-1 1 0,1 1 0,-1 1 0,1 0 0,-1 2 0,1 0 0,0 2 0,-23 9 0,18-5 0,0 1 0,0 1 0,1 1 0,1 1 0,0 1 0,1 1 0,1 1 0,0 1 0,2 1 0,0 1 0,1 0 0,0 2 0,2 0 0,1 0 0,1 2 0,1 0 0,1 0 0,1 1 0,1 0 0,1 1 0,1 0 0,2 1 0,0 0 0,2 0 0,1 0 0,2 0 0,0 0 0,1 1 0,2-1 0,5 28 0,-2-28 0,2 0 0,0 0 0,1-1 0,2 1 0,1-2 0,1 0 0,1 0 0,28 40 0,-28-49 0,0 0 0,1-1 0,1-1 0,0 0 0,1-1 0,0 0 0,1-2 0,0 0 0,1-1 0,0 0 0,1-2 0,31 10 0,-17-9 0,0-2 0,1-1 0,0-2 0,0-1 0,0-2 0,0-1 0,0-2 0,0-1 0,53-13 0,-26 1 0,0-3 0,-1-2 0,-1-3 0,71-39 0,-98 46 0,-1-2 0,0-1 0,-1-2 0,-1 0 0,-2-2 0,0-2 0,-1 0 0,39-50 0,-60 68 0,0-1 0,-1 1 0,0-1 0,0 0 0,-1 0 0,0-1 0,0 1 0,-1-1 0,0 1 0,0-1 0,-1 0 0,0 1 0,-1-1 0,0 0 0,0 0 0,-1 0 0,-2-13 0,-1 10 0,0 0 0,0 0 0,-1 1 0,-1 0 0,0 0 0,0 0 0,-1 1 0,0 0 0,-1 0 0,0 0 0,-1 1 0,-9-8 0,-30-22 0,-1 2 0,-3 2 0,0 2 0,-2 3 0,-1 2 0,-2 2 0,0 3 0,-2 3 0,0 2 0,-68-12 0,104 26 24,1 1 0,-1 1 0,0 1 0,-26 3 0,35-1-189,1 1 0,0 0 0,0 1 0,0 1 0,0 0 0,0 0 0,1 2 0,-16 8 0,-7 8-6661</inkml:trace>
</inkml:ink>
</file>

<file path=ppt/ink/ink63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0-12T15:01:59.201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36 228 24575,'1'-42'0,"-2"-53"0,0 88 0,0-1 0,0 0 0,-1 1 0,0-1 0,0 1 0,0-1 0,-1 1 0,-1 0 0,-4-9 0,8 16 0,0 0 0,0-1 0,0 1 0,0 0 0,-1-1 0,1 1 0,0 0 0,0-1 0,0 1 0,0 0 0,0-1 0,-1 1 0,1 0 0,0-1 0,0 1 0,-1 0 0,1 0 0,0-1 0,0 1 0,-1 0 0,1 0 0,0 0 0,-1-1 0,1 1 0,0 0 0,-1 0 0,1 0 0,0 0 0,-1 0 0,1-1 0,0 1 0,-1 0 0,1 0 0,0 0 0,-2 0 0,4 16 0,11 30 0,-12-43 0,27 77 0,44 87 0,50 73 0,-105-207 0,115 211-1365,-118-218-5461</inkml:trace>
</inkml:ink>
</file>

<file path=ppt/ink/ink63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0-12T15:01:59.572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337 0 24575,'1'4'0,"0"-1"0,0 1 0,1-1 0,-1 1 0,1-1 0,0 0 0,0 0 0,0 1 0,3 3 0,8 13 0,-8-7 0,0 0 0,-1 0 0,0 1 0,-1 0 0,2 21 0,-4-26 0,-1 1 0,0-1 0,0 0 0,-1 1 0,0-1 0,0 0 0,-1 0 0,-1 0 0,-3 11 0,5-17 0,0-1 0,0 0 0,-1 0 0,1 1 0,0-1 0,-1 0 0,1 0 0,-1 0 0,0-1 0,1 1 0,-1 0 0,0-1 0,0 1 0,0-1 0,0 1 0,-1-1 0,1 0 0,0 0 0,-1 0 0,1 0 0,0-1 0,-1 1 0,1 0 0,-1-1 0,1 0 0,-1 0 0,1 1 0,-1-2 0,1 1 0,-1 0 0,1 0 0,-1-1 0,1 1 0,0-1 0,-1 0 0,1 0 0,0 0 0,-4-2 0,-9-4 0,1-1 0,0-1 0,0 0 0,-20-18 0,24 19 0,-168-158-1365,160 148-5461</inkml:trace>
</inkml:ink>
</file>

<file path=ppt/ink/ink63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0-12T15:02:00.490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329 26 24575,'-4'-1'0,"1"1"0,-1-1 0,1 0 0,0-1 0,0 1 0,-1 0 0,-3-3 0,-19-7 0,16 9 0,-1 1 0,1 1 0,0 0 0,0 0 0,0 1 0,0 0 0,0 1 0,0 0 0,0 1 0,0 0 0,1 0 0,-1 1 0,1 0 0,0 1 0,0 0 0,-16 12 0,17-11 0,1-1 0,0 2 0,0-1 0,1 1 0,0 0 0,0 1 0,1-1 0,0 1 0,0 0 0,0 0 0,1 1 0,1-1 0,-1 1 0,1 0 0,1 0 0,0 0 0,0 0 0,-1 17 0,3-21 0,1 0 0,-1 0 0,1 0 0,0-1 0,0 1 0,0 0 0,1-1 0,-1 1 0,1 0 0,0-1 0,1 0 0,-1 0 0,1 1 0,0-1 0,0-1 0,0 1 0,0 0 0,1-1 0,-1 0 0,1 0 0,0 0 0,0 0 0,0 0 0,0-1 0,1 0 0,4 2 0,2 1 0,0-2 0,0 1 0,1-1 0,-1-1 0,0 0 0,1-1 0,0 0 0,-1 0 0,24-3 0,2-4-273,0-1 0,0-2 0,-1-1 0,61-26 0,-51 14-6553</inkml:trace>
</inkml:ink>
</file>

<file path=ppt/ink/ink63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0-12T15:02:01.038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1 171 24575,'0'2'0,"1"0"0,-1 0 0,1 0 0,-1 0 0,1 0 0,0 0 0,0 0 0,0 0 0,0-1 0,0 1 0,0 0 0,1-1 0,-1 1 0,3 2 0,26 21 0,-22-19 0,122 86 0,-128-91 0,-1 0 0,0 0 0,1 0 0,-1 0 0,1-1 0,-1 1 0,1 0 0,0-1 0,-1 1 0,1-1 0,0 1 0,2-1 0,-4 0 0,1 0 0,-1 0 0,1 0 0,0 0 0,-1-1 0,1 1 0,-1 0 0,1 0 0,-1-1 0,1 1 0,0 0 0,-1 0 0,1-1 0,-1 1 0,0-1 0,1 1 0,-1-1 0,1 1 0,-1 0 0,1-1 0,-1 1 0,0-1 0,1 0 0,0-4 0,1 0 0,-1 0 0,0 0 0,0 0 0,-1 1 0,1-10 0,1-9 0,0 6 0,-1 8 0,0 0 0,0 1 0,1-1 0,0 1 0,0-1 0,1 1 0,0 0 0,1 0 0,0 0 0,5-8 0,-9 16 0,1-1 0,-1 0 0,1 1 0,-1 0 0,1-1 0,0 1 0,-1-1 0,1 1 0,-1 0 0,1-1 0,0 1 0,-1 0 0,1 0 0,0-1 0,0 1 0,-1 0 0,1 0 0,0 0 0,-1 0 0,1 0 0,0 0 0,0 0 0,-1 0 0,1 0 0,0 0 0,-1 0 0,1 1 0,0-1 0,-1 0 0,1 1 0,1-1 0,22 19 0,-23-17 0,1 0 0,0 0 0,1 0 0,-1 0 0,0 0 0,0-1 0,1 0 0,-1 1 0,5 1 0,-5-3 0,-1-1 0,1 1 0,0 0 0,0-1 0,-1 1 0,1-1 0,0 1 0,-1-1 0,1 0 0,0 0 0,-1 0 0,1 0 0,-1 0 0,1 0 0,-1 0 0,0 0 0,0-1 0,1 1 0,-1 0 0,0-1 0,0 1 0,0-1 0,0 1 0,-1-1 0,2-2 0,18-46 0,-19 47 0,7-29 0,-8 27 0,1-1 0,0 1 0,0 0 0,0 0 0,1-1 0,0 1 0,0 0 0,0 1 0,1-1 0,3-5 0,-5 10 0,-1-1 0,1 1 0,0 0 0,-1 0 0,1 0 0,-1-1 0,1 1 0,0 0 0,-1 0 0,1 0 0,0 0 0,-1 0 0,1 1 0,-1-1 0,1 0 0,0 0 0,-1 0 0,1 0 0,-1 1 0,1-1 0,0 0 0,-1 1 0,1-1 0,-1 0 0,1 1 0,-1-1 0,1 0 0,-1 1 0,0-1 0,1 1 0,-1-1 0,1 1 0,-1-1 0,0 1 0,0 0 0,1 0 0,15 23 0,-15-22 0,21 37-83,51 79-1199,-64-104-5544</inkml:trace>
</inkml:ink>
</file>

<file path=ppt/ink/ink63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0-12T15:02:01.377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1 193 24575,'22'-57'0,"-17"41"0,1 1 0,0 0 0,16-27 0,-20 39 0,1-1 0,-1 1 0,1-1 0,0 1 0,0 0 0,0 0 0,1 0 0,-1 1 0,1-1 0,-1 1 0,1 0 0,0 0 0,0 0 0,0 0 0,0 1 0,0-1 0,0 1 0,1 0 0,4 0 0,-5 1 0,-1 0 0,1 0 0,0 0 0,-1 0 0,1 1 0,-1-1 0,1 1 0,-1 0 0,1 0 0,-1 0 0,0 1 0,1-1 0,-1 1 0,0 0 0,4 3 0,-2-1 0,0 0 0,-1 1 0,1-1 0,-1 1 0,0 1 0,0-1 0,5 12 0,-1-1 0,-1 1 0,0 1 0,-2 0 0,0-1 0,2 21 0,-6-33-63,1 6 102,-1-1-1,2 1 0,0-1 0,5 14 0,-7-22-89,0 0-1,0-1 1,0 1-1,0 0 1,0 0-1,0 0 1,0-1-1,1 1 1,-1-1-1,0 1 1,1-1-1,0 0 1,-1 1-1,1-1 1,0 0-1,0 0 1,-1 0-1,1 0 1,0 0-1,0-1 1,0 1-1,0-1 1,0 1-1,0-1 1,0 0-1,0 0 1,1 1-1,3-2 1,9-2-6775</inkml:trace>
</inkml:ink>
</file>

<file path=ppt/ink/ink63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0-12T15:02:06.970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770 338 24575,'-25'-25'0,"-1"0"0,-1 1 0,-1 2 0,-1 1 0,-44-24 0,63 39 0,0 2 0,0-1 0,-1 1 0,0 1 0,0 0 0,1 1 0,-2 0 0,1 0 0,0 1 0,0 1 0,0 0 0,-1 0 0,1 1 0,0 1 0,0 0 0,0 0 0,0 1 0,1 0 0,-1 1 0,1 0 0,-14 8 0,7-1 0,1 0 0,0 1 0,1 0 0,0 1 0,1 1 0,-23 30 0,18-18 0,1 0 0,1 2 0,-20 43 0,19-26 0,2 2 0,2 0 0,2 1 0,2 0 0,2 1 0,2 0 0,2 0 0,3 0 0,2 0 0,2 1 0,10 53 0,-8-77 0,1 0 0,2-1 0,0-1 0,2 1 0,1-1 0,0-1 0,2 0 0,1-1 0,0 0 0,2-1 0,0 0 0,2-2 0,22 21 0,-26-27 0,1-1 0,1-1 0,0 0 0,0-1 0,1 0 0,1-2 0,-1 0 0,1-1 0,1-1 0,-1 0 0,1-2 0,0 0 0,0-1 0,0-1 0,0 0 0,0-2 0,1 0 0,27-5 0,-16-1 0,0-1 0,-1-2 0,-1-2 0,0 0 0,0-2 0,-1-1 0,-1-1 0,0-1 0,-1-2 0,-1-1 0,-1 0 0,29-31 0,-30 27 0,-1-2 0,-1 0 0,-2-1 0,0-1 0,-2-1 0,-1-1 0,-1 0 0,-2-1 0,0-1 0,-3 0 0,13-53 0,-19 50 0,-1 0 0,-1 1 0,-2-1 0,-1 0 0,-2 0 0,-1 0 0,-2 1 0,-1 0 0,-2 0 0,-1 1 0,-1 0 0,-19-35 0,9 25 0,-2 1 0,-1 1 0,-3 1 0,-1 2 0,-1 0 0,-3 2 0,0 2 0,-47-37 0,64 58 0,0 1 0,-1 0 0,-1 1 0,1 1 0,-2 1 0,1 0 0,-31-8 0,40 14 0,0 0 0,0 0 0,0 1 0,0 0 0,0 1 0,-1 0 0,1 0 0,0 0 0,0 1 0,0 1 0,-1-1 0,1 1 0,0 1 0,1-1 0,-1 2 0,0-1 0,1 1 0,0 0 0,-13 9 0,4 2 0,0 2 0,1-1 0,0 2 0,2 0 0,0 1 0,1 0 0,1 1 0,0 0 0,2 1 0,0 0 0,2 0 0,0 1 0,-5 30 0,12-46 0,-1-1 0,1 1 0,0-1 0,0 1 0,0 0 0,1-1 0,0 1 0,2 5 0,-3-10 0,0 0 0,1 1 0,-1-1 0,1 0 0,-1 1 0,1-1 0,-1 0 0,1 0 0,0 0 0,0 1 0,0-1 0,0 0 0,0 0 0,0 0 0,0 0 0,0-1 0,0 1 0,0 0 0,0 0 0,0-1 0,1 1 0,-1 0 0,0-1 0,1 0 0,-1 1 0,0-1 0,1 0 0,-1 1 0,1-1 0,-1 0 0,0 0 0,1 0 0,-1 0 0,0 0 0,1-1 0,-1 1 0,2-1 0,-1 1 0,0-1 0,-1 0 0,1 0 0,0 0 0,-1 0 0,1 0 0,-1 0 0,0 0 0,1-1 0,-1 1 0,0 0 0,0-1 0,1 1 0,-1-1 0,-1 1 0,1-1 0,0 0 0,0 1 0,0-1 0,-1 0 0,1 0 0,-1 1 0,1-1 0,-1 0 0,0 0 0,0 0 0,0 1 0,0-1 0,0 0 0,0 0 0,0 0 0,-2-3 0,2 5-23,0 0-1,-1 0 0,1 0 0,0 0 1,-1-1-1,1 1 0,0 0 0,-1 0 1,1 0-1,-1 0 0,1 0 1,0 0-1,-1 0 0,1 0 0,0 0 1,-1 0-1,1 0 0,-1 0 1,1 0-1,0 0 0,-1 0 0,1 1 1,0-1-1,-1 0 0,1 0 0,0 0 1,-1 1-1,1-1 0,0 0 1,-1 0-1,1 1 0,-2 0-582,-7 5-6220</inkml:trace>
</inkml:ink>
</file>

<file path=ppt/ink/ink63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0-12T15:02:13.458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242 17 24575,'0'-4'0,"5"-3"0,-3 2 0,-7 4 0,-7 4 0,-2 6 0,-2 1 0,-4-1 0,-3-2 0,-2-2 0,-2-2 0,0-2 0,-1 4 0,0 1 0,4 0-8191</inkml:trace>
</inkml:ink>
</file>

<file path=ppt/ink/ink63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0-12T15:02:24.437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3 13 24575,'-2'-13'0,"6"32"0,-1-12 0,178 498 0,-152-410-1365,-16-60-5461</inkml:trace>
</inkml:ink>
</file>

<file path=ppt/ink/ink63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0-12T15:02:24.856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79 69 24575,'-1'-68'0,"-16"135"0,6-26 0,2 0 0,-6 53 0,15-91 0,-2 21 0,1 0 0,0 0 0,2 0 0,6 40 0,-6-59 0,0 0 0,0 0 0,0-1 0,1 1 0,0 0 0,0-1 0,0 0 0,0 1 0,0-1 0,1 0 0,0 0 0,0 0 0,0-1 0,0 1 0,1-1 0,0 1 0,-1-1 0,1 0 0,0-1 0,0 1 0,1-1 0,-1 0 0,0 0 0,1 0 0,0 0 0,-1-1 0,1 0 0,0 0 0,0 0 0,5 0 0,-4 0 0,0-1 0,-1 0 0,1-1 0,0 1 0,-1-1 0,1 0 0,-1 0 0,1-1 0,-1 0 0,0 0 0,0 0 0,1 0 0,-1-1 0,-1 0 0,1 0 0,6-6 0,-5 3 0,0 0 0,-1 0 0,0 0 0,0-1 0,-1 0 0,1 0 0,-2 0 0,1 0 0,-1-1 0,4-12 0,-3 7 0,-1-1 0,-1 0 0,0 0 0,0 0 0,-2 0 0,0 0 0,0 0 0,-1 0 0,-1 0 0,0 0 0,-1 1 0,-1-1 0,-5-14 0,5 20 0,0 0 0,-1 1 0,0 0 0,0 0 0,0 0 0,-1 0 0,0 1 0,0 0 0,0 0 0,-1 1 0,-9-6 0,12 8 0,0 1 0,0 0 0,0 0 0,0 0 0,0 0 0,-1 1 0,1-1 0,0 1 0,-1 0 0,1 1 0,-1-1 0,1 1 0,-1 0 0,0 0 0,1 0 0,-1 1 0,1 0 0,-1 0 0,1 0 0,0 0 0,-1 0 0,-7 5 0,-60 43-1365,49-33-5461</inkml:trace>
</inkml:ink>
</file>

<file path=ppt/ink/ink63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0-12T15:02:38.071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133 1 24575,'0'4'0,"0"7"0,0 6 0,-4 5 0,-3 3 0,-4 1 0,0 2 0,-3 1 0,1 0 0,-2-1 0,2 0 0,-2-5 0,2-2 0,3 1 0,3-4-8191</inkml:trace>
</inkml:ink>
</file>

<file path=ppt/ink/ink64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0-12T15:02:40.692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97 106 24575,'0'-2'0,"0"0"0,-1 0 0,1 0 0,-1 0 0,0 0 0,0 0 0,1 0 0,-1 0 0,-2-3 0,2 4 0,0 0 0,0 0 0,0 0 0,1 0 0,-1 0 0,0 0 0,1 0 0,-1-1 0,1 1 0,0 0 0,-1 0 0,1 0 0,0-1 0,0 1 0,0 0 0,-1 0 0,1-1 0,0 1 0,1 0 0,-1 0 0,0-1 0,0 1 0,1 0 0,-1 0 0,0 0 0,1-1 0,-1 1 0,1 0 0,-1 0 0,1 0 0,0 0 0,0 0 0,1-2 0,2 1 0,0-1 0,0 1 0,0-1 0,0 1 0,0 0 0,1 1 0,-1-1 0,1 1 0,-1 0 0,1 0 0,0 0 0,-1 1 0,8 0 0,-2-1 0,0 1 0,0 1 0,0 0 0,0 0 0,13 4 0,-19-4 0,0 0 0,0 1 0,0-1 0,0 1 0,0 0 0,0 0 0,0 0 0,-1 1 0,1-1 0,-1 1 0,0 0 0,0 0 0,0 0 0,0 0 0,0 0 0,-1 1 0,1 0 0,-1-1 0,0 1 0,0 0 0,-1 0 0,1 0 0,-1 0 0,1 0 0,-1 0 0,-1 0 0,1 1 0,-1-1 0,1 7 0,-3 8 0,0 0 0,-1 0 0,0 0 0,-2-1 0,-9 26 0,3-10 0,5-15 0,-6 20 0,12-37 0,-1 0 0,1 0 0,0 0 0,0 0 0,0 0 0,0 1 0,0-1 0,0 0 0,1 0 0,-1 0 0,1 0 0,-1 0 0,1 0 0,0 0 0,1 2 0,-2-3 0,1-1 0,0 1 0,0 0 0,0 0 0,0-1 0,0 1 0,1 0 0,-1-1 0,0 1 0,0-1 0,0 1 0,0-1 0,1 0 0,-1 0 0,0 1 0,0-1 0,1 0 0,-1 0 0,0 0 0,0 0 0,1-1 0,-1 1 0,0 0 0,0 0 0,1-1 0,-1 1 0,0-1 0,0 1 0,1-1 0,37-19 0,-37 19 0,29-17 0,0 3 0,1 0 0,1 2 0,61-16 0,-93 28 0,0 1 0,0-1 0,0 1 0,0 0 0,0 0 0,0-1 0,1 1 0,-1 0 0,0 0 0,0 0 0,0 0 0,0 0 0,1 0 0,-1 1 0,0-1 0,0 0 0,0 0 0,1 1 0,-1 0 0,-1-1 0,0 1 0,0-1 0,0 1 0,0-1 0,0 1 0,0 0 0,0-1 0,0 1 0,0-1 0,0 1 0,-1-1 0,1 1 0,0-1 0,0 1 0,0-1 0,-1 1 0,1-1 0,0 0 0,0 1 0,-1-1 0,1 1 0,0-1 0,-1 1 0,0-1 0,-33 31 0,-166 82 0,191-107 0,5-4 0,1 0 0,-1 1 0,1-1 0,-1-1 0,0 1 0,0 0 0,0-1 0,0 0 0,-7 2 0,11-3 0,-1-1 0,1 1 0,0 0 0,0 0 0,0 0 0,-1 0 0,1 0 0,0 0 0,0 0 0,0 0 0,-1 0 0,1 0 0,0 0 0,0-1 0,0 1 0,-1 0 0,1 0 0,0 0 0,0 0 0,0 0 0,0-1 0,0 1 0,-1 0 0,1 0 0,0 0 0,0-1 0,0 1 0,0 0 0,0 0 0,0 0 0,0-1 0,0 1 0,0 0 0,0 0 0,0-1 0,0 1 0,0 0 0,0 0 0,0-1 0,4-13 0,8-10 0,-2 11 0,-1 0 0,0-1 0,-1 0 0,-1 0 0,0-1 0,-1 0 0,-1 0 0,0 0 0,-1-1 0,-1 0 0,3-30 0,-5 29 0,0 0 0,-2 0 0,0 0 0,-7-34 0,7 46 0,-1 0 0,1 0 0,-1 0 0,-1 0 0,1 1 0,-1-1 0,0 1 0,0-1 0,0 1 0,0 0 0,-1 0 0,1 0 0,-1 1 0,0-1 0,-1 1 0,1 0 0,0 0 0,-1 0 0,0 1 0,-5-3 0,5 3 0,0 0 0,0 0 0,-1 1 0,1-1 0,0 1 0,-1 0 0,1 1 0,-1-1 0,1 1 0,-1 0 0,1 1 0,-1-1 0,1 1 0,0 0 0,-1 0 0,1 1 0,0 0 0,0 0 0,0 0 0,0 0 0,-6 5 0,1 0 0,1 1 0,0 0 0,1 0 0,0 1 0,0 0 0,1 0 0,0 1 0,-11 20 0,-62 111 0,78-135 0,4-5 0,10-8 0,19-19 0,-30 25 0,40-43 0,15-13 0,-52 53 0,1 0 0,-1 1 0,1-1 0,0 1 0,0 0 0,0 1 0,0-1 0,0 1 0,1 0 0,7-2 0,-11 4 0,0 0 0,0 0 0,-1-1 0,1 1 0,0 0 0,0 1 0,0-1 0,-1 0 0,1 0 0,0 1 0,-1-1 0,1 1 0,0 0 0,-1-1 0,1 1 0,0 0 0,-1 0 0,1 0 0,-1 0 0,2 1 0,-1 1 0,0-1 0,0 1 0,0-1 0,-1 1 0,1 0 0,-1 0 0,1 0 0,-1-1 0,0 1 0,1 6 0,0 5 0,0 1 0,-1 0 0,-1 28 0,0-35 0,-1 9-117,0-9 159,1 0-1,-1-1 1,2 1 0,-1 0 0,4 15 0,-3-22-87,-1 1-1,1-1 1,0 1-1,-1-1 1,1 1-1,0-1 1,0 1 0,0-1-1,0 0 1,0 1-1,0-1 1,1 0-1,-1 0 1,0 0 0,1 0-1,-1 0 1,1 0-1,-1 0 1,1-1-1,-1 1 1,1-1 0,-1 1-1,1-1 1,0 1-1,-1-1 1,1 0-1,0 0 1,-1 1 0,1-1-1,0-1 1,-1 1-1,4 0 1,15-3-6781</inkml:trace>
</inkml:ink>
</file>

<file path=ppt/ink/ink64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0-12T15:02:42.557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94 37 24575,'1'7'0,"-1"-1"0,2 0 0,-1 0 0,1 0 0,3 9 0,5 19 0,-8-23 0,-2-7 0,0 0 0,0-1 0,1 1 0,0 0 0,0 0 0,0 0 0,0-1 0,1 1 0,-1-1 0,1 1 0,3 4 0,-4-7 0,-1-1 0,0 0 0,1 0 0,-1 0 0,1 0 0,-1 1 0,0-1 0,1 0 0,-1 0 0,0 0 0,1 0 0,-1 0 0,1 0 0,-1 0 0,0 0 0,1 0 0,-1 0 0,1 0 0,-1-1 0,0 1 0,1 0 0,-1 0 0,1 0 0,-1 0 0,0-1 0,1 1 0,-1 0 0,0 0 0,0-1 0,1 1 0,-1 0 0,0 0 0,1-1 0,-1 1 0,0 0 0,0-1 0,0 1 0,1 0 0,-1-1 0,0 0 0,11-17 0,-10 16 0,7-15 0,1-1 0,0 0 0,2 0 0,-1 1 0,2 0 0,22-23 0,-34 39 0,1 0 0,-1 1 0,1-1 0,0 1 0,-1-1 0,1 1 0,0-1 0,0 1 0,-1 0 0,1-1 0,0 1 0,0 0 0,0 0 0,0-1 0,-1 1 0,1 0 0,0 0 0,0 0 0,0 0 0,0 0 0,0 0 0,-1 0 0,1 1 0,0-1 0,0 0 0,0 0 0,0 1 0,1 0 0,0 0 0,0 1 0,0-1 0,-1 0 0,1 1 0,-1 0 0,1-1 0,-1 1 0,1 0 0,1 3 0,3 6 0,-1 1 0,9 23 0,-12-30 0,9 33 0,10 63 0,-14-67 0,-4-12 0,0 40 0,2 8 0,-5-70 0,0 1 0,0-1 0,0 1 0,0 0 0,1-1 0,-1 1 0,0-1 0,0 1 0,1-1 0,-1 1 0,0-1 0,1 1 0,-1-1 0,1 1 0,-1-1 0,1 1 0,-1-1 0,1 0 0,-1 1 0,1-1 0,-1 0 0,1 1 0,-1-1 0,1 0 0,0 0 0,-1 0 0,1 1 0,-1-1 0,1 0 0,0 0 0,-1 0 0,1 0 0,0 0 0,-1 0 0,1 0 0,-1 0 0,1-1 0,0 1 0,-1 0 0,1 0 0,-1 0 0,1-1 0,0 1 0,0-1 0,28-14 0,-29 15 0,221-139 0,-425 258 0,203-118 0,0 0 0,-1 0 0,1 0 0,-1-1 0,1 1 0,-1 0 0,1-1 0,-1 1 0,0-1 0,1 0 0,-1 1 0,0-1 0,1 0 0,-1 0 0,0 0 0,1 0 0,-1 0 0,1-1 0,-1 1 0,0 0 0,1-1 0,-1 1 0,1-1 0,-1 0 0,1 1 0,-1-1 0,1 0 0,-1 0 0,1 0 0,0 0 0,0 0 0,-1 0 0,1 0 0,-1-2 0,-3-4 0,0-1 0,1 0 0,0 1 0,0-2 0,-4-10 0,-4-10 0,-9-12 0,-1 1 0,-3 1 0,-57-71 0,81 109 0,0-1 0,0 1 0,0 0 0,0-1 0,-1 1 0,1 0 0,0 0 0,-1 0 0,1 0 0,-1 0 0,1 0 0,-1 1 0,1-1 0,-1 0 0,0 1 0,1-1 0,-1 1 0,0 0 0,0-1 0,1 1 0,-1 0 0,0 0 0,0 0 0,1 0 0,-1 1 0,0-1 0,1 0 0,-1 1 0,0-1 0,1 1 0,-1-1 0,0 1 0,1 0 0,-1 0 0,1 0 0,-1 0 0,1 0 0,0 0 0,-1 0 0,1 0 0,0 1 0,0-1 0,0 0 0,0 1 0,-2 1 0,-5 10 0,0 0 0,0 1 0,1 0 0,-6 18 0,5-14 0,-3 4 0,-22 32 0,11-19 0,16-19 0,16-17 0,19-17 0,106-98 0,-95 75 0,-31 31 0,0 0 0,1 0 0,0 1 0,12-8 0,-21 17 0,1-1 0,-1 0 0,0 1 0,1 0 0,-1-1 0,1 1 0,-1 0 0,1 0 0,-1-1 0,1 1 0,-1 0 0,1 1 0,-1-1 0,1 0 0,-1 0 0,0 1 0,1-1 0,-1 0 0,1 1 0,-1 0 0,0-1 0,1 1 0,-1 0 0,0 0 0,0-1 0,0 1 0,1 0 0,-1 0 0,0 1 0,0-1 0,1 2 0,6 6 0,-1 0 0,-1 1 0,7 11 0,-4-6 0,20 41-1365,-24-48-5461</inkml:trace>
</inkml:ink>
</file>

<file path=ppt/ink/ink64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0-12T15:02:28.447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41 17 24575,'0'-1'0,"0"1"0,0-1 0,0 0 0,0 1 0,0-1 0,0 0 0,0 1 0,-1-1 0,1 0 0,0 1 0,0-1 0,-1 1 0,1-1 0,0 0 0,-1 1 0,1-1 0,-1 1 0,1-1 0,-1 1 0,1-1 0,-1 1 0,1 0 0,-1-1 0,1 1 0,-1 0 0,1-1 0,-1 1 0,0 0 0,1-1 0,-1 1 0,1 0 0,-1 0 0,0 0 0,1 0 0,-1 0 0,0 0 0,1 0 0,-1 0 0,0 0 0,1 0 0,-1 0 0,0 0 0,0 0 0,-1 1 0,1-1 0,0 0 0,0 1 0,0-1 0,0 1 0,0-1 0,0 1 0,1-1 0,-1 1 0,0 0 0,0-1 0,0 1 0,0 0 0,1 0 0,-1-1 0,0 1 0,1 0 0,-1 0 0,1 0 0,-1 0 0,1 0 0,-1 0 0,1 0 0,-1 0 0,1 0 0,0 0 0,0 2 0,1 15 0,0 1 0,2 0 0,0-1 0,1 1 0,1-1 0,1 0 0,12 24 0,-4-3 0,124 363 0,-122-357-1365,-3-8-5461</inkml:trace>
</inkml:ink>
</file>

<file path=ppt/ink/ink64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0-12T15:02:28.793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2 61 24575,'-1'26'0,"1"0"0,1 0 0,2 0 0,0 0 0,2 0 0,11 35 0,-9-42 0,0-1 0,0 0 0,2 0 0,0-1 0,21 28 0,-26-40 0,1 1 0,0-1 0,0-1 0,0 1 0,1-1 0,-1 0 0,1 0 0,0 0 0,1-1 0,-1 0 0,0 0 0,1-1 0,0 1 0,-1-2 0,1 1 0,0-1 0,0 0 0,0 0 0,10-1 0,-9 0 0,0-1 0,-1 0 0,1 0 0,-1-1 0,1 0 0,-1 0 0,0-1 0,0 0 0,0 0 0,0 0 0,0-1 0,-1 0 0,0-1 0,0 1 0,0-1 0,0-1 0,-1 1 0,0-1 0,0 0 0,5-7 0,-5 6 0,-1-1 0,0 1 0,0 0 0,-1-1 0,0 0 0,0 0 0,0 0 0,-1 0 0,-1 0 0,0 0 0,0-1 0,0 1 0,-1 0 0,0-1 0,-1 1 0,1 0 0,-2 0 0,-2-12 0,-1 5 0,-1 0 0,-1 0 0,0 1 0,-1 0 0,-1 0 0,0 1 0,0 0 0,-1 1 0,-20-19 0,22 24 0,0-1 0,-1 1 0,0 0 0,-1 1 0,1 0 0,-1 1 0,0 0 0,-1 0 0,1 1 0,-1 0 0,0 1 0,0 0 0,0 1 0,-15-1 0,-1 3-1365,4 1-5461</inkml:trace>
</inkml:ink>
</file>

<file path=ppt/ink/ink64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0-12T15:02:29.195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7 113 24575,'-5'0'0,"4"0"0,6-4 0,7-3 0,11-3 0,10-1 0,10-3 0,6-3 0,4 0 0,7 0 0,-6 1-8191</inkml:trace>
</inkml:ink>
</file>

<file path=ppt/ink/ink64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0-12T15:02:29.537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58 24575,'8'-6'0,"0"-1"0,1 2 0,-1-1 0,1 1 0,0 0 0,1 1 0,-1 0 0,1 0 0,0 1 0,0 1 0,0 0 0,0 0 0,0 1 0,1 0 0,-1 0 0,0 1 0,18 3 0,-25-3 0,0 0 0,-1 1 0,1 0 0,0-1 0,0 1 0,-1 0 0,1 1 0,0-1 0,-1 0 0,1 1 0,-1-1 0,0 1 0,0 0 0,1-1 0,-1 1 0,0 1 0,0-1 0,-1 0 0,1 0 0,0 1 0,-1-1 0,1 0 0,-1 1 0,0 0 0,0-1 0,0 1 0,0 0 0,-1-1 0,1 1 0,0 4 0,1 9 0,-1 1 0,0-1 0,-1 1 0,-3 19 0,1-7 0,1-11-109,0-6 157,0 1 1,1-1 0,1 0-1,3 19 1,-3-27-121,0-1 1,0 0 0,0 1-1,1-1 1,-1 0-1,1 0 1,0 0 0,0 0-1,0 0 1,0 0 0,0 0-1,1-1 1,-1 1 0,1-1-1,0 0 1,-1 1-1,1-1 1,0-1 0,1 1-1,2 1 1,15 5-6755</inkml:trace>
</inkml:ink>
</file>

<file path=ppt/ink/ink64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0-12T15:02:31.532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1 24575,'0'5'0,"5"5"0,1 7 0,5 4 0,0 4 0,3 2 0,-1 1 0,2 5 0,3 2 0,3 4 0,-2 0 0,1 3 0,1 3 0,-3-6-8191</inkml:trace>
</inkml:ink>
</file>

<file path=ppt/ink/ink64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0-12T15:02:26.531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221 0 24575,'-4'0'0,"-2"5"0,0 6 0,-4 5 0,-4 5 0,-5 4 0,1 7 0,-1 2 0,-2 5 0,-2 0 0,3 4 0,5-2 0,0-3 0,2-3 0,4-3 0,4-3 0,1-5-8191</inkml:trace>
</inkml:ink>
</file>

<file path=ppt/ink/ink64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0-12T15:02:26.901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0 24575,'5'5'0,"5"6"0,7 1 0,5 3 0,-2 4 0,1 3 0,1 3 0,2-4 0,1 1 0,5 0 0,4 1 0,-1 1 0,-1 2 0,-1 1 0,3 0 0,1 0 0,-1 1 0,-6-5-8191</inkml:trace>
</inkml:ink>
</file>

<file path=ppt/ink/ink64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0-12T15:02:43.462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160 1 24575,'7'9'0,"0"0"0,-1 1 0,0 0 0,-1 0 0,0 1 0,4 12 0,4 8 0,33 80-339,-5 3 0,-5 1 0,-5 2 0,25 190-1,-43-192 316,-4 1 0,-6 0 0,-19 188-1,-3-161-528,-7 0-1,-64 208 1,20-145-328,-102 205 0,112-286-2095</inkml:trace>
</inkml:ink>
</file>

<file path=ppt/ink/ink65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0-12T15:02:44.300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217 0 24575,'-4'7'0,"0"-1"0,0 1 0,1-1 0,0 1 0,0 0 0,1 0 0,0 1 0,0-1 0,1 0 0,-2 10 0,-2 10 0,-145 819-575,130-634 384,9 1-1,18 219 1,-4-370 168,4 0 1,2-1-1,27 98 1,-29-137 15,1 0 0,1 0 0,1-1 0,1 0 0,0-1 0,2 0 0,0-1 0,1 0 1,1-2-1,1 1 0,1-2 0,33 27 0,-23-25-184,0-2 1,1 0-1,1-2 0,1-2 1,57 18-1,-16-12-5527</inkml:trace>
</inkml:ink>
</file>

<file path=ppt/ink/ink65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0-12T15:02:47.877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1 183 24575,'1'-4'0,"0"0"0,0 0 0,1 0 0,0 0 0,0 0 0,0 1 0,0-1 0,1 0 0,2-3 0,6-9 0,3-10 0,18-30 0,-29 52 0,0 0 0,0 0 0,0 0 0,0 0 0,1 1 0,0-1 0,0 1 0,0 0 0,7-4 0,-9 6 0,-1 1 0,1-1 0,-1 1 0,1 0 0,-1 0 0,1 0 0,0 0 0,-1 0 0,1 0 0,-1 0 0,1 0 0,-1 0 0,1 1 0,-1-1 0,1 1 0,-1-1 0,1 1 0,-1 0 0,1-1 0,-1 1 0,0 0 0,0 0 0,1 0 0,-1 0 0,0 0 0,0 0 0,0 0 0,0 0 0,0 1 0,0-1 0,0 0 0,-1 1 0,1-1 0,0 1 0,-1-1 0,1 2 0,5 9 0,-1 0 0,-1 0 0,4 16 0,-5-19 0,34 183 0,-30-148 0,-3-8 0,-3-25 0,0 0 0,0 0 0,1-1 0,0 1 0,1-1 0,0 1 0,1-1 0,8 15 0,-11-23 0,0 0 0,1-1 0,-1 1 0,1-1 0,-1 1 0,1-1 0,0 0 0,0 1 0,0-1 0,0 0 0,-1 0 0,1 0 0,1-1 0,-1 1 0,0 0 0,0-1 0,0 1 0,0-1 0,0 0 0,0 0 0,1 1 0,-1-2 0,0 1 0,3 0 0,6-2 0,-1-1 0,1 1 0,17-9 0,-22 9 0,45-18-1365,0-1-5461</inkml:trace>
</inkml:ink>
</file>

<file path=ppt/ink/ink65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0-12T15:02:50.596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0 104 24575,'0'4'0,"5"3"0,6-2 0,6-4 0,5-4 0,7-6 0,4-1 0,1-3 0,4-5 0,0-4 0,3-2 0,-5 3-8191</inkml:trace>
</inkml:ink>
</file>

<file path=ppt/ink/ink65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0-12T15:02:50.955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0 174 24575,'0'-4'0,"5"-2"0,5-5 0,7 0 0,9-3 0,5-4 0,7-3 0,10-7 0,7-5 0,-7 5-8191</inkml:trace>
</inkml:ink>
</file>

<file path=ppt/ink/ink65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0-12T15:02:51.328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0 24575,'0'5'0,"0"6"0,0 5 0,0 6 0,0 8 0,0 7 0,0 8 0,4 10 0,2 4 0,5 7 0,0 6 0,3-1 0,4 3 0,3 2 0,3-3 0,2-4 0,1-10 0,-4-14-8191</inkml:trace>
  <inkml:trace contextRef="#ctx0" brushRef="#br0" timeOffset="1">548 219 24575,'-21'42'0,"2"0"0,-21 70 0,33-88 0,1 0 0,1 1 0,2 0 0,0 0 0,2-1 0,2 36 0,-1-52 0,1-1 0,0 1 0,1-1 0,0 0 0,0 1 0,0-1 0,1 0 0,0 0 0,1 0 0,-1-1 0,1 1 0,1-1 0,-1 0 0,1 0 0,7 7 0,-7-9 0,0 0 0,0-1 0,1 0 0,-1 0 0,1 0 0,-1-1 0,1 1 0,0-1 0,0-1 0,0 1 0,0-1 0,0 0 0,0 0 0,0-1 0,0 0 0,0 0 0,0 0 0,0-1 0,9-2 0,-3 0 0,-1 0 0,1-2 0,-1 1 0,0-1 0,0-1 0,-1 0 0,1 0 0,-1-1 0,-1 0 0,1-1 0,-1 0 0,15-19 0,-11 12 0,-1 0 0,-1-1 0,0-1 0,-2 0 0,1 0 0,-2-1 0,8-25 0,-13 33 0,-1-1 0,0 1 0,-1-1 0,0 1 0,-1-1 0,0 0 0,-1 1 0,0-1 0,0 1 0,-1-1 0,-1 1 0,0 0 0,0 0 0,-9-19 0,8 21 0,0 0 0,-1 0 0,0 1 0,0 0 0,0-1 0,-1 2 0,0-1 0,-1 1 0,1 0 0,-1 0 0,0 0 0,-1 1 0,1 0 0,-1 1 0,0 0 0,0 0 0,-17-5 0,19 8 7,0 1 0,0-1 0,0 1 0,0 0 0,0 1 1,0 0-1,0 0 0,0 0 0,0 1 0,1-1 0,-1 1 0,0 1 0,1-1 0,0 1 0,0 0 0,-6 4 0,-3 2-304,0 2 0,0 0 0,1 0 0,-14 17 0,6-3-6529</inkml:trace>
</inkml:ink>
</file>

<file path=ppt/ink/ink65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0-12T15:02:51.717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274 1 24575,'-4'4'0,"-2"7"0,-5 5 0,-5 10 0,-4 10 0,-3 8 0,-3 10 0,-2 5 0,5 3 0,1 3 0,4 1 0,6-1 0,4-8 0,4-4 0,3-6 0,1-7 0,1-10-8191</inkml:trace>
  <inkml:trace contextRef="#ctx0" brushRef="#br0" timeOffset="1">1 219 24575,'21'76'0,"-18"-58"0,1-1 0,1 1 0,1-1 0,1 0 0,0 0 0,1 0 0,19 28 0,-14-29 0,2 0 0,0-1 0,0-1 0,2-1 0,18 13 0,94 48 0,-100-59-1365,-5-1-5461</inkml:trace>
</inkml:ink>
</file>

<file path=ppt/ink/ink65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0-12T15:02:52.138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49 0 24575,'0'5'0,"-4"6"0,-2 6 0,0 4 0,-4 9 0,1 3 0,1 1 0,2 4 0,7 0 0,8 3 0,2-1 0,4 2 0,4-1 0,4-4 0,2-3 0,2-2 0,0-7 0,-4-8-8191</inkml:trace>
  <inkml:trace contextRef="#ctx0" brushRef="#br0" timeOffset="1">350 274 24575,'-1'13'0,"0"0"0,-1 0 0,-7 23 0,-2 22 0,9-49 0,1 1 0,1-1 0,0 0 0,0 0 0,3 17 0,-2-24 0,0 1 0,0-1 0,0 0 0,0 0 0,0 1 0,0-1 0,0 0 0,1 0 0,-1 0 0,1 0 0,0 0 0,-1-1 0,1 1 0,0 0 0,0-1 0,0 1 0,0-1 0,0 0 0,1 0 0,-1 1 0,0-1 0,0-1 0,1 1 0,-1 0 0,1-1 0,2 1 0,-1 0 0,0 0 0,0-1 0,0 0 0,0 1 0,-1-1 0,1-1 0,0 1 0,0-1 0,0 1 0,0-1 0,0 0 0,-1 0 0,1-1 0,0 1 0,-1-1 0,1 0 0,5-4 0,-5 2 0,1 0 0,-1 0 0,0-1 0,0 1 0,0-1 0,-1 0 0,0 0 0,0-1 0,0 1 0,3-9 0,0-5 0,-1 0 0,-1 0 0,0 0 0,-2 0 0,0-1 0,-1-21 0,-1 27 14,-1 1-1,-1-1 0,0 1 0,-1 0 1,-1-1-1,0 1 0,0 1 1,-8-16-1,10 23-70,0 1 0,-1 0 0,1-1 0,-1 1-1,0 0 1,0 0 0,0 1 0,0-1 0,-1 0 0,1 1 0,-1 0 0,0 0-1,0 0 1,0 1 0,0-1 0,-1 1 0,1 0 0,-1 0 0,1 0 0,-1 1 0,0 0-1,0 0 1,1 0 0,-1 0 0,-8 1 0,-10 3-6769</inkml:trace>
</inkml:ink>
</file>

<file path=ppt/ink/ink65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0-12T15:02:52.621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82 1 24575,'-2'12'0,"0"1"0,0 0 0,-1-1 0,-1 1 0,-9 22 0,-4 15 0,12-31 0,-5 14 0,2 1 0,-6 69 0,13-95 0,1 0 0,-1 1 0,2-1 0,-1 0 0,1 0 0,1 0 0,-1 0 0,1 0 0,1-1 0,0 1 0,0 0 0,0-1 0,1 0 0,0 0 0,0 0 0,1 0 0,0-1 0,9 11 0,-10-14 0,1 1 0,0-1 0,0 0 0,0 0 0,0 0 0,0-1 0,1 1 0,-1-1 0,1-1 0,0 1 0,-1-1 0,1 0 0,0 0 0,0-1 0,0 0 0,-1 0 0,1 0 0,0 0 0,0-1 0,0 0 0,-1-1 0,1 1 0,0-1 0,-1 0 0,1 0 0,7-5 0,-4 2 0,0 0 0,0-1 0,-1 0 0,0 0 0,0-1 0,0 0 0,-1 0 0,0-1 0,0 0 0,-1 0 0,0 0 0,-1-1 0,0 0 0,6-13 0,13-51 0,-23 73 0,-1 0 0,0 0 0,0 0 0,0 0 0,0 0 0,0 0 0,0 0 0,0 0 0,0 0 0,0 0 0,0 0 0,0 0 0,0 0 0,0 0 0,0 0 0,1 0 0,-1 0 0,0 0 0,0 0 0,0 0 0,0 0 0,0 0 0,0 0 0,0 0 0,0 0 0,0 0 0,0 0 0,0 0 0,0 0 0,0-1 0,0 1 0,0 0 0,0 0 0,0 0 0,0 0 0,0 0 0,0 0 0,0 0 0,0 12 0,-6 19 0,-42 185-1365,37-158-5461</inkml:trace>
</inkml:ink>
</file>

<file path=ppt/ink/ink65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0-12T15:02:57.826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0 730 24575,'1'-4'0,"-1"0"0,1 0 0,0 1 0,0-1 0,0 0 0,0 1 0,1-1 0,-1 1 0,1 0 0,0-1 0,0 1 0,0 0 0,1 0 0,-1 0 0,1 0 0,-1 1 0,1-1 0,0 1 0,5-3 0,7-5 0,0 0 0,30-13 0,-39 21 0,107-45-121,206-55 0,-237 78-300,560-141-236,218-68-692,-852 231 1340,10-4 212,-1 0 0,28-14 1,-35 11 190,-17 5 272,-20 6-163,-63 22-1363,38-8-5966</inkml:trace>
</inkml:ink>
</file>

<file path=ppt/ink/ink65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0-12T15:02:58.170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38 538 24575,'-1'0'0,"-1"0"0,1 0 0,-1 0 0,1 0 0,0 0 0,-1 0 0,1 0 0,-1 0 0,1 0 0,0-1 0,-1 1 0,1-1 0,0 1 0,-1-1 0,1 1 0,0-1 0,0 0 0,0 0 0,-1 1 0,1-1 0,0 0 0,0 0 0,0 0 0,0 0 0,0-1 0,1 1 0,-1 0 0,0 0 0,0 0 0,0-3 0,1 2 0,0 0 0,0 0 0,0 0 0,0 0 0,1 0 0,-1 0 0,1 0 0,0 0 0,-1 0 0,1 0 0,0 0 0,0 0 0,0 1 0,0-1 0,0 0 0,1 1 0,-1-1 0,0 1 0,1-1 0,-1 1 0,4-2 0,10-9 0,2 1 0,0 0 0,0 1 0,36-14 0,80-22 0,-87 31 0,306-90-595,678-111-1,-999 212 921,-23 4-399,0 0 0,0-1 0,-1 0 0,1 0 0,-1-1 1,1 0-1,-1 0 0,1-1 0,11-6 0</inkml:trace>
</inkml:ink>
</file>

<file path=ppt/ink/ink66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0-12T15:02:52.994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1 203 24575,'5'0'0,"5"0"0,7 0 0,4-5 0,4-6 0,2-5 0,6-1 0,6-1 0,6-3 0,5-3 0,-2-1 0,1-1 0,1 3 0,-9 6-8191</inkml:trace>
</inkml:ink>
</file>

<file path=ppt/ink/ink66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0-12T15:02:53.350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1 437 24575,'5'0'0,"5"-5"0,2-5 0,8-7 0,5-4 0,8-4 0,7-2 0,11-1 0,-3 4-8191</inkml:trace>
  <inkml:trace contextRef="#ctx0" brushRef="#br0" timeOffset="1">1038 1 24575,'-4'9'0,"-2"8"0,0 5 0,1 4 0,2 2 0,5 2 0,8-1 0,6 0 0,6-1 0,3 0 0,2 0 0,1 0 0,6-1 0,1 0 0,-6-4-8191</inkml:trace>
</inkml:ink>
</file>

<file path=ppt/ink/ink66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0-12T15:02:53.708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34 102 24575,'-3'4'0,"1"-1"0,0 1 0,-1-1 0,1 1 0,1 0 0,-1 0 0,1 0 0,-1 0 0,1 0 0,0 0 0,0 5 0,-4 52 0,4-45 0,0 0 0,1 0 0,0 0 0,1-1 0,1 1 0,1 0 0,4 17 0,-6-28 0,1-1 0,-1 0 0,1 0 0,0 0 0,0 0 0,0-1 0,1 1 0,-1 0 0,1-1 0,0 0 0,0 0 0,0 0 0,0 0 0,1 0 0,-1 0 0,1-1 0,0 0 0,-1 1 0,1-1 0,0-1 0,0 1 0,0-1 0,1 1 0,-1-1 0,0-1 0,0 1 0,7 0 0,-4-1 0,1 0 0,-1 0 0,1-1 0,-1 0 0,0 0 0,1-1 0,-1 0 0,0 0 0,0-1 0,0 0 0,0 0 0,-1-1 0,1 0 0,-1 0 0,12-9 0,-10 5 0,1-1 0,-1 0 0,-1 0 0,0 0 0,0-1 0,0 0 0,-1 0 0,-1-1 0,8-20 0,-9 20 0,-1 1 0,0-1 0,-1 0 0,0 0 0,-1 0 0,0 0 0,-1 0 0,0 0 0,-1 0 0,-2-17 0,1 21 0,0 0 0,0 0 0,0 1 0,-1-1 0,0 1 0,0 0 0,-1-1 0,1 1 0,-1 1 0,-1-1 0,1 1 0,-1-1 0,0 1 0,0 1 0,0-1 0,-1 1 0,-6-4 0,3 3-65,0 1 0,0 0 0,0 0 0,-1 1 0,1 1 0,-1-1 0,0 2 0,0-1 0,1 1 0,-1 1 0,0 0 0,0 0 0,0 1 0,0 0 0,1 1 0,-1 0 0,0 0 0,1 1 0,0 0 0,-16 8 0,-9 5-6761</inkml:trace>
</inkml:ink>
</file>

<file path=ppt/ink/ink66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0-12T15:02:54.035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122 0 24575,'-1'1'0,"0"-1"0,0 1 0,0-1 0,-1 1 0,1 0 0,0-1 0,0 1 0,0 0 0,0 0 0,0-1 0,0 1 0,0 0 0,1 0 0,-1 0 0,0 0 0,0 0 0,1 1 0,-1-1 0,1 0 0,-1 0 0,1 0 0,-1 1 0,1-1 0,0 0 0,-1 0 0,1 1 0,0 1 0,-5 42 0,5-40 0,-2 9 0,2 0 0,0 0 0,0 0 0,1 1 0,1-1 0,0 0 0,1 0 0,1 0 0,0-1 0,1 1 0,0-1 0,1 0 0,9 13 0,-11-20 0,-1 0 0,0 1 0,0-1 0,0 1 0,-1-1 0,0 1 0,0 0 0,0 0 0,-1 0 0,0 0 0,-1 0 0,1 0 0,-2 12 0,-1-10 0,0-1 0,0 1 0,-1 0 0,0-1 0,-1 0 0,0 0 0,0 0 0,0 0 0,-1-1 0,-10 12 0,-5 4-682,-38 35-1,17-22-6143</inkml:trace>
</inkml:ink>
</file>

<file path=ppt/ink/ink66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0-12T15:02:54.518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369 0 24575,'-4'0'0,"-7"0"0,-10 0 0,-11 5 0,-5 6 0,-10 6 0,-6 4 0,-4 9 0,-1 3 0,10-4-8191</inkml:trace>
</inkml:ink>
</file>

<file path=ppt/ink/ink66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0-12T15:02:55.642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171 34 24575,'-2'-1'0,"0"1"0,1-1 0,-1 1 0,1-1 0,-1 0 0,0 0 0,1 0 0,-1 0 0,1 0 0,0 0 0,-1 0 0,1 0 0,0 0 0,-2-2 0,-11-9 0,13 11 0,-1 0 0,0 0 0,0 0 0,0 1 0,0-1 0,0 1 0,-1-1 0,1 1 0,0 0 0,0 0 0,0 0 0,0 0 0,0 0 0,0 0 0,0 0 0,-1 1 0,1-1 0,0 1 0,-3 1 0,2 0 0,-1 0 0,1 0 0,0 0 0,0 1 0,0-1 0,0 1 0,0 0 0,0 0 0,-4 7 0,1 0 0,0 0 0,1 0 0,0 1 0,1 0 0,0 0 0,-3 15 0,1 2 0,2 0 0,0 1 0,2-1 0,2 1 0,0-1 0,2 1 0,1-1 0,1 1 0,2-1 0,0 0 0,16 38 0,-19-58-42,0 0-1,1 0 0,1-1 1,-1 1-1,1-1 0,0 0 1,1-1-1,0 1 0,0-1 1,0 0-1,1 0 0,0-1 1,0 0-1,0 0 0,0-1 1,1 0-1,0 0 0,0 0 1,0-1-1,0-1 0,1 1 1,-1-1-1,1-1 0,-1 0 1,1 0-1,0 0 0,-1-1 1,1 0-1,0-1 0,-1 0 1,18-4-1,9-7-6783</inkml:trace>
</inkml:ink>
</file>

<file path=ppt/ink/ink66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0-12T15:02:56.087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27 123 24575,'-1'14'0,"-1"0"0,0 1 0,-6 17 0,4-17 0,1-1 0,0 1 0,-1 29 0,4-40 0,0 0 0,1 0 0,-1 0 0,1 0 0,0 0 0,0-1 0,0 1 0,0 0 0,1-1 0,0 1 0,-1 0 0,1-1 0,1 0 0,-1 0 0,0 1 0,1-1 0,0-1 0,-1 1 0,6 4 0,-4-4 0,0 0 0,0 0 0,1-1 0,-1 1 0,1-1 0,0 0 0,-1 0 0,1 0 0,0-1 0,0 0 0,0 0 0,0 0 0,0 0 0,1-1 0,5 0 0,-6-1 0,-1 1 0,0-1 0,0 0 0,0-1 0,-1 1 0,1-1 0,0 1 0,0-1 0,-1 0 0,1-1 0,-1 1 0,0-1 0,1 1 0,-1-1 0,0 0 0,-1 0 0,1 0 0,-1-1 0,4-4 0,5-12 0,-2-1 0,0 0 0,-1 0 0,-2-1 0,0 0 0,4-29 0,10-35 0,-20 86 0,0 0 0,0 0 0,0 0 0,0-1 0,0 1 0,0 0 0,0 0 0,0 0 0,0 0 0,0 0 0,0 0 0,0-1 0,0 1 0,0 0 0,0 0 0,0 0 0,0 0 0,0 0 0,0 0 0,0-1 0,0 1 0,1 0 0,-1 0 0,0 0 0,0 0 0,0 0 0,0 0 0,0 0 0,0 0 0,0 0 0,1 0 0,-1 0 0,0 0 0,0-1 0,0 1 0,0 0 0,0 0 0,0 0 0,1 0 0,-1 0 0,0 0 0,0 0 0,0 0 0,0 0 0,0 0 0,1 0 0,-1 0 0,0 1 0,0-1 0,0 0 0,0 0 0,0 0 0,0 0 0,1 0 0,-1 0 0,0 0 0,0 0 0,0 0 0,0 1 0,7 10 0,3 18 0,-6 0 0,-4-24 0,1 1 0,-1-1 0,1 1 0,0-1 0,1 0 0,-1 0 0,1 1 0,0-1 0,0 0 0,4 5 0,-6-10 0,0 0 0,0 0 0,0 1 0,1-1 0,-1 0 0,0 0 0,0 0 0,1 0 0,-1 0 0,0 0 0,0 0 0,1 0 0,-1 0 0,0 0 0,1 0 0,-1 0 0,0 0 0,0 0 0,1 0 0,-1 0 0,0 0 0,0 0 0,1 0 0,-1 0 0,0 0 0,0 0 0,1 0 0,-1 0 0,0-1 0,0 1 0,1 0 0,-1 0 0,0 0 0,0 0 0,0-1 0,1 1 0,-1 0 0,0 0 0,0-1 0,0 1 0,0 0 0,0 0 0,0 0 0,1-1 0,-1 1 0,0 0 0,0-1 0,0 1 0,0-1 0,7-16 0,-6 15 0,15-52 0,-14 43 0,1 0 0,0 1 0,1-1 0,0 1 0,0-1 0,1 1 0,0 0 0,1 1 0,13-18 0,-18 26 0,0 1 0,0-1 0,-1 0 0,1 1 0,0-1 0,0 0 0,0 1 0,0 0 0,0-1 0,0 1 0,0-1 0,0 1 0,0 0 0,0 0 0,0 0 0,0-1 0,0 1 0,1 0 0,-1 0 0,0 1 0,0-1 0,0 0 0,0 0 0,0 0 0,0 1 0,0-1 0,0 1 0,0-1 0,0 0 0,0 1 0,0 0 0,0-1 0,-1 1 0,1 0 0,0-1 0,0 1 0,0 0 0,-1 0 0,1 0 0,-1-1 0,1 1 0,0 2 0,5 5 0,0 1 0,-1 0 0,6 15 0,-5-12 0,4 8-119,-3-4-59,1-1 0,0 0 0,0-1 0,2 0 0,0 0 0,22 22 0,-17-24-6648</inkml:trace>
</inkml:ink>
</file>

<file path=ppt/ink/ink66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0-12T15:02:56.521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42 269 24575,'0'-3'0,"-1"0"0,1 0 0,-1 0 0,1 0 0,-1 1 0,0-1 0,0 0 0,-1 1 0,1-1 0,0 0 0,-1 1 0,0 0 0,1-1 0,-5-3 0,4 4 0,-1-1 0,1 1 0,1-1 0,-1 1 0,0-1 0,1 0 0,-1 0 0,1 0 0,0 0 0,0 0 0,0 0 0,0 0 0,0-4 0,1 0 0,1 1 0,0 0 0,0 0 0,0-1 0,1 1 0,0 0 0,0 0 0,1 1 0,0-1 0,0 0 0,0 1 0,0 0 0,1-1 0,7-6 0,-2 2 0,0 0 0,0 1 0,1 1 0,0 0 0,1 0 0,14-8 0,-21 13 0,1 1 0,0 0 0,0 0 0,0 0 0,0 0 0,0 1 0,0 0 0,1 0 0,-1 0 0,0 1 0,7 0 0,-10 0 0,0 0 0,1 1 0,-1 0 0,0-1 0,0 1 0,0 0 0,0 0 0,0 0 0,-1 0 0,1 0 0,0 0 0,0 1 0,-1-1 0,1 1 0,-1-1 0,1 1 0,-1-1 0,0 1 0,1 0 0,-1 0 0,0 0 0,0 0 0,0 0 0,0 0 0,-1 0 0,1 0 0,-1 0 0,1 0 0,0 4 0,2 17 0,0 38 0,2 11 0,-2-51-106,-1-1 166,2 0 0,0-1 0,9 28-1,-12-43-137,1 1-1,0 0 0,1-1 0,-1 1 0,1-1 0,0 0 0,0 0 0,0 0 1,0 0-1,1 0 0,-1-1 0,1 0 0,0 1 0,0-2 0,1 1 1,-1 0-1,0-1 0,8 3 0,10 2-6747</inkml:trace>
</inkml:ink>
</file>

<file path=ppt/ink/ink66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0-12T15:02:58.883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0 468 24575,'9'-7'0,"1"0"0,0 1 0,0 0 0,0 1 0,1 0 0,0 0 0,0 1 0,17-4 0,6-3 0,687-193-512,18 66-1008,-564 111 1440,1 8 1,257 3-1,-413 16 28,0 1 0,0 1 1,0 1-1,0 1 0,0 0 0,-1 1 0,1 1 0,30 15 0,-28-6-5401</inkml:trace>
</inkml:ink>
</file>

<file path=ppt/ink/ink66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0-12T15:02:59.242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138 166 24575,'-31'0'0,"16"1"0,1-1 0,-1 0 0,0-1 0,-18-4 0,19-1 0,23 3 0,27 3 0,46 5 3,1-3-1,112-14 0,166-37-60,-278 36 1,41-6-441,173-29-800,-214 31-4989</inkml:trace>
</inkml:ink>
</file>

<file path=ppt/ink/ink67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0-12T15:03:29.371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0 234 24575,'1067'0'0,"-1050"1"0,1 0 0,-1 1 0,1 1 0,-1 0 0,22 8 0,-39-11 0,0 0 0,0 0 0,0 0 0,0 0 0,0 0 0,0 0 0,0 0 0,0 0 0,0 0 0,0 1 0,0-1 0,0 0 0,0 0 0,0 0 0,0 0 0,0 0 0,0 0 0,0 0 0,0 0 0,0 0 0,0 0 0,0 0 0,0 0 0,0 0 0,0 0 0,0 0 0,0 0 0,0 0 0,0 0 0,0 0 0,0 0 0,-11 0 0,-16-5 0,7-4 0,0 0 0,1-1 0,0-1 0,1-1 0,0-1 0,-21-20 0,-39-26 0,63 49 0,3 2 0,1 0 0,-1 2 0,-21-10 0,31 15 0,-5-1 0,0-1 0,0 1 0,0-1 0,1-1 0,-1 1 0,1-1 0,0 0 0,-10-9 0,16 13 0,0 0 0,0 0 0,0 0 0,0 0 0,-1 0 0,1 0 0,0 0 0,0 0 0,0 0 0,0 0 0,0 0 0,-1-1 0,1 1 0,0 0 0,0 0 0,0 0 0,0 0 0,0 0 0,0 0 0,0-1 0,-1 1 0,1 0 0,0 0 0,0 0 0,0 0 0,0 0 0,0-1 0,0 1 0,0 0 0,0 0 0,0 0 0,0 0 0,0-1 0,0 1 0,0 0 0,0 0 0,0 0 0,0 0 0,0 0 0,0-1 0,0 1 0,0 0 0,0 0 0,0 0 0,1 0 0,-1-1 0,0 1 0,0 0 0,0 0 0,0 0 0,0 0 0,0 0 0,0 0 0,0 0 0,1-1 0,-1 1 0,0 0 0,0 0 0,0 0 0,0 0 0,1 0 0,14 3 0,18 12 0,34 16 0,-43-22 0,-1 2 0,-1 0 0,25 17 0,115 76 0,-161-103 0,1 0 0,-1 0 0,0 0 0,0 0 0,0 0 0,0 0 0,-1 0 0,1 1 0,0-1 0,0 0 0,-1 0 0,1 1 0,0-1 0,-1 1 0,0-1 0,1 0 0,-1 1 0,0-1 0,1 1 0,-1-1 0,0 1 0,0-1 0,0 0 0,-1 1 0,1-1 0,0 1 0,0-1 0,-1 1 0,1-1 0,-1 0 0,1 1 0,-1-1 0,0 0 0,1 0 0,-1 1 0,0-1 0,0 0 0,-2 2 0,-5 7 0,0-1 0,-1 0 0,-18 14 0,8-6 0,2 1 0,1 1 0,0 0 0,2 1 0,-19 33 0,-34 94 0,50-108-1365,0-4-5461</inkml:trace>
</inkml:ink>
</file>

<file path=ppt/ink/ink67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0-12T15:03:37.646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1 159 24575,'10'0'0,"257"-11"0,-202 7 0,1 2 0,87 10 0,-6 0 0,-88-6 0,135-4 0,-192 2 0,-1 0 0,0 0 0,1 0 0,-1 0 0,0 0 0,1 0 0,-1 0 0,0 0 0,1-1 0,-1 1 0,0-1 0,1 1 0,-1-1 0,0 1 0,0-1 0,0 0 0,0 0 0,1 1 0,-1-1 0,0 0 0,0 0 0,1-1 0,-3 1 0,1-1 0,0 1 0,0 0 0,-1 1 0,1-1 0,0 0 0,-1 0 0,1 0 0,-1 0 0,1 0 0,-1 0 0,0 0 0,1 1 0,-1-1 0,0 0 0,1 0 0,-1 1 0,0-1 0,0 1 0,0-1 0,-1 0 0,-11-8 0,-1 2 0,-20-10 0,-109-39 0,124 49 0,-1 1 0,-24-5 0,1 0 0,24 8 0,26 11 0,25 12 0,9-3 0,44 12 0,44 17 0,-117-40 0,1 0 0,-2 0 0,1 2 0,-1-1 0,0 1 0,0 1 0,14 15 0,-24-23 0,1 1 0,-1-1 0,0 1 0,1-1 0,-1 1 0,0 0 0,0 0 0,0 0 0,0-1 0,0 1 0,-1 0 0,1 0 0,0 0 0,-1 0 0,0 1 0,1-1 0,-1 0 0,0 0 0,0 0 0,0 0 0,0 0 0,-1 0 0,1 0 0,-1 0 0,1 0 0,-1 0 0,1 0 0,-1 0 0,0 0 0,0 0 0,0 0 0,0-1 0,0 1 0,-1 0 0,-1 1 0,-6 6 0,0-1 0,0 0 0,-1-1 0,1 0 0,-14 6 0,-4 5 0,9-4 17,0 0 0,1 2 1,1 0-1,0 1 0,1 0 0,-13 21 0,4 0-512,2 1 0,-19 46 0,26-52-6331</inkml:trace>
</inkml:ink>
</file>

<file path=ppt/ink/ink67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0-12T15:03:48.280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0 131 24575,'32'2'0,"-1"1"0,33 7 0,-3 0 0,149 24 0,-96-14 0,1-4 0,131 0 0,-219-16 0,-16 1 0,0-1 0,0 0 0,0-1 0,0 0 0,15-4 0,-26 5 0,1 0 0,0 0 0,-1 0 0,1-1 0,0 1 0,0 0 0,-1 0 0,1 0 0,0-1 0,-1 1 0,1-1 0,-1 1 0,1 0 0,0-1 0,-1 1 0,1-1 0,-1 1 0,1-1 0,-1 1 0,0-1 0,1 0 0,-1 1 0,1-1 0,-1 1 0,0-1 0,0 0 0,1 1 0,-1-1 0,0 0 0,0 1 0,0-1 0,0 0 0,0 0 0,0 1 0,0-1 0,0 0 0,0 1 0,0-1 0,0 0 0,0 0 0,0 1 0,-1-1 0,1 0 0,0 1 0,0-1 0,-1 0 0,1 1 0,0-1 0,-1 1 0,1-1 0,-1 1 0,1-1 0,-1 1 0,1-1 0,-2 0 0,-4-6 0,-1 1 0,0 0 0,-13-8 0,10 7 0,-17-15 0,1-1 0,2-1 0,-40-48 0,63 72 0,1-1 0,-1 0 0,0 0 0,0 0 0,1 0 0,-1 0 0,1 0 0,-1 0 0,1 0 0,-1 0 0,1 0 0,-1 0 0,1 0 0,0 0 0,0 0 0,0-1 0,-1 1 0,1 0 0,0-1 0,1 1 0,-1 1 0,1 0 0,-1-1 0,1 1 0,0 0 0,-1-1 0,1 1 0,-1 0 0,1 0 0,-1 0 0,1 0 0,0-1 0,-1 1 0,1 0 0,-1 0 0,1 0 0,0 0 0,-1 0 0,1 0 0,0 1 0,-1-1 0,1 0 0,-1 0 0,2 1 0,52 19 0,-42-15 0,10 4 0,8 1 0,-1 2 0,53 29 0,-82-41 0,0 0 0,0 0 0,0 0 0,0 0 0,0 0 0,0 0 0,0 0 0,0 0 0,0 1 0,0-1 0,-1 0 0,1 0 0,0 0 0,0 0 0,0 0 0,0 0 0,0 0 0,0 0 0,0 0 0,0 0 0,0 0 0,0 0 0,0 0 0,0 0 0,0 0 0,0 0 0,0 1 0,0-1 0,0 0 0,0 0 0,0 0 0,0 0 0,0 0 0,0 0 0,0 0 0,0 0 0,0 0 0,0 0 0,0 0 0,1 0 0,-1 0 0,0 0 0,0 0 0,0 0 0,0 0 0,0 1 0,0-1 0,0 0 0,0 0 0,0 0 0,0 0 0,0 0 0,0 0 0,-10-1 0,-13-4 0,-132-31 0,205 70 0,-44-31 0,10 5 0,-1 0 0,0 2 0,0 0 0,22 19 0,-33-26 0,-1 0 0,0 0 0,0 1 0,-1-1 0,1 1 0,-1 0 0,0-1 0,0 1 0,0 0 0,0 0 0,-1 0 0,0 1 0,1-1 0,-1 0 0,-1 0 0,1 1 0,-1-1 0,0 1 0,0-1 0,0 0 0,0 1 0,-1-1 0,0 0 0,-1 7 0,-2 0-59,-1 0 0,1 0-1,-2 0 1,0 0-1,0-1 1,-1 0 0,0 0-1,0 0 1,-1-1 0,-1 0-1,1-1 1,-1 0 0,-1 0-1,0-1 1,0 0-1,0-1 1,-1 0 0,1-1-1,-1 0 1,-1 0 0,1-1-1,-17 3 1,3-3-6767</inkml:trace>
</inkml:ink>
</file>

<file path=ppt/ink/ink67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0-12T15:04:01.385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590 600 24575,'-3'-1'0,"0"1"0,0-1 0,0 0 0,0 0 0,0 0 0,0 0 0,-4-3 0,-21-6 0,22 10 0,0 0 0,0 1 0,0 0 0,-1 0 0,1 0 0,1 1 0,-1 0 0,0 0 0,0 1 0,1-1 0,-1 1 0,1 0 0,0 1 0,-5 3 0,2-1 0,0-1 0,-1 0 0,-16 6 0,22-10 0,-1 0 0,0 0 0,1 0 0,-1-1 0,0 1 0,0-1 0,0 0 0,1 0 0,-1 0 0,0-1 0,0 1 0,1-1 0,-7-2 0,3 1 0,1-1 0,0 0 0,1 1 0,-1-2 0,0 1 0,1-1 0,0 0 0,0 0 0,0 0 0,0-1 0,1 1 0,-5-7 0,9 10 0,0 1 0,0-1 0,0 1 0,0-1 0,0 0 0,0 1 0,1-1 0,-1 1 0,0-1 0,0 1 0,1-1 0,-1 1 0,0-1 0,1 1 0,-1-1 0,0 1 0,1-1 0,-1 1 0,1-1 0,-1 1 0,0 0 0,1-1 0,-1 1 0,1 0 0,0 0 0,-1-1 0,1 1 0,-1 0 0,1 0 0,-1 0 0,1-1 0,-1 1 0,1 0 0,0 0 0,-1 0 0,1 0 0,-1 0 0,1 0 0,0 0 0,0 1 0,31-4 0,-29 3 0,66-5 0,0-3 0,120-31 0,-19 2 0,327-37 0,-486 73 0,0 0 0,-1-1 0,1-1 0,0 0 0,-1 0 0,1-1 0,13-7 0,-22 9 0,0 1 0,0-1 0,0 1 0,0-1 0,0 1 0,0-1 0,-1 0 0,1 0 0,-1 0 0,1 0 0,-1 0 0,0 0 0,0 0 0,0-1 0,2-4 0,-3 4 0,0 0 0,0 0 0,0 0 0,0 0 0,0 0 0,0-1 0,-1 1 0,0 0 0,1 0 0,-1 0 0,0 0 0,-1 0 0,1 0 0,-1 1 0,-2-6 0,0 3 0,1-1 0,-1 1 0,0 0 0,-1 0 0,1 0 0,-1 1 0,0-1 0,0 1 0,-1 0 0,1 1 0,-1-1 0,-11-4 0,7 4 0,0 1 0,0 1 0,0-1 0,0 1 0,0 1 0,-1 0 0,-15 1 0,-5 3 0,0 1 0,1 1 0,0 2 0,-45 15 0,-144 36 0,166-45 0,-2-2 0,0-2 0,-76 2 0,85-11 0,33-1 0,-1 1 0,1 1 0,-1 0 0,1 0 0,-1 1 0,1 1 0,-18 6 0,-5 6 0,-2-1 0,1-2 0,-47 8 0,46-16 0,0-2 0,-42-3 0,62 1 0,643-22 0,-569 19 0,246-24 0,-258 20 0,0-2 0,-1-2 0,-1-2 0,74-32 0,-112 43 0,0 0 0,0 0 0,-1 0 0,1 0 0,-1-1 0,0 1 0,0-1 0,0 0 0,0 0 0,0 0 0,0 0 0,-1 0 0,0-1 0,1 1 0,2-8 0,-4 6 0,0 0 0,0 1 0,0-1 0,0 0 0,-1 0 0,0 0 0,0 0 0,0 0 0,-1 0 0,0 0 0,0 1 0,0-1 0,-2-5 0,0 2 0,0 1 0,0 0 0,-1 0 0,0 0 0,0 1 0,0-1 0,-1 1 0,0 0 0,-1 0 0,1 1 0,-1 0 0,0-1 0,0 2 0,-1-1 0,0 1 0,1 0 0,-1 1 0,0-1 0,-8-1 0,-17-6 0,0 2 0,-1 1 0,-41-5 0,18 4 0,-27-4 0,153 29 0,109 41 0,5 2 0,-178-57 0,1 0 0,0 0 0,-1 1 0,1 0 0,-1 0 0,0 1 0,0-1 0,0 1 0,-1 1 0,1-1 0,-1 1 0,0 0 0,5 6 0,-8-8 0,0 0 0,0 1 0,0-1 0,0 0 0,-1 1 0,0 0 0,1-1 0,-1 1 0,-1 0 0,1-1 0,0 1 0,-1 0 0,0 0 0,0 0 0,0-1 0,0 1 0,-1 0 0,1 0 0,-1-1 0,0 1 0,0 0 0,0-1 0,-1 1 0,1-1 0,-4 5 0,-15 24 0,-1-2 0,-2-1 0,-1 0 0,-49 44 0,23-23 0,37-33-96,0-1-1,1 2 1,0-1 0,2 2-1,-9 20 1,10-21-691,1-2-6039</inkml:trace>
</inkml:ink>
</file>

<file path=ppt/ink/ink67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0-12T15:04:04.929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11 549 24575,'0'0'0,"0"0"0,-1 0 0,1-1 0,0 1 0,-1 0 0,1 0 0,0 0 0,0 0 0,-1 0 0,1 0 0,0 0 0,-1 0 0,1 0 0,0 0 0,0 0 0,-1 0 0,1 0 0,0 0 0,-1 0 0,1 0 0,0 0 0,0 1 0,-1-1 0,1 0 0,0 0 0,0 0 0,-1 0 0,1 0 0,0 1 0,0-1 0,-1 0 0,1 0 0,0 0 0,0 1 0,0-1 0,0 0 0,-1 0 0,1 1 0,0-1 0,0 0 0,0 1 0,0-1 0,0 0 0,0 0 0,0 1 0,0-1 0,0 0 0,0 1 0,0-1 0,0 0 0,0 0 0,0 1 0,0-1 0,0 0 0,0 1 0,0-1 0,0 0 0,0 0 0,0 1 0,0-1 0,1 0 0,-1 1 0,1 0 0,0 0 0,0 0 0,0 0 0,0 0 0,0 0 0,0 0 0,0 0 0,1 0 0,-1-1 0,0 1 0,1 0 0,1 0 0,24 4 0,0-2 0,-1-1 0,1-1 0,0-1 0,0-1 0,0-2 0,43-9 0,30-11 0,125-46 0,-151 37 0,130-73 0,-129 62 0,101-41 0,-175 84 0,0 0 0,0 0 0,0-1 0,0 1 0,0-1 0,0 1 0,0-1 0,0 1 0,0-1 0,0 1 0,0-1 0,-1 0 0,1 1 0,0-1 0,0 0 0,-1 0 0,1 0 0,0 0 0,-1 0 0,1 0 0,-1 0 0,1 1 0,-1-1 0,1-2 0,-1 1 0,0 1 0,-1 0 0,1 0 0,-1-1 0,1 1 0,-1 0 0,1 0 0,-1 0 0,1 0 0,-1-1 0,0 1 0,0 0 0,0 0 0,0 0 0,1 1 0,-1-1 0,-2-1 0,-8-6 0,0 1 0,0 0 0,-16-7 0,16 8 0,-61-35 0,45 24 0,-1 1 0,0 1 0,-40-14 0,10 19 0,121 16 0,-1 2 0,71 21 0,-75-15 0,1-3 0,106 7 0,-158-18 0,-1 0 0,1 1 0,0 0 0,-1 0 0,1 0 0,-1 1 0,1-1 0,-1 2 0,8 3 0,-11-5 0,-1 1 0,1 0 0,-1 0 0,0 0 0,0 0 0,0 0 0,0 0 0,0 1 0,0-1 0,-1 1 0,1-1 0,-1 1 0,1-1 0,-1 1 0,0 0 0,0 0 0,-1 0 0,1 0 0,0 0 0,-1-1 0,0 1 0,0 0 0,0 5 0,-2 29 0,-2 0 0,-9 40 0,3-17 0,-28 288-282,31-270-801,2-18-5743</inkml:trace>
</inkml:ink>
</file>

<file path=ppt/ink/ink67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0-12T15:04:20.063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1 196 24575,'0'1'0,"1"1"0,-1-1 0,1 0 0,-1 0 0,1 0 0,0 1 0,0-1 0,-1 0 0,1 0 0,0 0 0,0 0 0,0 0 0,0-1 0,0 1 0,0 0 0,0 0 0,1-1 0,-1 1 0,2 0 0,29 13 0,-29-12 0,36 11 0,0-1 0,74 12 0,84-4 0,-136-15 0,0-3 0,113-11 0,-149 5 0,0 0 0,0-2 0,-1-1 0,0 0 0,-1-2 0,1-1 0,-2-1 0,1 0 0,34-26 0,-2-6 0,-16 12 0,55-34 0,-80 58 0,0-1 0,0 2 0,1 0 0,0 0 0,0 1 0,0 1 0,0 1 0,22-3 0,50 3 0,90 8 0,-126 1 0,-1 2 0,0 3 0,57 19 0,61 14 0,-87-29 0,2-4 0,117 2 0,90 2 0,-116-2 0,17 2 0,-63-5 0,167-8 0,-140-4 0,-65 3 0,106-3 0,-165-2 0,0-2 0,0-1 0,-1-2 0,0-1 0,45-22 0,-41 17 0,0 2 0,1 1 0,53-11 0,-82 22-195,0 0 0,-1 0 0,1 1 0,-1 0 0,1 0 0,9 2 0,3 4-6631</inkml:trace>
</inkml:ink>
</file>

<file path=ppt/ink/ink67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0-12T15:04:21.727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15 166 24575,'-8'-40'0,"7"36"0,-1-1 0,1 1 0,0-1 0,0 0 0,1 1 0,-1-6 0,1 7 0,1 1 0,-1 0 0,1 0 0,-1 0 0,1 0 0,0 0 0,0 0 0,0 0 0,0 1 0,0-1 0,0 0 0,0 0 0,0 1 0,1-1 0,-1 1 0,1-1 0,-1 1 0,3-2 0,2-1 0,-1 1 0,1-1 0,0 1 0,0 1 0,0-1 0,1 1 0,-1 0 0,1 1 0,-1-1 0,1 1 0,7 0 0,14 0 0,38 2 0,-30 1 0,155-15 0,-28 1 0,-92 10 0,167 2 0,-197 3 0,0 1 0,-1 2 0,69 19 0,-74-11 0,-1 1 0,0 1 0,47 32 0,18 9 0,45 31 0,-114-68 0,-15-11 0,0-1 0,0 0 0,1-1 0,-1-1 0,1 0 0,1-1 0,-1-1 0,25 3 0,-6-4 0,0-1 0,0-2 0,40-4 0,-27-4 0,-1-2 0,1-1 0,-2-3 0,72-32 0,-52 20 0,80-20 0,-106 36 0,1 2 0,1 2 0,79-1 0,-100 6 0,0-1 0,25-5 0,-15 2 0,-29 5-42,-1 0-1,1 0 0,-1-1 1,1 1-1,-1 0 0,0 0 1,1 1-1,-1-1 0,1 0 1,-1 0-1,1 1 0,-1-1 1,0 1-1,1-1 0,-1 1 1,0 0-1,1-1 0,-1 1 1,0 0-1,0 0 0,0 0 1,0 0-1,0 0 0,0 0 1,0 0-1,0 0 0,0 0 1,0 1-1,-1-1 0,1 0 1,1 2-1,3 13-6783</inkml:trace>
</inkml:ink>
</file>

<file path=ppt/ink/ink67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0-12T15:04:22.275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0 84 24575,'5'0'0,"2"-4"0,3-7 0,6-1 0,4-3 0,3 1 0,3 3 0,2 3 0,0 3 0,0 2 0,0 2 0,0 1 0,0 1 0,0-1 0,-1 1 0,-4 0-8191</inkml:trace>
</inkml:ink>
</file>

<file path=ppt/ink/ink67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0-12T15:04:22.654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0 183 24575,'5'-5'0,"6"-5"0,6-7 0,4 0 0,4-2 0,-3-2 0,0 2 0,1 0 0,1 4 0,1-2 0,1 4 0,-4 3-8191</inkml:trace>
</inkml:ink>
</file>

<file path=ppt/ink/ink67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0-12T15:05:02.356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0 202 24575,'2'0'0,"1"1"0,-1-1 0,0 1 0,0-1 0,0 1 0,0 0 0,0 0 0,0 0 0,-1 0 0,1 1 0,0-1 0,0 0 0,-1 1 0,1-1 0,-1 1 0,1 0 0,-1-1 0,0 1 0,1 0 0,-1 0 0,0 0 0,1 3 0,19 49 0,-18-44 0,10 39 0,12 74 0,-20-85 0,2 1 0,2-1 0,26 68 0,-31-97 0,0-1 0,1 0 0,-1 0 0,1-1 0,1 0 0,0 0 0,0 0 0,0 0 0,0-1 0,11 7 0,-12-9 0,0-1 0,1 0 0,-1 0 0,1-1 0,0 1 0,0-1 0,0 0 0,0-1 0,1 0 0,-1 0 0,0 0 0,0-1 0,1 0 0,-1 0 0,10-1 0,1-3 0,0 0 0,-1-1 0,0 0 0,0-1 0,0-1 0,0-1 0,-1 0 0,-1-1 0,1-1 0,-2 0 0,1-1 0,-1 0 0,-1-1 0,12-14 0,1-4 0,-2-1 0,-1 0 0,-1-2 0,-2-1 0,18-41 0,-18 31 0,25-91 0,-38 108 0,0-1 0,-2 1 0,-1-1 0,-2-50 0,-2 71 0,0-1 0,0 1 0,-1 0 0,-5-14 0,6 20 0,1 0 0,-1 0 0,1 0 0,-1 0 0,1 0 0,-1 0 0,1 0 0,-1 1 0,0-1 0,0 0 0,0 0 0,1 0 0,-1 1 0,0-1 0,0 0 0,-2 0 0,2 1 0,0 0 0,0 0 0,1 0 0,-1 0 0,0 0 0,0 1 0,0-1 0,1 0 0,-1 1 0,0-1 0,0 0 0,1 1 0,-1-1 0,0 1 0,1-1 0,-1 1 0,0 0 0,1-1 0,-1 1 0,1-1 0,-1 1 0,1 0 0,-1 0 0,1-1 0,0 1 0,-1 0 0,1 1 0,-4 5 0,1 1 0,0 0 0,1 0 0,0 0 0,0 0 0,0 0 0,1 1 0,0-1 0,1 0 0,0 1 0,1-1 0,-1 0 0,1 1 0,1-1 0,0 0 0,0 0 0,0 0 0,1 0 0,1 0 0,-1-1 0,1 1 0,9 13 0,-4-12 9,0 0 1,0-1-1,0 0 0,1-1 0,0 0 1,1 0-1,0-1 0,0 0 0,0-1 0,0 0 1,1-1-1,13 3 0,-5-3-221,-1-1 0,1 0 0,0-1-1,0-1 1,-1-1 0,36-5 0,-17-1-6614</inkml:trace>
</inkml:ink>
</file>

<file path=ppt/ink/ink68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0-12T15:05:02.758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0 217 24575,'5'5'0,"6"1"0,6 0 0,4-1 0,4-2 0,2-1 0,1-1 0,1 0 0,-1-1 0,1 0 0,-6-5 0,-6-6 0,-6-6 0,-5-5 0,-4 2-8191</inkml:trace>
  <inkml:trace contextRef="#ctx0" brushRef="#br0" timeOffset="1">56 26 24575,'-5'0'0,"3"0"0,7 0 0,7 0 0,11 0 0,6 0 0,2 0 0,6 0 0,6-4 0,5-3 0,7 1 0,5 1 0,-9 2-8191</inkml:trace>
</inkml:ink>
</file>

<file path=ppt/ink/ink68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0-12T15:05:04.048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0 214 24575,'4'-2'0,"0"0"0,0 0 0,0-1 0,0 1 0,-1-1 0,1 0 0,-1 0 0,0 0 0,0-1 0,0 1 0,0-1 0,3-4 0,5-5 0,15-14 0,47-37 0,-61 55 0,0 0 0,1 0 0,1 1 0,-1 1 0,1 0 0,24-7 0,-35 13 0,-1 0 0,1 0 0,0 1 0,-1-1 0,1 1 0,0 0 0,-1 0 0,1 0 0,0 0 0,-1 0 0,1 0 0,0 1 0,-1 0 0,1-1 0,-1 1 0,1 0 0,-1 0 0,1 0 0,-1 0 0,5 4 0,-4-3 0,-1 1 0,0 0 0,1 0 0,-1 0 0,0 0 0,0 0 0,-1 1 0,1-1 0,-1 1 0,0-1 0,1 1 0,-2-1 0,2 6 0,0 8 0,-1 1 0,0-1 0,-2 1 0,0-1 0,-4 22 0,-4 0 0,-1 0 0,-3 0 0,-1-1 0,-27 53 0,-18 46 0,58-134 0,0 0 0,-1 1 0,1-1 0,1 0 0,-1 0 0,0 1 0,1-1 0,0 0 0,0 1 0,0-1 0,0 0 0,0 1 0,1-1 0,0 0 0,-1 1 0,1-1 0,0 0 0,1 0 0,-1 0 0,2 4 0,0-4 0,-1-1 0,1 0 0,-1 1 0,1-1 0,0 0 0,-1 0 0,1-1 0,0 1 0,0-1 0,0 1 0,1-1 0,-1 0 0,0 0 0,0 0 0,1-1 0,-1 1 0,0-1 0,1 1 0,-1-1 0,5-1 0,12 0 20,0-1 0,-1-1 0,1 0 0,-1-2 0,29-11 0,89-44-1505,-105 44-5341</inkml:trace>
</inkml:ink>
</file>

<file path=ppt/ink/ink68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0-12T15:05:04.435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281 0 24575,'-15'1'0,"-1"1"0,1 1 0,0 0 0,0 1 0,0 1 0,1 0 0,0 1 0,0 1 0,0 0 0,1 0 0,0 2 0,0-1 0,1 2 0,0 0 0,-20 21 0,28-27 0,0 1 0,1 0 0,-1 0 0,1 0 0,0 0 0,0 1 0,0-1 0,1 1 0,0 0 0,0 0 0,0 0 0,1 0 0,0 0 0,0 0 0,1 0 0,0 0 0,0 0 0,0 0 0,0 0 0,1 0 0,0 0 0,1 0 0,-1 0 0,1 0 0,0 0 0,0 0 0,1-1 0,0 1 0,4 5 0,9 13 0,1 0 0,1-2 0,1 0 0,38 34 0,-44-44 0,-2-1 0,0-1 0,-1 2 0,0 0 0,-1 0 0,0 0 0,8 18 0,-15-26 0,0 0 0,0-1 0,-1 1 0,0 0 0,0 0 0,0 0 0,0 0 0,-1 0 0,1 0 0,-1 0 0,0 0 0,0 0 0,-1 0 0,1 0 0,-1 0 0,0 0 0,0 0 0,0 0 0,0 0 0,-1 0 0,0-1 0,1 1 0,-1-1 0,-1 1 0,1-1 0,0 0 0,-1 1 0,-4 3 0,-2 0-124,0 0 0,-1-1 0,1 1 0,-1-2 0,-1 1 0,1-2-1,-1 1 1,0-1 0,0-1 0,-18 4 0,-7 0-6702</inkml:trace>
</inkml:ink>
</file>

<file path=ppt/ink/ink68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0-12T15:05:05.257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5 24575,'0'0'0,"0"-1"0,0 1 0,0 0 0,0 0 0,0 0 0,0 0 0,0 0 0,0-1 0,0 1 0,0 0 0,0 0 0,0 0 0,0 0 0,0-1 0,0 1 0,0 0 0,0 0 0,0 0 0,0 0 0,0 0 0,0 0 0,0-1 0,1 1 0,-1 0 0,0 0 0,0 0 0,0 0 0,0 0 0,0 0 0,0 0 0,0 0 0,1-1 0,-1 1 0,0 0 0,0 0 0,0 0 0,0 0 0,0 0 0,1 0 0,-1 0 0,0 0 0,0 0 0,0 0 0,0 0 0,1 0 0,-1 0 0,0 0 0,10 6 0,8 11 0,-6-1 0,0 0 0,-2 1 0,0 0 0,-1 0 0,0 1 0,-2 0 0,7 21 0,1 17 0,10 63 0,-15-42 0,-12-104 0,2 1 0,1-1 0,1 0 0,2 1 0,0 0 0,12-37 0,-12 49 0,0 1 0,1 0 0,0 1 0,1-1 0,0 1 0,1 0 0,1 1 0,0-1 0,0 1 0,1 1 0,0 0 0,1 0 0,0 1 0,1 0 0,14-9 0,-22 16 0,-1 1 0,1-1 0,0 1 0,0 0 0,-1 0 0,1 0 0,0 0 0,0 0 0,0 1 0,0-1 0,0 1 0,0 0 0,0 0 0,0 0 0,0 0 0,0 1 0,4 0 0,-4 0 0,0 1 0,0 0 0,0-1 0,0 1 0,0 0 0,-1 0 0,1 1 0,-1-1 0,0 0 0,1 1 0,-1 0 0,0-1 0,0 1 0,-1 0 0,3 5 0,4 8 0,-1-1 0,-1 1 0,-1 1 0,0-1 0,-1 1 0,-1 0 0,-1 0 0,1 20 0,1-12 0,1-20 0,3-14 0,2-12 0,11-34 0,-16 38 0,1 1 0,1 0 0,0 1 0,10-16 0,-17 31 0,1-1 0,-1 1 0,0 0 0,0-1 0,0 1 0,1 0 0,-1-1 0,0 1 0,1 0 0,-1-1 0,0 1 0,1 0 0,-1 0 0,0 0 0,1-1 0,-1 1 0,0 0 0,1 0 0,-1 0 0,1 0 0,-1 0 0,0 0 0,1-1 0,-1 1 0,1 0 0,-1 0 0,0 0 0,1 1 0,-1-1 0,1 0 0,-1 0 0,0 0 0,1 0 0,-1 0 0,1 0 0,-1 0 0,0 1 0,1-1 0,-1 0 0,0 0 0,1 1 0,-1-1 0,0 0 0,1 0 0,-1 1 0,0-1 0,0 0 0,1 1 0,-1-1 0,0 0 0,0 1 0,0-1 0,0 1 0,1-1 0,-1 0 0,0 1 0,0-1 0,0 1 0,11 30 0,-9-26 0,36 159 53,-30-121-408,1 0 1,2 0-1,29 68 1,-32-94-6472</inkml:trace>
</inkml:ink>
</file>

<file path=ppt/ink/ink68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0-12T15:05:05.598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412 0 24575,'1'38'0,"-2"0"0,-1 0 0,-3-1 0,-1 1 0,-13 47 0,-38 68 0,-99 191 0,28-68 0,119-256-341,1 1 0,1 0-1,-4 23 1,7-20-6485</inkml:trace>
</inkml:ink>
</file>

<file path=ppt/ink/ink68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0-12T15:05:05.942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343 0 24575,'-7'1'0,"0"0"0,0 0 0,0 0 0,0 1 0,0 0 0,0 0 0,0 1 0,1 0 0,0 0 0,-1 1 0,1 0 0,0 0 0,1 0 0,-1 0 0,1 1 0,0 0 0,0 0 0,0 1 0,1-1 0,0 1 0,0 0 0,0 0 0,1 1 0,0-1 0,-5 14 0,5-12 0,0 0 0,0 0 0,1 1 0,0-1 0,1 1 0,0 0 0,0-1 0,1 1 0,0 0 0,0 0 0,1-1 0,1 1 0,-1 0 0,1-1 0,0 0 0,1 1 0,0-1 0,1 0 0,-1 0 0,1-1 0,7 10 0,13 12 0,-13-17 0,0 0 0,-1 1 0,-1 0 0,0 1 0,8 17 0,-15-27 0,0-1 0,-1 1 0,0 0 0,0 0 0,0 0 0,-1 0 0,1 0 0,-1 0 0,0 0 0,0 0 0,0 0 0,-1 0 0,1 0 0,-1 0 0,0-1 0,0 1 0,0 0 0,-1 0 0,0 0 0,1-1 0,-1 1 0,0-1 0,-1 0 0,1 1 0,0-1 0,-5 4 0,-2 2 14,-1 0-1,0-1 0,-1 0 0,0 0 1,0-1-1,-1 0 0,0-1 1,-13 5-1,-2-2-508,-1 0 0,-45 8 0,26-9-6331</inkml:trace>
</inkml:ink>
</file>

<file path=ppt/ink/ink68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0-12T15:05:07.492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7 165 24575,'-5'0'0,"3"0"0,7 0 0,2-5 0,5-5 0,0-7 0,3 0 0,-1-1 0,1 1 0,3 0 0,4 2 0,-3 0 0,1 1 0,1 4 0,1 4 0,3 2 0,0 7 0,-3 3-8191</inkml:trace>
</inkml:ink>
</file>

<file path=ppt/ink/ink68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0-12T15:05:08.488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0 264 24575,'1'2'0,"-1"-1"0,1 0 0,-1 0 0,1 0 0,0 0 0,-1 0 0,1 0 0,0 0 0,0 0 0,-1 0 0,1-1 0,0 1 0,0 0 0,0 0 0,0-1 0,0 1 0,0 0 0,0-1 0,1 1 0,-1-1 0,0 0 0,0 1 0,0-1 0,0 0 0,1 0 0,1 0 0,41 6 0,-38-6 0,762 31 0,-681-31 0,98-2 0,-183 2 0,1 0 0,-1 0 0,0 0 0,0 0 0,0-1 0,0 1 0,0-1 0,0 1 0,0-1 0,0 0 0,0 0 0,0 1 0,0-2 0,0 1 0,0 0 0,-1 0 0,1 0 0,0-1 0,-1 1 0,1-1 0,-1 1 0,0-1 0,1 0 0,-1 0 0,1-2 0,-1 1 0,-1 1 0,0 0 0,0-1 0,0 1 0,0 0 0,-1-1 0,1 1 0,0 0 0,-1-1 0,0 1 0,0 0 0,1 0 0,-1 0 0,-1 0 0,1 0 0,0 0 0,0 0 0,-1 0 0,1 0 0,-1 0 0,0 1 0,-3-4 0,-110-96 0,10 9 0,94 81 0,8 7 0,-1 0 0,1 0 0,-1 0 0,0 1 0,0 0 0,0 0 0,0 0 0,-7-3 0,22 24 0,31 30 0,57 51 0,-59-63 0,-2 3 0,53 68 0,-86-101 0,-1 1 0,0 0 0,0 0 0,0 0 0,-1 1 0,0-1 0,-1 1 0,0-1 0,0 1 0,0 0 0,-1 0 0,0 0 0,-1 0 0,0 0 0,-1 11 0,0-12 0,0-1 0,-1 1 0,0-1 0,-1 0 0,1 0 0,-1 0 0,0 0 0,-1 0 0,0-1 0,1 1 0,-2-1 0,1 0 0,0-1 0,-1 1 0,0-1 0,0 1 0,-1-1 0,1-1 0,-8 4 0,-18 10 17,-1-2-1,-62 21 0,-74 10-290,86-25-866,30-7-5686</inkml:trace>
</inkml:ink>
</file>

<file path=ppt/ink/ink68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0-12T15:05:08.971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0 24575,'3'1'0,"0"0"0,1-1 0,-1 1 0,0 0 0,0 1 0,0-1 0,0 1 0,-1-1 0,1 1 0,0 0 0,-1 0 0,1 0 0,-1 0 0,1 0 0,-1 1 0,2 2 0,34 46 0,-35-47 0,23 40 0,-1 1 0,-2 1 0,-2 0 0,18 61 0,-15-23 0,22 143 0,-41-198-113,23 207-1139,-26-196-5574</inkml:trace>
</inkml:ink>
</file>

<file path=ppt/ink/ink68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0-12T15:05:09.317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1 506 24575,'0'-15'0,"2"0"0,0 1 0,1-1 0,0 0 0,1 1 0,1 0 0,0 0 0,1 0 0,0 0 0,2 1 0,-1 0 0,1 1 0,1 0 0,0 0 0,1 0 0,18-15 0,14-10 0,1 2 0,3 2 0,49-28 0,-94 60 0,-1 1 0,25-16 0,-1 0 0,2 2 0,0 1 0,1 1 0,36-11 0,-54 24 0,-13 5 0,-15 7 0,-114 57 0,18-11 0,97-48 0,1-2 0,1 0 0,1 1 0,-27 22 0,39-30 0,1 1 0,-1 0 0,0-1 0,1 1 0,0 0 0,0 0 0,0 0 0,0 0 0,0 0 0,0 1 0,1-1 0,0 1 0,-1-1 0,1 1 0,1-1 0,-1 1 0,0 0 0,1-1 0,0 1 0,0 0 0,0-1 0,0 1 0,1 0 0,-1-1 0,2 6 0,1-4 0,-1 0 0,1 0 0,0 0 0,1 0 0,-1 0 0,1-1 0,0 0 0,0 0 0,0 0 0,0 0 0,1-1 0,0 1 0,8 4 0,6 2 0,1 0 0,24 8 0,9-1-195,1-3 0,0-1 0,0-4 0,1-1 0,1-3 0,68-3 0,-82-2-6631</inkml:trace>
</inkml:ink>
</file>

<file path=ppt/ink/ink69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0-12T15:05:09.766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39 24575,'0'6'0,"1"1"0,0-1 0,1 1 0,-1-1 0,1 0 0,0 0 0,1 1 0,0-1 0,4 7 0,37 54 0,-22-36 0,-14-19 0,-5-7 0,0 0 0,0 0 0,1 0 0,0-1 0,0 1 0,5 4 0,-9-9 0,0 0 0,0 0 0,1 0 0,-1 0 0,0 0 0,0 0 0,0 1 0,0-1 0,1 0 0,-1 0 0,0 0 0,0 0 0,0 0 0,1 0 0,-1 0 0,0 0 0,0 0 0,0 0 0,1 0 0,-1 0 0,0 0 0,0 0 0,1 0 0,-1 0 0,0 0 0,0 0 0,0-1 0,0 1 0,1 0 0,-1 0 0,0 0 0,0 0 0,0 0 0,0 0 0,1 0 0,-1-1 0,0 1 0,0 0 0,0 0 0,0 0 0,0 0 0,0-1 0,1 1 0,3-14 0,-2-17 0,-2 30 0,0-5 0,-1-7 0,2 0 0,-1 0 0,2 0 0,5-25 0,-6 36 0,0 0 0,-1-1 0,1 1 0,0 0 0,0 0 0,0-1 0,1 1 0,-1 0 0,1 0 0,-1 0 0,1 0 0,-1 1 0,1-1 0,0 0 0,0 1 0,0-1 0,0 1 0,0-1 0,0 1 0,0 0 0,1 0 0,-1 0 0,0 0 0,1 1 0,-1-1 0,0 1 0,1-1 0,-1 1 0,1 0 0,-1 0 0,1 0 0,-1 0 0,4 1 0,-3-1 0,0 1 0,0-1 0,0 1 0,0 0 0,0 0 0,0 1 0,0-1 0,0 0 0,-1 1 0,1 0 0,0 0 0,-1 0 0,1 0 0,3 4 0,23 38 0,-26-37 0,1-1 0,0 1 0,0-1 0,1 0 0,10 11 0,-14-17 0,0 1 0,0 0 0,1 0 0,-1-1 0,0 1 0,1-1 0,-1 1 0,1-1 0,-1 1 0,0-1 0,1 0 0,-1 0 0,1 0 0,-1 0 0,1 0 0,-1 0 0,1 0 0,-1 0 0,1 0 0,-1-1 0,1 1 0,-1-1 0,0 1 0,1-1 0,-1 0 0,0 1 0,1-1 0,-1 0 0,0 0 0,0 0 0,0 0 0,2-2 0,5-4 0,-1-1 0,0 0 0,10-13 0,-12 13 0,20-29 0,-21 29 0,0-1 0,1 2 0,1-1 0,-1 1 0,1-1 0,1 1 0,-1 1 0,1 0 0,0 0 0,13-8 0,-19 13 0,1 0 0,-1 0 0,0 1 0,1-1 0,-1 1 0,1-1 0,-1 1 0,1 0 0,-1-1 0,1 1 0,-1 0 0,1 0 0,-1 0 0,1 0 0,-1 0 0,1 1 0,-1-1 0,1 0 0,-1 1 0,1-1 0,-1 1 0,3 1 0,-3-1 0,1 0 0,0 1 0,-1 0 0,1-1 0,-1 1 0,0 0 0,0 0 0,1 0 0,-1 0 0,0 0 0,-1 0 0,1 0 0,1 4 0,0 7 0,0-1 0,0 1 0,-1 0 0,-1 15 0,0-26 0,-3 141-1365,2-119-5461</inkml:trace>
</inkml:ink>
</file>

<file path=ppt/ink/ink69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0-12T15:05:10.121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277 42 24575,'-1'-9'0,"1"-18"0,2 21 0,1 15 0,5 21 0,-2 1 0,-1-1 0,-2 1 0,-1 58 0,-5-27 0,-16 90 0,1-64 0,-34 99 0,-43 81 0,17-51 0,57-157-1365,2-11-5461</inkml:trace>
</inkml:ink>
</file>

<file path=ppt/ink/ink69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0-12T15:05:10.583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270 1 24575,'-17'0'0,"0"0"0,0 2 0,0 0 0,0 1 0,0 0 0,1 2 0,-1 0 0,1 1 0,0 0 0,1 1 0,-1 1 0,2 0 0,-16 12 0,28-19 0,0 0 0,0 1 0,0-1 0,0 1 0,1 0 0,-1-1 0,0 1 0,1 0 0,-1 0 0,1 0 0,0 0 0,0 0 0,-1 0 0,1 1 0,1-1 0,-1 0 0,0 1 0,1-1 0,-1 0 0,1 1 0,-1-1 0,1 1 0,0-1 0,0 0 0,0 1 0,1-1 0,-1 1 0,0-1 0,1 0 0,0 1 0,-1-1 0,1 0 0,0 1 0,0-1 0,0 0 0,1 0 0,-1 0 0,0 0 0,1 0 0,0 0 0,-1-1 0,1 1 0,0 0 0,2 1 0,10 8 0,0 0 0,1-1 0,0-1 0,29 14 0,-38-20 0,3 1 0,35 17 0,-1 2 0,-1 2 0,42 32 0,-80-54 0,0 1 0,1 0 0,-1 0 0,-1 1 0,1-1 0,-1 1 0,1-1 0,-1 1 0,2 6 0,-4-10 0,0 1 0,-1 0 0,1 0 0,-1 0 0,0 0 0,1 0 0,-1 0 0,0 0 0,0 1 0,0-1 0,0 0 0,-1 0 0,1 0 0,0 0 0,-1 0 0,0 0 0,1 0 0,-1-1 0,0 1 0,0 0 0,0 0 0,0 0 0,0-1 0,-1 1 0,1-1 0,0 1 0,-1-1 0,-1 3 0,-5 1 10,1 1 0,-1-1 0,0-1 0,0 1 0,0-1 0,0-1 0,-1 1 0,0-1 0,0-1 0,0 0 0,-13 2 0,2-2-307,0-1 0,1 0 0,-1-2 0,-25-3 0,7-2-6529</inkml:trace>
</inkml:ink>
</file>

<file path=ppt/ink/ink69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0-12T15:05:11.005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244 109 24575,'0'-5'0,"0"-1"0,-1 1 0,1-1 0,-1 1 0,0-1 0,-1 1 0,1 0 0,-1 0 0,0-1 0,0 1 0,-1 0 0,0 0 0,-4-5 0,5 7 0,0 0 0,-1 1 0,1 0 0,-1 0 0,0-1 0,0 2 0,0-1 0,0 0 0,0 0 0,0 1 0,0 0 0,-1 0 0,1 0 0,0 0 0,-1 0 0,1 1 0,-1-1 0,1 1 0,-1 0 0,1 0 0,-1 0 0,-4 1 0,0 1 0,-1 1 0,1 0 0,0 0 0,1 0 0,-1 1 0,1 0 0,-1 1 0,1-1 0,1 1 0,-1 1 0,1-1 0,0 1 0,-7 8 0,9-9 0,0 0 0,0 1 0,0-1 0,1 1 0,0-1 0,0 1 0,1 0 0,-3 7 0,4-9 0,1-1 0,-1 0 0,1 0 0,-1 0 0,1 0 0,0 1 0,0-1 0,1 0 0,-1 0 0,1 0 0,-1 0 0,1 1 0,0-1 0,0 0 0,0 0 0,3 4 0,-1-3 0,-1-1 0,1 0 0,0 0 0,0 0 0,1 0 0,-1-1 0,1 1 0,-1-1 0,1 0 0,0 0 0,-1 0 0,1 0 0,0-1 0,0 0 0,0 0 0,1 0 0,-1 0 0,0 0 0,0-1 0,1 0 0,-1 0 0,0 0 0,5-1 0,7 0 0,0-1 0,0-1 0,-1-1 0,27-9 0,-24 6 0,0-2 0,-1 0 0,0 0 0,21-17 0,-37 25 0,0-1 0,1 1 0,-1 0 0,1 0 0,-1 0 0,1 0 0,0 0 0,0 0 0,0 0 0,-1 0 0,1 1 0,0-1 0,0 1 0,0-1 0,0 1 0,0 0 0,0 0 0,0 0 0,0 0 0,0 0 0,0 0 0,0 0 0,0 1 0,0-1 0,0 1 0,0 0 0,0-1 0,2 3 0,-1-1 0,0 1 0,-1 0 0,1 0 0,-1 0 0,0 0 0,0 0 0,0 0 0,0 1 0,-1-1 0,1 0 0,-1 1 0,0 0 0,0-1 0,1 6 0,3 25-71,-2 0 0,-1 1 0,-3 43 0,1-39-1010,-1 8-5745</inkml:trace>
</inkml:ink>
</file>

<file path=ppt/ink/ink69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0-12T15:05:24.979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1 432 24575,'0'-23'0,"1"1"0,0-1 0,2 1 0,8-32 0,-7 42 0,0 0 0,1 0 0,1 0 0,-1 1 0,2-1 0,-1 1 0,2 1 0,-1-1 0,12-11 0,-18 21 0,0 0 0,0-1 0,0 1 0,0 0 0,1 0 0,-1 0 0,0 0 0,0 0 0,1 0 0,-1 0 0,0 0 0,1 1 0,-1-1 0,1 0 0,-1 1 0,1-1 0,0 1 0,-1 0 0,1-1 0,-1 1 0,1 0 0,0 0 0,-1 0 0,1 0 0,-1 0 0,1 0 0,0 1 0,-1-1 0,1 1 0,-1-1 0,1 1 0,-1-1 0,1 1 0,-1 0 0,1 0 0,-1-1 0,0 1 0,1 0 0,-1 0 0,0 1 0,0-1 0,0 0 0,0 0 0,0 0 0,0 1 0,0-1 0,1 4 0,5 7 0,0 1 0,-1 0 0,0 0 0,4 19 0,-6-21 0,0 3 0,1 1 0,0-1 0,1 0 0,13 25 0,-15-34 0,-1 0 0,1 0 0,0-1 0,0 1 0,1-1 0,-1 0 0,1-1 0,0 1 0,0-1 0,0 0 0,0 0 0,1 0 0,7 2 0,39 13 0,1-2 0,83 13 0,-99-23 0,0-2 0,1-2 0,0-2 0,60-6 0,-53-2 0,0-2 0,-1-3 0,-1-1 0,0-2 0,-1-1 0,-1-3 0,-1-1 0,0-3 0,41-32 0,4-15 0,-55 45 0,59-42 0,-68 56 0,1 1 0,0 1 0,1 1 0,0 1 0,1 1 0,-1 1 0,1 1 0,1 1 0,36-2 0,-18 5 0,-1 2 0,0 2 0,0 1 0,72 18 0,8 16 0,-89-26 0,-1-2 0,2 0 0,-1-3 0,63 7 0,22-14 0,49 4 0,-144-2 0,0 2 0,0 0 0,0 1 0,-1 2 0,28 10 0,-24-5 0,-1 1 0,0 1 0,-1 1 0,28 22 0,-40-27 0,1 0 0,1-1 0,0-1 0,0 0 0,1-1 0,0-1 0,0 0 0,0-1 0,1-1 0,-1 0 0,1-1 0,0-1 0,0 0 0,0-2 0,0 1 0,1-2 0,-1 0 0,0-1 0,0-1 0,-1 0 0,31-11 0,20-12 0,105-59 0,-25 10 0,-124 66 0,-1 1 0,1 2 0,0 0 0,1 1 0,45-4 0,-20 7 0,88 7 0,44 19 0,1 1 0,-145-23 0,0-1 0,0-1 0,40-6 0,98-25 0,-86 14 0,108-7 0,-117 21 0,97 8 0,-136-1 0,0 2 0,-1 2 0,0 1 0,50 18 0,-72-20 0,173 59 0,-153-56 0,-1-1 0,1-2 0,52 2 0,-4-5 0,1-5 0,0-3 0,-1-4 0,0-4 0,96-26 0,-115 20 0,22-8 0,2 4 0,169-18 0,-93 38 0,182 20 0,-279-12 0,41 1 0,0-5 0,-1-5 0,129-18 0,76-15 0,-264 34 0,1 2 0,-1 3 0,1 1 0,60 14 0,-86-11 0,0 0 0,0 2 0,0 1 0,-2 1 0,27 16 0,102 78 0,-101-66 0,-29-24 0,0 0 0,0-1 0,1-2 0,1 0 0,0-1 0,0-2 0,1 0 0,1-2 0,-1-1 0,1-1 0,0-1 0,0-1 0,44-1 0,6-6-38,0-3-1,0-3 1,-1-4 0,76-24-1,284-115-300,-75 23 200,-303 113 130,1 1-1,94-11 1,-129 24 23,1 2 0,0 0 0,0 1 0,0 2 0,0 1 0,0 0 0,0 2 0,-1 0 0,29 12 0,74 45 583,-98-46-603,0-1-1,2-2 1,-1 0-1,2-2 1,58 13-1,-36-18 7,1-1 0,90-6 0,110-23 0,-60 5 0,206 7 0,-323 16 0,0 3 0,-1 3 0,89 25 0,16 17 0,56 15 0,-174-52 0,118 10 0,-90-22 0,1-4 0,-1-4 0,0-5 0,116-26 0,364-63-666,7 56 717,-417 45-54,313 45 0,-108 2 3,-255-40 0,148-7 0,367-52-622,218-8 677,-574 58-55,420 54 0,9 18 52,-466-64-409,236-23-1,47-28 358,381-27 0,1 37 0,-510 36-123,295-5-168,-626 0 732,84-13 0,-123 12-330,0-1 0,0-1 0,0-1 0,-1 0 0,0-1 0,0-1-1,-1 0 1,26-18 0,-37 22-220,-1 0 0,1 0 0,-1 0 1,0-1-1,0 0 0,0 1 0,-1-2 0,3-4 0,4-12-6717</inkml:trace>
</inkml:ink>
</file>

<file path=ppt/ink/ink69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0-12T15:05:28.861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54 86 24575,'-1'18'0,"0"0"0,-8 31 0,-1 5 0,4-14 0,-7 56 0,-1 144 0,15-211 0,0-1 0,2 0 0,1 0 0,1-1 0,1 1 0,1-1 0,2 0 0,1-1 0,24 47 0,-28-63 0,1 0 0,-1 0 0,1 0 0,1-1 0,0-1 0,0 1 0,1-1 0,0-1 0,0 1 0,1-1 0,0-1 0,0 0 0,1-1 0,0 0 0,-1 0 0,2-1 0,-1 0 0,0-1 0,1-1 0,-1 1 0,1-2 0,0 0 0,0 0 0,0-1 0,-1-1 0,1 0 0,0 0 0,0-1 0,-1-1 0,16-5 0,-3-1 0,0-1 0,0-2 0,-1 0 0,-1-1 0,41-33 0,-34 22 0,-2-2 0,-1 0 0,38-49 0,-46 49 0,-2-1 0,0-1 0,-2 0 0,-1-1 0,-1-1 0,-1 1 0,-2-2 0,-1 0 0,5-44 0,-4-12 0,-3 0 0,-8-102 0,2 177 0,0 4 0,0 0 0,-1 0 0,1 0 0,-1 0 0,-1 0 0,0 0 0,0 0 0,-4-9 0,6 17 0,0-1 0,0 1 0,0 0 0,0 0 0,0 0 0,0 0 0,0-1 0,0 1 0,0 0 0,0 0 0,0 0 0,0 0 0,-1 0 0,1-1 0,0 1 0,0 0 0,0 0 0,0 0 0,0 0 0,0 0 0,0-1 0,0 1 0,-1 0 0,1 0 0,0 0 0,0 0 0,0 0 0,0 0 0,0 0 0,-1 0 0,1 0 0,0 0 0,0-1 0,0 1 0,0 0 0,-1 0 0,1 0 0,0 0 0,0 0 0,0 0 0,0 0 0,-1 0 0,1 0 0,0 0 0,0 1 0,0-1 0,0 0 0,-1 0 0,1 0 0,0 0 0,0 0 0,0 0 0,0 0 0,0 0 0,-1 1 0,-3 12 0,3 20 0,3-17 0,1 0 0,1 0 0,1-1 0,0 1 0,1-1 0,0 0 0,1 0 0,1-1 0,12 18 0,-12-21 0,1-2 0,-1 1 0,1-1 0,1-1 0,0 1 0,0-2 0,1 1 0,0-1 0,0-1 0,0 0 0,1-1 0,17 6 0,3-1-682,49 8-1,-47-13-6143</inkml:trace>
</inkml:ink>
</file>

<file path=ppt/ink/ink69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0-12T15:05:29.266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27 291 24575,'0'4'0,"5"2"0,6-4 0,6-4 0,5-5 0,2-2 0,3 1 0,1-3 0,1 0 0,-1-2 0,-4 0-8191</inkml:trace>
  <inkml:trace contextRef="#ctx0" brushRef="#br0" timeOffset="1">0 100 24575,'5'-5'0,"6"-2"0,6 1 0,4-3 0,4-1 0,7 2 0,7-2 0,6 0 0,5-3 0,3 1 0,-7 3-8191</inkml:trace>
</inkml:ink>
</file>

<file path=ppt/ink/ink69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0-12T15:05:32.469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32 1 24575,'-10'8'0,"-10"12"0,19-19 0,1-1 0,0 1 0,0 0 0,0-1 0,0 1 0,-1-1 0,1 1 0,0-1 0,0 1 0,0 0 0,0-1 0,0 1 0,0-1 0,1 1 0,-1-1 0,0 1 0,0 0 0,0-1 0,0 1 0,1-1 0,-1 1 0,0-1 0,1 1 0,-1-1 0,0 1 0,1-1 0,-1 1 0,0-1 0,1 0 0,-1 1 0,1-1 0,-1 0 0,1 1 0,-1-1 0,1 0 0,-1 1 0,1-1 0,-1 0 0,1 0 0,0 0 0,-1 0 0,1 1 0,-1-1 0,2 0 0,13 3 0,1 1 0,-1-2 0,1 0 0,0-1 0,0-1 0,31-3 0,-2 1 0,315-31 0,-263 21 0,9 4 0,114 5 0,-158 4 0,-60-1-51,42 4 229,-43-4-234,1 1 1,-1-1 0,0 1 0,1-1-1,-1 1 1,0-1 0,1 1 0,-1 0-1,0 0 1,0 0 0,0 0 0,0 0-1,1 0 1,-1 0 0,-1 0 0,1 0-1,0 0 1,0 0 0,0 1 0,-1-1-1,1 0 1,0 1 0,-1-1 0,1 1-1,-1-1 1,1 2 0,-1 14-6771</inkml:trace>
</inkml:ink>
</file>

<file path=ppt/ink/ink69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0-12T15:05:32.893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56 24575,'5'0'0,"-1"-1"0,1 0 0,0 0 0,0 0 0,8-4 0,15-2 0,94-11 0,228-4 0,562 24-1365,-889-2-5461</inkml:trace>
</inkml:ink>
</file>

<file path=ppt/ink/ink69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0-12T15:05:33.292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1153 0 24575,'-19'2'0,"1"0"0,-1 1 0,1 2 0,-21 6 0,-8 2 0,-72 12 40,-1-6 0,-123 4 0,-244-16-1525,464-7-5341</inkml:trace>
</inkml:ink>
</file>

<file path=ppt/ink/ink70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0-12T15:05:36.623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5 24575,'0'-5'0</inkml:trace>
</inkml:ink>
</file>

<file path=ppt/ink/ink70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0-12T15:05:37.633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1 24575,'0'0'-8191</inkml:trace>
</inkml:ink>
</file>

<file path=ppt/ink/ink70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0-12T15:05:40.649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437 1 24575,'-36'0'0,"0"3"0,0 0 0,0 3 0,1 1 0,0 1 0,-48 19 0,81-27 0,0 1 0,0 0 0,0-1 0,1 1 0,-1 0 0,0 0 0,0 0 0,1 1 0,-1-1 0,1 0 0,-1 0 0,1 1 0,0-1 0,-1 1 0,1 0 0,0-1 0,0 1 0,0 0 0,0-1 0,1 1 0,-1 0 0,0 0 0,0 3 0,1-3 0,1 0 0,-1 1 0,1-1 0,-1 1 0,1-1 0,0 0 0,0 0 0,0 1 0,0-1 0,0 0 0,1 0 0,-1 0 0,0 0 0,1 0 0,0 0 0,-1-1 0,1 1 0,0 0 0,3 1 0,38 29 0,62 34 0,20 14 0,-108-67 0,-1 0 0,1 2 0,-2 0 0,25 30 0,-37-41 0,0 0 0,0 0 0,0 1 0,-1-1 0,1 1 0,-1 0 0,0-1 0,-1 1 0,1 0 0,-1 0 0,0 0 0,0 0 0,0 0 0,-1 10 0,-1-10 0,0 0 0,0 0 0,0-1 0,-1 1 0,0-1 0,0 1 0,0-1 0,0 1 0,-1-1 0,1 0 0,-1 0 0,0-1 0,-1 1 0,1 0 0,-7 4 0,-6 5 0,0-2 0,0 0 0,-1-1 0,-1 0 0,0-1 0,0-2 0,0 0 0,-24 6 0,6-4 0,0-2 0,0-1 0,-57 2 0,83-8 0,0 1 0,0-1 0,0 0 0,0-1 0,0 0 0,-12-3 0,21 4 0,-1-1 0,0 1 0,0-1 0,0 0 0,0 0 0,1 0 0,-1 0 0,0 0 0,1 0 0,-1 0 0,1 0 0,-1-1 0,1 1 0,0-1 0,-1 1 0,1-1 0,0 1 0,0-1 0,0 0 0,0 0 0,1 1 0,-1-1 0,0 0 0,1 0 0,-1 0 0,1 0 0,-1 0 0,1 0 0,0 0 0,0 0 0,0 1 0,1-5 0,-1 1 7,1 0 0,0 0 0,1 0 0,-1 0 0,1 0 1,0 0-1,0 0 0,1 1 0,-1-1 0,1 1 0,0-1 0,0 1 0,1 0 0,5-5 0,5-4-366,1 1 0,26-17 0,-34 24-35,13-8-6432</inkml:trace>
</inkml:ink>
</file>

<file path=ppt/ink/ink70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0-12T15:05:41.195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277 1 24575,'-4'0'0,"-7"0"0,-6 0 0,-4 4 0,-4 3 0,-6-2 0,-8 0 0,-7 3 0,1 1 0,7-2-8191</inkml:trace>
</inkml:ink>
</file>

<file path=ppt/ink/ink70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0-12T15:05:45.289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0 24575,'2'41'0,"2"0"0,1 0 0,20 72 0,0 17 0,6 24 0,-26-140 0,-1 1 0,-1-1 0,0 1 0,-1 0 0,-1 0 0,0 24 0,-1-39-20,-1 0-1,1 1 1,0-1-1,0 0 1,0 1-1,0-1 0,0 0 1,-1 0-1,1 1 1,0-1-1,0 0 1,-1 0-1,1 1 1,0-1-1,0 0 1,-1 0-1,1 0 0,0 0 1,-1 1-1,1-1 1,0 0-1,0 0 1,-1 0-1,1 0 1,0 0-1,-1 0 1,1 0-1,0 0 0,-1 0 1,1 0-1,0 0 1,-1 0-1,1 0 1,0 0-1,-1 0 1,1 0-1,0 0 1,-1 0-1,1-1 0,0 1 1,0 0-1,-1 0 1,1 0-1,0-1 1,-1 1-1,1 0 1,0 0-1,0 0 1,0-1-1,-1 1 0,1 0 1,0-1-1,0 1 1,0 0-1,-1-1 1,1 1-195,-12-11-6611</inkml:trace>
</inkml:ink>
</file>

<file path=ppt/ink/ink70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0-12T15:05:44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1 323 24575,'0'-8'0,"-1"1"0,1-1 0,0 1 0,1-1 0,0 1 0,0-1 0,0 1 0,1 0 0,0-1 0,1 1 0,0 0 0,0 1 0,0-1 0,1 0 0,6-8 0,9-9 0,1 1 0,1 1 0,36-30 0,-44 42 0,0 0 0,0 2 0,1-1 0,0 2 0,0 0 0,1 0 0,0 2 0,24-7 0,-37 11 0,0 1 0,-1-1 0,1 1 0,0 0 0,-1-1 0,1 1 0,0 0 0,-1 0 0,1 0 0,0 0 0,0 0 0,-1 1 0,1-1 0,0 1 0,-1-1 0,1 1 0,0-1 0,-1 1 0,1 0 0,-1 0 0,1-1 0,-1 1 0,0 0 0,1 1 0,-1-1 0,0 0 0,1 0 0,-1 0 0,0 1 0,0-1 0,0 1 0,0-1 0,-1 1 0,1-1 0,0 1 0,-1-1 0,2 3 0,-2 1 0,1 0 0,-1 0 0,1-1 0,-1 1 0,-1 0 0,1-1 0,-1 1 0,1 0 0,-2-1 0,1 1 0,0-1 0,-4 9 0,-26 43 0,-1-1 0,-48 59 0,42-62 0,11-17 0,13-18 0,0 0 0,-15 27 0,27-40 0,0 0 0,0 0 0,0 0 0,1 0 0,-1 0 0,1 0 0,0 0 0,0 0 0,0 1 0,1-1 0,-1 0 0,1 1 0,0-1 0,1 0 0,-1 1 0,1-1 0,2 8 0,-2-8 0,1-1 0,1 1 0,-1-1 0,1 0 0,-1 0 0,1 0 0,0 0 0,0 0 0,0 0 0,0-1 0,1 0 0,-1 1 0,1-1 0,-1 0 0,1-1 0,0 1 0,0-1 0,0 0 0,0 1 0,0-2 0,7 2 0,11 1 0,1-1 0,39-2 0,-42 0 0,61-1-109,13 2-519,142-18 0,-199 11-6198</inkml:trace>
</inkml:ink>
</file>

<file path=ppt/ink/ink70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0-12T15:05:44.390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426 26 24575,'-4'-3'0,"1"1"0,-1-1 0,0 1 0,1-1 0,-1 1 0,0 0 0,0 1 0,-1-1 0,1 1 0,0 0 0,0 0 0,-1 0 0,1 0 0,-1 1 0,1 0 0,-9 0 0,-3 1 0,0 1 0,1 0 0,-22 7 0,11-2 0,-47 20 0,66-25 0,1 1 0,0 0 0,0 1 0,0 0 0,0 0 0,0 0 0,1 0 0,0 1 0,0 0 0,0 0 0,0 0 0,-6 10 0,10-12 0,0-1 0,0 0 0,1 1 0,-1-1 0,0 1 0,1-1 0,0 1 0,0-1 0,-1 1 0,1-1 0,1 1 0,-1-1 0,0 1 0,1 0 0,-1-1 0,1 0 0,0 1 0,0-1 0,0 1 0,0-1 0,0 0 0,0 0 0,1 1 0,-1-1 0,1 0 0,-1 0 0,1-1 0,0 1 0,3 2 0,5 5 0,2 0 0,-1-1 0,1 0 0,14 6 0,-17-9 0,36 19 0,-19-12 0,-1 2 0,-1 0 0,0 2 0,-1 0 0,22 22 0,-42-36 0,0 1 0,-1-1 0,1 1 0,-1 0 0,1 0 0,-1 0 0,0 0 0,0 1 0,-1-1 0,1 0 0,-1 1 0,1-1 0,-1 1 0,0 0 0,0-1 0,-1 1 0,1 0 0,-1 0 0,0-1 0,0 1 0,0 0 0,0 0 0,-1-1 0,1 1 0,-1 0 0,0-1 0,0 1 0,-1 0 0,1-1 0,-1 0 0,1 1 0,-1-1 0,-4 5 0,-2 1 0,0 1 0,-1-1 0,0-1 0,-1 1 0,0-2 0,0 1 0,-1-1 0,-20 9 0,12-6 0,-1-1 0,0-2 0,-1 0 0,0-1 0,0-1 0,-1 0 0,1-2 0,-1-1 0,0 0 0,-29-3 0,26-3-1365,7-3-5461</inkml:trace>
</inkml:ink>
</file>

<file path=ppt/ink/ink70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0-12T15:05:44.855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1724 1 24575,'0'0'0,"0"0"0,0 0 0,0 0 0,1 0 0,-1 0 0,0 0 0,0 0 0,0 0 0,0 0 0,0 0 0,0 0 0,0-1 0,1 1 0,-1 0 0,0 0 0,0 0 0,0 0 0,0 0 0,0 0 0,0 0 0,0 0 0,1 0 0,-1 1 0,0-1 0,0 0 0,0 0 0,0 0 0,0 0 0,0 0 0,0 0 0,1 0 0,-1 0 0,0 0 0,0 0 0,0 0 0,0 0 0,0 0 0,0 0 0,0 1 0,0-1 0,0 0 0,0 0 0,0 0 0,0 0 0,0 0 0,1 0 0,-1 0 0,0 0 0,0 1 0,0-1 0,0 0 0,0 0 0,0 0 0,0 0 0,0 0 0,0 0 0,0 0 0,0 1 0,0-1 0,0 0 0,0 0 0,-1 0 0,1 0 0,-9 7 0,-16 5 0,-37 2 0,0-3 0,-101 4 0,89-9 0,-770 9 0,737-20 0,0-5 0,-114-26 0,214 35 0,0-1 0,1 1 0,-1-1 0,0-1 0,-8-4 0,15 7 0,-1 0 0,1 0 0,0 0 0,0 0 0,0 0 0,-1 0 0,1 0 0,0 0 0,0-1 0,0 1 0,0 0 0,0 0 0,-1 0 0,1 0 0,0 0 0,0 0 0,0-1 0,0 1 0,0 0 0,0 0 0,-1 0 0,1 0 0,0-1 0,0 1 0,0 0 0,0 0 0,0 0 0,0 0 0,0-1 0,0 1 0,0 0 0,0 0 0,0 0 0,0-1 0,0 1 0,0 0 0,0 0 0,0 0 0,0 0 0,0-1 0,0 1 0,0 0 0,0 0 0,0 0 0,0-1 0,1 1 0,-1 0 0,0 0 0,0 0 0,0 0 0,0-1 0,14-4 0,18 1 0,-19 5-170,-1-1-1,1 2 0,0-1 1,-1 2-1,1 0 0,-1 0 1,24 11-1,-15-4-6655</inkml:trace>
</inkml:ink>
</file>

<file path=ppt/ink/ink70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0-12T15:05:46.314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1851 57 24575,'-641'0'-3475,"-318"0"6950,900 2-3475,-74 14 0,74-8 0,166-28 0,65-10 0,-83 22 0,289-17 0,41 42 0,-264-9 0,-81-6 0,0 3 0,86 17 0,-239-18 0,-659 32 0,642-27 0,-507 27 0,598-36 0,-3 1 0,0-1 0,0-1 0,0 1 0,0-1 0,0-1 0,0 1 0,-15-6 0,23 7 0,0 0 0,1 0 0,-1 0 0,0-1 0,0 1 0,1 0 0,-1 0 0,0 0 0,0 0 0,0 0 0,0 0 0,1 0 0,-1-1 0,0 1 0,0 0 0,0 0 0,0 0 0,1-1 0,-1 1 0,0 0 0,0 0 0,0 0 0,0-1 0,0 1 0,0 0 0,0 0 0,0 0 0,0-1 0,0 1 0,0 0 0,0 0 0,0-1 0,0 1 0,0 0 0,0 0 0,0 0 0,0-1 0,0 1 0,0 0 0,0 0 0,0-1 0,0 1 0,0 0 0,0 0 0,0 0 0,-1 0 0,1-1 0,0 1 0,0 0 0,0 0 0,0 0 0,0 0 0,-1-1 0,1 1 0,0 0 0,0 0 0,0 0 0,-1 0 0,1 0 0,0 0 0,-1-1 0,21-2 0,146-4 0,12 0 0,18-10-1365,-167 17-5461</inkml:trace>
</inkml:ink>
</file>

<file path=ppt/ink/ink70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0-12T15:05:46.735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423 1 24575,'-4'0'0,"-7"0"0,-6 0 0,-4 0 0,-4 0 0,-2 0 0,-1 0 0,0 0 0,-1 0 0,1 5 0,0 1 0,0 0 0,0-1 0,1 3 0,0 1 0,-1-2 0,6 2 0,5 1-8191</inkml:trace>
</inkml:ink>
</file>

<file path=ppt/ink/ink7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0-12T15:05:54.822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406 17 24575,'-32'-8'0,"5"1"0,4 6 0,-1 1 0,0 1 0,1 1 0,-1 1 0,1 1 0,0 1 0,0 2 0,0 0 0,1 1 0,0 1 0,-36 21 0,55-29 0,1 0 0,0 0 0,0 1 0,0-1 0,0 0 0,0 1 0,0 0 0,1-1 0,-1 1 0,1 0 0,-1 0 0,1 0 0,-1 0 0,1 0 0,0 0 0,0 0 0,0 0 0,0 0 0,0 1 0,1-1 0,-1 0 0,1 1 0,-1-1 0,1 0 0,0 1 0,0-1 0,0 1 0,0-1 0,0 0 0,1 1 0,-1-1 0,1 0 0,-1 1 0,1-1 0,0 0 0,0 0 0,0 1 0,0-1 0,1 0 0,-1 0 0,0 0 0,1-1 0,-1 1 0,1 0 0,2 1 0,7 9 0,1-2 0,0 1 0,1-2 0,0 1 0,21 9 0,130 64 0,-106-57 0,-1 3 0,-1 2 0,55 42 0,-105-68 0,0 0 0,0 0 0,-1 1 0,1 0 0,-1 0 0,-1 0 0,1 0 0,5 11 0,-9-15 0,-1 0 0,1 0 0,0 0 0,0 0 0,-1 0 0,1 1 0,-1-1 0,0 0 0,1 0 0,-1 1 0,0-1 0,0 0 0,-1 0 0,1 1 0,0-1 0,-1 0 0,0 0 0,1 0 0,-1 1 0,0-1 0,0 0 0,0 0 0,0 0 0,0 0 0,-1-1 0,1 1 0,-1 0 0,1 0 0,-1-1 0,1 1 0,-1-1 0,0 0 0,-3 2 0,-11 7 0,0-2 0,0 0 0,-1-1 0,-1-1 0,1 0 0,-1-2 0,0 0 0,0 0 0,0-2 0,0 0 0,-1-2 0,1 0 0,0 0 0,0-2 0,-35-7 0,48 8-50,1 0-1,-1-1 1,0 1-1,0-1 0,1 0 1,-1 0-1,1-1 1,-1 1-1,1-1 1,0 0-1,0 0 0,0-1 1,1 1-1,-1-1 1,1 0-1,0 0 1,0 0-1,0 0 0,0 0 1,1-1-1,0 1 1,0-1-1,0 0 1,0 1-1,1-1 1,-2-8-1,0-11-6775</inkml:trace>
</inkml:ink>
</file>

<file path=ppt/ink/ink7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0-12T15:05:55.226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236 152 24575,'1'0'0,"0"0"0,0 0 0,0-1 0,0 1 0,0-1 0,0 1 0,-1-1 0,1 1 0,0-1 0,0 1 0,0-1 0,-1 1 0,1-1 0,0 0 0,-1 0 0,1 1 0,0-1 0,-1 0 0,1 0 0,-1 0 0,1 0 0,-1 0 0,0 0 0,1 0 0,-1 1 0,0-1 0,0 0 0,0 0 0,1 0 0,-1 0 0,0 0 0,0 0 0,-1 0 0,1 0 0,0 0 0,0 0 0,0 0 0,-1 0 0,1-1 0,-1-3 0,0 0 0,0 0 0,0 0 0,-1 0 0,1 0 0,-4-6 0,2 6 0,0 1 0,-1 0 0,1 0 0,-1 0 0,1 0 0,-1 0 0,-1 1 0,1 0 0,0 0 0,-1 0 0,1 0 0,-1 1 0,0 0 0,0 0 0,0 0 0,0 0 0,0 1 0,0 0 0,-1 0 0,1 0 0,0 1 0,-8 0 0,6 0 0,0 1 0,1 0 0,-1 0 0,1 1 0,-1 0 0,1 0 0,0 0 0,-1 1 0,1 0 0,1 0 0,-1 0 0,0 1 0,1 0 0,0 0 0,0 1 0,0-1 0,-7 9 0,10-11 0,1 0 0,-1-1 0,1 1 0,0 0 0,-1 0 0,1 0 0,0 0 0,0 0 0,0 0 0,0 1 0,1-1 0,-1 0 0,1 0 0,-1 1 0,1-1 0,0 0 0,0 0 0,0 1 0,0-1 0,0 0 0,0 1 0,1-1 0,-1 0 0,1 0 0,-1 1 0,1-1 0,0 0 0,0 0 0,0 0 0,2 3 0,0-2 0,0 0 0,-1-1 0,1 1 0,1-1 0,-1 1 0,0-1 0,1 0 0,-1 0 0,1 0 0,-1-1 0,1 1 0,0-1 0,0 0 0,0 0 0,0 0 0,8 0 0,-1-1 0,1-1 0,0 1 0,-1-2 0,1 0 0,-1 0 0,0-1 0,1-1 0,-1 0 0,-1 0 0,15-8 0,-12 5 0,-1 0 0,0-1 0,-1 0 0,0-1 0,0 0 0,-1 0 0,0-1 0,11-15 0,3-29 0,-23 66-91,1 0 0,0-1 0,0 1 0,1-1 0,1 0 0,0 0 0,0 0 0,1 0 0,1-1 0,0 0 0,0 0 0,1 0 0,0-1 0,13 13 0,0-3-6735</inkml:trace>
</inkml:ink>
</file>

<file path=ppt/ink/ink7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0-12T15:05:39.785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0 151 24575,'6'1'0,"1"0"0,-1 0 0,0 0 0,0 1 0,0 0 0,0 1 0,0-1 0,-1 1 0,1 0 0,-1 1 0,0-1 0,0 1 0,0 0 0,0 0 0,0 1 0,-1-1 0,6 9 0,3 4 0,-1 0 0,0 0 0,-2 1 0,10 20 0,-11-17 0,-1-1 0,0 1 0,-2 1 0,0-1 0,-2 1 0,0 0 0,1 36 0,-5-45 0,-1-9 0,1 1 0,0-1 0,0 0 0,1 1 0,-1-1 0,1 0 0,0 1 0,0-1 0,0 0 0,1 0 0,2 7 0,1-11 0,-1-9 0,0-10 0,1-106 0,-5 90 0,1-1 0,12-68 0,-9 82 0,2 0 0,0 0 0,2 1 0,0 0 0,1 0 0,1 1 0,1 0 0,23-31 0,-32 49 0,-1 1 0,0-1 0,0 1 0,1-1 0,-1 1 0,1-1 0,0 1 0,-1 0 0,1 0 0,0 0 0,0 0 0,-1 0 0,1 0 0,0 0 0,0 1 0,0-1 0,0 1 0,0-1 0,0 1 0,0 0 0,4 0 0,-4 0 0,1 1 0,0 0 0,0 0 0,-1 0 0,1 0 0,0 0 0,-1 0 0,1 1 0,-1 0 0,0-1 0,0 1 0,1 0 0,2 3 0,5 7 0,-1 0 0,0 1 0,-1 0 0,10 21 0,-4-10 0,-2 1 0,-1 1 0,-1-1 0,-1 2 0,-1-1 0,-2 1 0,0 0 0,2 49 0,-8-96 0,-1-17 0,2 1 0,8-55 0,-4 62 0,2 1 0,12-31 0,-15 49 0,0 1 0,0 0 0,1-1 0,1 2 0,-1-1 0,1 0 0,1 1 0,-1 0 0,12-9 0,-16 15 0,-1 1 0,0-1 0,1 1 0,-1 0 0,1-1 0,-1 1 0,1 0 0,0 0 0,0 0 0,-1 0 0,1 1 0,0-1 0,0 0 0,0 1 0,0-1 0,0 1 0,0 0 0,0-1 0,0 1 0,0 0 0,0 0 0,0 1 0,0-1 0,0 0 0,0 1 0,0-1 0,-1 1 0,1-1 0,0 1 0,0 0 0,0 0 0,-1 0 0,1 0 0,0 0 0,-1 0 0,1 1 0,-1-1 0,1 0 0,-1 1 0,0-1 0,1 1 0,-1-1 0,1 3 0,5 8 0,-1 1 0,0 0 0,0 0 0,-2 0 0,5 15 0,-3-8 0,11 43 0,12 78 0,-17-76 0,21 67 0,-24-109-1365,1-6-5461</inkml:trace>
</inkml:ink>
</file>

<file path=ppt/ink/ink7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0-12T15:05:40.182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1447 11 24575,'-4'3'0,"1"-1"0,-1 1 0,1-1 0,-1 0 0,0 0 0,0 0 0,0 0 0,-1-1 0,1 0 0,0 1 0,-1-2 0,-4 2 0,-60 1 0,50-3 0,-192 13 0,-5 0 0,-60 3 0,135-6 0,-146-8 0,270-2 0,1-1 0,-1-1 0,1-1 0,0 0 0,-1-2 0,-30-11 0,46 15-52,-1 0-1,0 0 1,1 0-1,-1-1 1,0 1-1,1-1 1,0 1-1,-1-1 1,1 1-1,0-1 1,0 0-1,0 1 1,0-1-1,0 0 1,0 0-1,0 0 1,1 0-1,-1 0 1,1 0-1,-1 0 1,1 0-1,0 0 0,0 0 1,0 0-1,0-3 1,3-10-6774</inkml:trace>
</inkml:ink>
</file>

<file path=ppt/ink/ink7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0-12T15:05:50.518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1 116 24575,'11'1'0,"0"1"0,-1 0 0,1 0 0,0 1 0,-1 1 0,18 7 0,-14-5 0,0 0 0,28 6 0,-30-11 0,1 1 0,0-2 0,-1 0 0,1 0 0,-1-1 0,1-1 0,-1 0 0,1-1 0,13-4 0,11-7 0,56-29 0,-61 26 0,1 2 0,40-13 0,-69 27 0,20-6 0,0 0 0,1 2 0,-1 0 0,45-2 0,-48 9-65,-16-2-53,-1 1 0,1-1-1,0 1 1,0-1 0,0-1 0,0 1 0,0-1 0,0 0-1,0 0 1,6-2 0</inkml:trace>
</inkml:ink>
</file>

<file path=ppt/ink/ink7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0-12T15:05:50.875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17 24575,'153'2'0,"166"-4"0,-252-8-1365,-39 4-5461</inkml:trace>
</inkml:ink>
</file>

<file path=ppt/ink/ink7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0-12T15:05:52.271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3 24575,'114'-1'0,"13"-1"0,127 16 0,319 47 0,-207-24 0,339 5-747,-596-38 683,983 7-1885,-75-2 523,932 6-134,-682-12 744,-254 23 625,252 2-76,-656-29 6487,-609 4-5630,-7 3-339,-18 14-296,4-3 49,-11 22-1369,20-20-5461</inkml:trace>
</inkml:ink>
</file>

<file path=ppt/ink/ink7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0-12T15:05:58.941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2021 24575,'0'-3'0,"1"0"0,0-1 0,0 1 0,0 0 0,0 1 0,0-1 0,0 0 0,1 0 0,0 0 0,-1 1 0,5-5 0,25-28 0,-26 30 0,164-148 0,-48 47 0,-77 65 0,1 2 0,1 2 0,92-55 0,476-235 0,-50 85 0,-478 209 0,262-80 0,-262 87 0,320-87 0,-134 38 0,453-85-753,-2 52 753,-111 21 0,392-56 0,-693 113 0,1 14 0,326 24 0,505 91 0,-1020-85 0,383 55 0,-66 5 0,83 16 0,473 139 0,-325-4 753,-228-24-753,-372-167 0,228 123 0,-296-156 0,-1 1 0,1-1 0,0 0 0,-1 0 0,1 0 0,0 0 0,0 0 0,0-1 0,0 1 0,0-1 0,0 0 0,4 0 0,-6 0 0,-1 0 0,1 0 0,0-1 0,0 1 0,-1 0 0,1-1 0,-1 1 0,1 0 0,0-1 0,-1 1 0,1 0 0,-1-1 0,1 1 0,-1-1 0,1 1 0,-1-1 0,1 0 0,-1 1 0,1-1 0,-1 1 0,1-2 0,-1 1 0,1-1 0,-1 0 0,0 0 0,1 1 0,-1-1 0,0 0 0,0 1 0,0-1 0,0 0 0,-1 0 0,1 1 0,-1-4 0,-6-19 0,-2 0 0,-13-28 0,10 25 0,-13-40 0,-2-32 0,27 99 0,0 0 0,0 0 0,0 0 0,0 0 0,0 0 0,0 0 0,0 0 0,0 0 0,-1 0 0,1 0 0,0 0 0,0 0 0,0 0 0,0 0 0,0 0 0,0 0 0,0 0 0,0 0 0,0 0 0,0 0 0,0 0 0,0 0 0,0 0 0,0 0 0,0 0 0,0 0 0,0 0 0,0 0 0,0 0 0,-1 0 0,1 0 0,0 0 0,0 0 0,0 0 0,0 0 0,0 0 0,0 0 0,0 0 0,0 0 0,0 0 0,0 0 0,-1 10 0,4 17 0,2-6 0,2 0 0,0 0 0,1-1 0,2 0 0,0 0 0,0-1 0,2 0 0,1-1 0,0-1 0,1 0 0,19 18 0,-24-27 0,-1 1 0,-1 0 0,1 0 0,-1 1 0,-1 0 0,9 19 0,-13-26 0,-1 0 0,0 0 0,0 0 0,0 0 0,0 1 0,0-1 0,-1 0 0,1 0 0,-1 1 0,0-1 0,0 0 0,0 1 0,-1-1 0,1 0 0,-1 0 0,0 1 0,0-1 0,0 0 0,0 0 0,0 0 0,-1 0 0,1 0 0,-1 0 0,0 0 0,0-1 0,0 1 0,0-1 0,-4 4 0,-9 6 0,0 0 0,-1-2 0,-1 0 0,0 0 0,-34 13 0,-98 25 0,95-33 0,-6 2-1365,7-3-5461</inkml:trace>
</inkml:ink>
</file>

<file path=ppt/ink/ink7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0-12T15:06:01.904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1 24575,'1'9'0,"0"0"0,0-1 0,1 1 0,0 0 0,1-1 0,0 1 0,0-1 0,1 0 0,0 0 0,7 11 0,10 11 0,29 35 0,-25-35 0,136 141 0,-97-107 0,449 376 0,-390-342 0,1-5 0,263 149 0,-191-139 0,329 125 0,414 42 0,-526-173 0,106 23 0,558 54 0,-696-135-157,652 61-380,251-55 537,-989-44 4,255-4-94,-102-40 298,-6-36 404,-335 58-652,119-30 40,371-137 0,-459 143 0,39-15 0,-149 48 0,-1-1 0,0-1 0,-1-1 0,27-21 0,-39 25 0,242-193 0,-172 138 0,121-72 0,-84 59 0,180-118 0,-239 160 0,-32 20 0,0-2 0,41-34 0,-4-3 0,2 3 0,119-68 0,-75 63 0,-73 39 0,-1-1 0,66-46 0,-33 14 0,2 3 0,107-52 0,-138 79 0,82-38 0,-77 39 0,86-50 0,-134 71 0,0 0 0,1 0 0,-1 0 0,0 0 0,0 0 0,1 0 0,-1 0 0,0 0 0,0 0 0,1 0 0,-1-1 0,0 1 0,0 0 0,1 0 0,-1 0 0,0 0 0,0-1 0,0 1 0,0 0 0,1 0 0,-1 0 0,0-1 0,0 1 0,0 0 0,0 0 0,0-1 0,1 1 0,-1 0 0,0 0 0,0-1 0,0 1 0,0 0 0,0 0 0,0-1 0,0 1 0,0 0 0,0 0 0,0-1 0,0 1 0,0 0 0,0 0 0,0-1 0,0 1 0,-1 0 0,1 0 0,0-1 0,0 1 0,0 0 0,0 0 0,0 0 0,-1-1 0,-18-5 0,-27 4 0,-1 3 0,-67 12 0,63-5 0,-53 0 0,77-8 0,1 1 0,-1 2 0,-38 8 0,42-7 0,-41 3 0,102-12 0,55-14 0,-61 10 0,1 2 0,0 1 0,1 2 0,50-1 0,-78 5 0,0 1 0,0 0 0,1 0 0,-1 0 0,0 0 0,-1 1 0,1 0 0,0 1 0,9 4 0,-14-6 0,1 1 0,0-1 0,0 1 0,-1-1 0,1 1 0,-1 0 0,0-1 0,1 1 0,-1 0 0,0 0 0,0 0 0,0 0 0,0 0 0,0 0 0,-1 1 0,1-1 0,-1 0 0,1 0 0,-1 0 0,0 1 0,0-1 0,0 0 0,0 0 0,0 1 0,0-1 0,-1 0 0,1 0 0,-2 5 0,-7 19 0,-1 0 0,-2 0 0,-22 38 0,-12 26 0,35-65-118,-9 19-298,3 1 1,-13 48-1,23-60-6410</inkml:trace>
</inkml:ink>
</file>

<file path=ppt/ink/ink7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0-12T15:06:11.379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59 24575,'953'0'0,"-931"-3"0,-22 3 0,0 0 0,0 0 0,0 0 0,0 0 0,1 0 0,-1 0 0,0 0 0,0-1 0,0 1 0,0 0 0,0 0 0,0 0 0,0 0 0,0 0 0,0 0 0,0-1 0,0 1 0,1 0 0,-1 0 0,0 0 0,0 0 0,0 0 0,0 0 0,0-1 0,0 1 0,0 0 0,0 0 0,0 0 0,0 0 0,0 0 0,0-1 0,-1 1 0,1 0 0,0 0 0,0 0 0,0 0 0,0 0 0,0 0 0,0-1 0,0 1 0,0 0 0,0 0 0,0 0 0,0 0 0,-1 0 0,1 0 0,0 0 0,0 0 0,0 0 0,0-1 0,0 1 0,0 0 0,0 0 0,-1 0 0,1 0 0,0 0 0,-36-13 0,-33 0 0,0 2 0,-99-1 0,-142 15 0,59 22 0,236-23 0,107-6 0,42-9-682,149 2-1,-250 11-6143</inkml:trace>
</inkml:ink>
</file>

<file path=ppt/ink/ink7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0-12T15:06:11.892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45 67 24575,'-1'-1'0,"-1"1"0,0 0 0,1 0 0,-1 0 0,0 0 0,1 1 0,-1-1 0,0 0 0,1 1 0,-1-1 0,1 1 0,-1-1 0,0 1 0,1 0 0,-1 0 0,1 0 0,0 0 0,-1 0 0,1 0 0,0 0 0,0 0 0,-1 0 0,1 0 0,0 1 0,0-1 0,0 1 0,0-1 0,1 1 0,-1-1 0,0 1 0,1-1 0,-1 1 0,1-1 0,-1 1 0,1 0 0,0-1 0,0 1 0,0 0 0,0 2 0,0 1 0,1 0 0,-1 0 0,1 0 0,1-1 0,-1 1 0,1 0 0,-1 0 0,1-1 0,1 1 0,-1-1 0,1 0 0,4 6 0,14 21 0,-17-24 0,0 0 0,1 0 0,0-1 0,0 1 0,1-1 0,8 7 0,-14-13 0,1 0 0,0 1 0,-1-1 0,1 0 0,-1 0 0,1 0 0,0 0 0,-1 0 0,1 0 0,0 0 0,-1 0 0,1 0 0,-1 0 0,1 0 0,0-1 0,-1 1 0,1 0 0,-1 0 0,1-1 0,0 1 0,-1 0 0,1-1 0,-1 1 0,1 0 0,-1-1 0,1 1 0,-1-1 0,0 1 0,1-1 0,-1 1 0,0-1 0,1 0 0,13-21 0,-12 19 0,17-33 0,-10 16 0,2 0 0,17-24 0,-26 40 0,1 0 0,1 1 0,-1-1 0,1 0 0,-1 1 0,1 0 0,0 0 0,0 0 0,0 0 0,1 1 0,-1-1 0,1 1 0,-1 0 0,1 1 0,8-3 0,-11 3 0,0 1 0,-1 0 0,1 0 0,0 0 0,-1 0 0,1 0 0,0 0 0,-1 0 0,1 0 0,-1 1 0,1-1 0,0 1 0,-1-1 0,1 1 0,-1-1 0,1 1 0,-1 0 0,1 0 0,-1 0 0,0 0 0,1 0 0,-1 0 0,0 0 0,1 2 0,1 1 0,0 1 0,-1-1 0,0 1 0,0 0 0,0-1 0,1 8 0,-2-8 0,1 1 0,-1-1 0,1 1 0,0-1 0,0 1 0,5 6 0,-6-10 0,0 0 0,-1-1 0,1 1 0,0-1 0,0 0 0,0 1 0,0-1 0,-1 0 0,1 0 0,0 1 0,0-1 0,0 0 0,0 0 0,0 0 0,0 0 0,0 0 0,-1 0 0,1 0 0,0 0 0,0 0 0,0-1 0,0 1 0,0 0 0,-1-1 0,1 1 0,0 0 0,0-1 0,0 1 0,-1-1 0,1 1 0,0-1 0,-1 0 0,1 1 0,0-1 0,0 0 0,30-31 0,-23 23 0,21-23 0,-20 21 0,0 1 0,0 0 0,1 1 0,21-15 0,-29 23 0,-1 0 0,1 0 0,0 0 0,0 0 0,0 1 0,-1-1 0,1 1 0,0-1 0,0 1 0,0 0 0,0 0 0,0 0 0,0 0 0,0 0 0,0 0 0,0 0 0,0 1 0,0-1 0,2 2 0,0 0 0,0 0 0,0 0 0,0 0 0,0 1 0,-1-1 0,1 1 0,-1 0 0,4 5 0,5 6 0,0 1 0,-2 1 0,11 19 0,-17-28 0,40 66-1365,-34-54-5461</inkml:trace>
</inkml:ink>
</file>

<file path=ppt/ink/ink7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0-12T15:06:12.656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56 1354 24575,'-1'-1'0,"0"1"0,0 0 0,0-1 0,0 1 0,0 0 0,0-1 0,0 1 0,0-1 0,0 0 0,0 1 0,0-1 0,0 0 0,0 0 0,1 1 0,-1-1 0,0 0 0,1 0 0,-1 0 0,0 0 0,1 0 0,-1 0 0,1 0 0,0 0 0,-1 0 0,1 0 0,0 0 0,-1 0 0,1 0 0,0 0 0,0-1 0,0 1 0,0 0 0,0 0 0,1-2 0,3-43 0,-4 43 0,15-81 0,-4 20 0,4-67 0,-13-491 0,-4 562 0,-3-1 0,-2 1 0,-23-91 0,16 118 0,4 26 0,9 7 0,1 0 0,-1 1 0,1-1 0,-1 0 0,1 1 0,-1-1 0,1 0 0,-1 1 0,1-1 0,-1 1 0,1-1 0,0 1 0,-1-1 0,1 1 0,0 0 0,-1-1 0,1 1 0,0-1 0,0 1 0,0 0 0,-1-1 0,1 1 0,0-1 0,0 2 0,-1 2 0,0 0 0,0 1 0,0-1 0,0 1 0,1-1 0,0 0 0,0 1 0,0-1 0,0 1 0,1-1 0,0 1 0,1 3 0,-1-6 0,0 0 0,0 0 0,0 0 0,0 0 0,1 0 0,-1-1 0,0 1 0,1 0 0,-1-1 0,1 0 0,0 1 0,-1-1 0,1 0 0,0 1 0,0-1 0,0 0 0,0-1 0,0 1 0,0 0 0,0 0 0,0-1 0,0 1 0,1-1 0,-1 0 0,0 0 0,4 0 0,22-1 0,-1-1 0,1-2 0,-1-1 0,28-8 0,31-5 0,107-7 0,381 2 0,-566 23-273,1 0 0,-1 1 0,0 0 0,10 2 0,-2 3-6553</inkml:trace>
</inkml:ink>
</file>

<file path=ppt/ink/ink7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0-12T15:06:13.047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12 24575,'0'0'0,"-1"-1"0,1 1 0,0 0 0,0-1 0,0 1 0,0-1 0,0 1 0,0 0 0,0-1 0,1 1 0,-1 0 0,0-1 0,0 1 0,0-1 0,0 1 0,0 0 0,1-1 0,-1 1 0,0 0 0,0-1 0,0 1 0,1 0 0,-1-1 0,0 1 0,1 0 0,-1 0 0,0-1 0,0 1 0,1 0 0,-1 0 0,0 0 0,1 0 0,-1-1 0,1 1 0,-1 0 0,0 0 0,1 0 0,-1 0 0,1 0 0,-1 0 0,0 0 0,1 0 0,-1 0 0,0 0 0,1 0 0,-1 0 0,1 0 0,-1 0 0,0 0 0,1 0 0,-1 1 0,0-1 0,1 0 0,-1 0 0,0 0 0,1 1 0,-1-1 0,0 0 0,1 0 0,-1 1 0,21 16 0,-5 2 0,-1 2 0,-2 0 0,0 0 0,-1 2 0,-1-1 0,-1 1 0,11 37 0,-9-19 0,-2 1 0,-2 0 0,-1 1 0,1 65 0,-8-103 15,0 1 0,0-1 0,-1 0 0,0 1 0,0-1 0,0 0 0,-3 9 0,3-13-23,1-1 0,0 1 0,-1 0 0,1-1 0,0 1 0,-1-1 0,1 1 0,-1 0 0,1-1 0,-1 1 0,1-1 0,-1 1-1,0-1 1,1 0 0,-1 1 0,1-1 0,-1 0 0,0 1 0,1-1 0,-1 0 0,0 0 0,1 0 0,-1 1 0,-1-1 0,1-1-72,-1 1-1,0 0 1,1-1 0,-1 1 0,1-1-1,-1 0 1,1 0 0,0 1 0,-1-1-1,1 0 1,0 0 0,-1 0 0,1 0-1,0-1 1,-2-1 0,-10-12-6746</inkml:trace>
</inkml:ink>
</file>

<file path=ppt/ink/ink7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0-12T15:06:13.407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78 24575,'5'-1'0,"1"0"0,-1-1 0,1 1 0,-1-1 0,0 0 0,1 0 0,-1-1 0,5-3 0,15-6 0,6-1 0,35-12 0,-60 23 0,1 0 0,-1 1 0,1 0 0,-1 0 0,1 0 0,-1 1 0,14 1 0,-20-1 0,0 0 0,1 0 0,-1 0 0,0 0 0,1 0 0,-1 0 0,0 0 0,1 0 0,-1 0 0,0 0 0,1 0 0,-1 0 0,0 1 0,0-1 0,1 0 0,-1 0 0,0 0 0,1 0 0,-1 1 0,0-1 0,0 0 0,0 0 0,1 1 0,-1-1 0,0 0 0,0 0 0,0 1 0,1-1 0,-1 0 0,0 1 0,0-1 0,0 0 0,0 0 0,0 1 0,0-1 0,0 0 0,0 1 0,0-1 0,0 0 0,0 1 0,0-1 0,0 0 0,0 1 0,0-1 0,0 0 0,0 1 0,0-1 0,0 0 0,-1 1 0,-15 19 0,-27 14 0,30-25 0,2-2 0,0 0 0,0 1 0,1 0 0,1 0 0,-11 13 0,18-20 0,1 1 0,0 0 0,-1-1 0,1 1 0,0 0 0,0 0 0,0 0 0,1-1 0,-1 1 0,0 0 0,1 0 0,-1 0 0,1 0 0,0 0 0,0 0 0,0 1 0,0-1 0,0 0 0,0 0 0,0 0 0,0 0 0,1 0 0,-1 0 0,1 0 0,0 0 0,0 0 0,-1-1 0,1 1 0,0 0 0,1 0 0,-1-1 0,0 1 0,0 0 0,1-1 0,-1 1 0,1-1 0,-1 0 0,1 1 0,0-1 0,2 1 0,3 3 0,0-1 0,1 0 0,-1 0 0,1-1 0,0 0 0,0 0 0,0-1 0,0 0 0,16 1 0,9 0 0,38-2 0,-48-1 0,1 0-682,37-6-1,-27-1-6143</inkml:trace>
</inkml:ink>
</file>

<file path=ppt/ink/ink7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0-12T15:06:13.792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30 24575,'21'23'0,"0"1"0,-1 0 0,-2 2 0,29 50 0,-47-74 0,1 0 0,0-1 0,0 1 0,0 0 0,0-1 0,0 1 0,1-1 0,-1 1 0,0-1 0,1 0 0,-1 0 0,1 1 0,-1-1 0,1 0 0,-1 0 0,3 0 0,-3 0 0,1-1 0,-1 0 0,0 0 0,0 0 0,0 0 0,0 0 0,0-1 0,0 1 0,0 0 0,0 0 0,0-1 0,0 1 0,0-1 0,0 1 0,0 0 0,-1-1 0,1 0 0,0 1 0,0-1 0,0 0 0,1-1 0,3-5 0,1 0 0,-1-1 0,0 0 0,0 0 0,4-11 0,-2 4 0,3-4 0,-8 12 0,2 0 0,-1 0 0,1 0 0,0 0 0,0 1 0,0 0 0,1 0 0,0 0 0,1 0 0,5-5 0,-10 11 0,0 0 0,-1 0 0,1 0 0,0-1 0,-1 1 0,1 0 0,-1 0 0,1 0 0,0 0 0,-1 0 0,1 0 0,0 1 0,-1-1 0,1 0 0,0 0 0,-1 0 0,1 0 0,-1 1 0,1-1 0,-1 0 0,1 1 0,0-1 0,-1 0 0,1 1 0,-1-1 0,0 1 0,1-1 0,-1 1 0,1-1 0,-1 1 0,1 0 0,14 24 0,-8-12 0,-6-12 0,1 1 0,-1-1 0,0 0 0,0 0 0,0 0 0,1 1 0,-1-1 0,0 0 0,1 0 0,-1-1 0,1 1 0,-1 0 0,1 0 0,-1-1 0,1 1 0,0-1 0,-1 0 0,1 1 0,0-1 0,0 0 0,-1 0 0,1 0 0,0 0 0,-1 0 0,1 0 0,0 0 0,-1-1 0,1 1 0,0-1 0,-1 1 0,1-1 0,-1 0 0,1 0 0,-1 1 0,1-1 0,2-2 0,5-5 0,0 1 0,-1-1 0,0-1 0,11-14 0,-2 3 0,-14 17 0,0 0 0,0 0 0,0 0 0,0 1 0,0-1 0,1 1 0,-1 0 0,1 0 0,-1 0 0,8-2 0,-10 4 0,1 0 0,-1-1 0,1 1 0,0 0 0,-1 1 0,1-1 0,-1 0 0,1 0 0,-1 1 0,1-1 0,-1 1 0,1-1 0,-1 1 0,0-1 0,1 1 0,-1 0 0,0 0 0,1 0 0,-1 0 0,0 0 0,0 0 0,0 0 0,0 0 0,0 0 0,0 1 0,0-1 0,0 0 0,0 1 0,-1-1 0,1 0 0,0 3 0,7 17 0,-2 0 0,0 0 0,-1 1 0,-1 0 0,1 31 0,-3-37 0,2 31-1365,-1-3-5461</inkml:trace>
</inkml:ink>
</file>

<file path=ppt/ink/ink72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0-12T15:06:15.103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1438 24575,'2'-3'0,"-1"0"0,1 0 0,-1 1 0,1-1 0,0 0 0,0 1 0,0-1 0,1 1 0,-1 0 0,1 0 0,-1 0 0,1 0 0,0 0 0,-1 1 0,5-2 0,4-5 0,217-148 0,273-280-276,-16 10 10,-453 403 266,31-23 0,-2-3 0,56-57 0,-109 97 68,0 0 0,-1 0-1,0-1 1,-1 0 0,0 0 0,0 0-1,5-14 1,-11 24-68,0-1 0,0 1 0,0 0 0,0 0 0,0 0 0,0 0 0,0 0 0,0 0 0,0-1 0,0 1 0,0 0 0,0 0 0,0 0 0,0 0 0,0 0 0,0 0 0,0-1 0,0 1 0,0 0 0,0 0 0,0 0 0,0 0 0,0 0 0,0 0 0,0-1 0,-1 1 0,1 0 0,0 0 0,0 0 0,0 0 0,0 0 0,0 0 0,0 0 0,0 0 0,0 0 0,-1-1 0,1 1 0,0 0 0,0 0 0,0 0 0,0 0 0,0 0 0,0 0 0,0 0 0,-1 0 0,1 0 0,0 0 0,0 0 0,0 0 0,-11 2 0,-13 8 0,23-10 0,-41 17 0,-1-3 0,-64 14 0,61-18 0,1 3 0,-53 21 0,95-33 0,0 1 0,0-1 0,0 0 0,-1 0 0,1 0 0,0 0 0,0-1 0,-1 0 0,-3 1 0,7-1 0,-1 0 0,1 0 0,0 0 0,0 0 0,0 0 0,-1-1 0,1 1 0,0 0 0,0 0 0,0 0 0,-1 0 0,1 0 0,0 0 0,0 0 0,0-1 0,0 1 0,-1 0 0,1 0 0,0 0 0,0-1 0,0 1 0,0 0 0,0 0 0,0 0 0,-1-1 0,1 1 0,0 0 0,0 0 0,0 0 0,0-1 0,0 1 0,0 0 0,0 0 0,0-1 0,0 1 0,0 0 0,0 0 0,0 0 0,0-1 0,0 1 0,1 0 0,12-20 0,6 1 0,1 1 0,1 1 0,1 0 0,1 2 0,0 1 0,1 0 0,0 2 0,45-16 0,-66 26 0,1 1 0,0-1 0,0 1 0,1 0 0,-1 0 0,0 0 0,0 1 0,0 0 0,1 0 0,-1 0 0,0 0 0,0 0 0,0 1 0,1 0 0,-1 0 0,4 2 0,-5-2 0,0 1 0,-1 0 0,1 0 0,-1 0 0,0 0 0,0 0 0,0 0 0,0 1 0,0-1 0,0 1 0,0-1 0,-1 1 0,1 0 0,-1 0 0,0 0 0,0 0 0,0 0 0,0 0 0,0 0 0,-1 0 0,0 0 0,1 5 0,2 59 0,-9 97 0,0-114-227,-2-1-1,-2 0 1,-3 0-1,-2-1 1,-27 61-1,16-46-6598</inkml:trace>
</inkml:ink>
</file>

<file path=ppt/ink/ink72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0-12T15:06:16.084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169 6 24575,'0'-4'0,"0"2"0,0 7 0,0 7 0,0 6 0,0 5 0,0 8 0,-4 7 0,-2 3 0,-5 3 0,-4 3 0,-1 4 0,-1-3 0,-3-1 0,-2-2 0,1-1 0,1-2 0,4-9-8191</inkml:trace>
</inkml:ink>
</file>

<file path=ppt/ink/ink72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0-12T15:06:16.464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1 24575,'2'5'0,"0"1"0,0-1 0,0 0 0,1 0 0,0 0 0,-1 0 0,2 0 0,-1-1 0,1 1 0,-1-1 0,1 0 0,6 5 0,1 2 0,64 70 0,141 117 0,-195-181-118,-1 1-90,1-2 1,0 0-1,1-1 0,1-2 0,25 12 0,-25-16-6618</inkml:trace>
</inkml:ink>
</file>

<file path=ppt/ink/ink72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0-12T15:06:16.814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53 24575,'5'5'0,"6"6"0,5 6 0,6 4 0,-2 4 0,1 2 0,1 1 0,2 1 0,1-1 0,1 5 0,-3 1 0,-2 0 0,-4-2 0,-5-5-8191</inkml:trace>
  <inkml:trace contextRef="#ctx0" brushRef="#br0" timeOffset="1">247 53 24575,'1'5'0,"0"-1"0,0 0 0,1 0 0,0 0 0,0 0 0,0-1 0,0 1 0,6 6 0,3 6 0,-1 1 0,1-1 0,0 0 0,1-1 0,1-1 0,0 0 0,1 0 0,0-1 0,1-1 0,1-1 0,29 17 0,-40-25 0,0 0 0,0-1 0,0 0 0,0 0 0,0 0 0,0-1 0,1 0 0,-1 0 0,0 0 0,1-1 0,-1 0 0,8 0 0,-11 0 0,1-1 0,-1 0 0,1 1 0,-1-1 0,0 0 0,0 0 0,0 0 0,1 0 0,-1-1 0,0 1 0,0-1 0,-1 1 0,1-1 0,0 0 0,0 1 0,-1-1 0,1 0 0,-1 0 0,0 0 0,1 0 0,-1-1 0,0 1 0,0 0 0,-1 0 0,1-1 0,0 1 0,-1 0 0,1-5 0,0-3 0,-1 0 0,0 1 0,0-1 0,-1 1 0,0-1 0,-1 1 0,0-1 0,-1 1 0,0 0 0,0 0 0,-1 0 0,0 1 0,-7-12 0,6 11 0,0 1 0,0 0 0,-1 0 0,-1 0 0,1 1 0,-1 0 0,0 0 0,-1 1 0,1 0 0,-1 0 0,0 1 0,-1 0 0,-9-4 0,14 7-151,-1 1-1,0-1 0,1 1 0,-1 1 1,0-1-1,0 1 0,0 0 1,-9 0-1,-10 4-6674</inkml:trace>
</inkml:ink>
</file>

<file path=ppt/ink/ink72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0-12T15:06:17.470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206 15 24575,'-7'8'0,"-1"-1"0,1 0 0,-2-1 0,-12 9 0,-2-2 0,-1-1 0,0-1 0,-33 10 0,85-41 0,36-20 0,-47 31 0,1 0 0,0 1 0,0 1 0,38-8 0,-176 65 0,-4-4 0,185-75 0,-25 14 0,-1-2 0,40-25 0,-181 93 0,49-21-1365,32-20-5461</inkml:trace>
</inkml:ink>
</file>

<file path=ppt/ink/ink73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0-12T15:06:19.552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453 4 24575,'-23'2'0,"0"1"0,0 1 0,0 1 0,1 1 0,0 2 0,-26 11 0,-42 12 0,71-26 0,0 2 0,1 0 0,0 1 0,1 1 0,0 0 0,0 1 0,-17 14 0,32-22 0,1 0 0,-1-1 0,0 1 0,1 0 0,-1-1 0,1 1 0,0 0 0,0 0 0,0 0 0,0 0 0,0 1 0,0-1 0,0 0 0,1 0 0,-1 0 0,1 1 0,0-1 0,-1 0 0,1 1 0,0-1 0,0 0 0,1 0 0,-1 1 0,0-1 0,2 3 0,1 5 0,1 1 0,0-2 0,1 1 0,9 13 0,11 28 0,-19-26 0,-1 1 0,-1 0 0,0 28 0,6 34 0,-1-38 0,2-1 0,35 94 0,-44-138 0,0 0 0,1 0 0,-1 0 0,1 0 0,1 0 0,-1 0 0,1-1 0,-1 1 0,1-1 0,1 0 0,-1 0 0,1-1 0,-1 1 0,1-1 0,0 0 0,0-1 0,10 5 0,-9-6 0,0 1 0,0-1 0,1 0 0,-1-1 0,0 1 0,1-1 0,-1-1 0,1 1 0,-1-1 0,0 0 0,0-1 0,1 1 0,-1-1 0,0-1 0,11-5 0,166-97 0,-117 64 0,-54 34 0,0-1 0,0 0 0,-1-1 0,0-1 0,-1 0 0,15-18 0,-19 21 0,-1-1 0,0 1 0,-1-1 0,0-1 0,0 1 0,-1-1 0,0 1 0,0-1 0,-1 0 0,0 0 0,1-15 0,-2-10 0,-2 1 0,-1-1 0,-1 1 0,-2 0 0,-12-44 0,0 16 0,-49-109 0,65 167-83,-14-26 297,7 20-467,8 8 223,-1 1 1,1 0-1,0 0 0,0 0 1,-1 1-1,1-1 1,0 0-1,0 0 0,-1 0 1,1 0-1,0 0 1,0 0-1,0 0 1,-1 0-1,1 0 0,0 0 1,0 1-1,0-1 1,-1 0-1,1 0 0,0 0 1,0 0-1,0 1 1,0-1-1,-1 0 0,1 0 1,0 0-1,0 1 1,0-1-1,0 0 0,0 0 1,0 1-1,0-1 1,0 0-1,0 0 1,0 1-1,0-1 0,0 0 1,0 0-1,0 0 1,0 1-1,-2 12-6796</inkml:trace>
</inkml:ink>
</file>

<file path=ppt/ink/ink73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0-12T15:06:23.447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183 48 24575,'-28'3'0,"0"2"0,-33 9 0,40-10 0,42-16 0,-2 1 0,0 0 0,1 1 0,0 1 0,29-9 0,-48 17 0,-1 1 0,1 0 0,0-1 0,0 1 0,0 0 0,0 0 0,0 0 0,0 0 0,0 0 0,0 0 0,0 0 0,0 0 0,0 0 0,-1 0 0,1 0 0,0 0 0,0 1 0,0-1 0,0 0 0,0 1 0,0-1 0,-1 1 0,1-1 0,0 1 0,0-1 0,1 2 0,-2-1 0,0 0 0,1 0 0,-1 0 0,0 1 0,0-1 0,0 0 0,0 0 0,0 1 0,0-1 0,0 0 0,0 0 0,0 0 0,0 1 0,-1-1 0,1 0 0,-1 0 0,0 2 0,-3 6 0,0 0 0,-1 0 0,-10 13 0,-96 103 0,110-124 0,0 0 0,0 0 0,1 0 0,-1 0 0,0 0 0,0 0 0,0 0 0,1 1 0,-1-1 0,1 0 0,-1 1 0,1-1 0,0 0 0,-1 1 0,1-1 0,0 0 0,0 1 0,0-1 0,0 1 0,0-1 0,0 0 0,0 1 0,0-1 0,1 0 0,-1 1 0,1-1 0,0 2 0,1 0 0,0-1 0,1 0 0,-1 0 0,1 0 0,0 0 0,-1 0 0,1 0 0,0-1 0,3 2 0,22 16 0,-27-18 0,0 0 0,0 1 0,0-1 0,-1 1 0,1-1 0,-1 1 0,1-1 0,-1 1 0,0-1 0,1 1 0,-1 0 0,0-1 0,0 1 0,0-1 0,0 1 0,-1 0 0,1-1 0,0 1 0,-1-1 0,1 1 0,-1-1 0,1 1 0,-1-1 0,1 1 0,-1-1 0,0 0 0,-1 2 0,-2 3 0,0 0 0,0 0 0,0-1 0,-10 10 0,8-10-136,1-1-1,-1 0 1,-1 0-1,1 0 1,-1-1-1,1 0 1,-1 0-1,0-1 0,-8 3 1,-9 0-6690</inkml:trace>
</inkml:ink>
</file>

<file path=ppt/ink/ink73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0-12T15:06:25.348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97 24575,'69'-62'0,"-63"57"0,0 1 0,0-1 0,1 1 0,-1 1 0,1-1 0,12-4 0,-18 8 0,0 0 0,0-1 0,1 1 0,-1 0 0,0 0 0,0 0 0,0 0 0,1 0 0,-1 0 0,0 0 0,0 1 0,0-1 0,0 0 0,0 0 0,1 1 0,-1-1 0,0 1 0,0-1 0,0 1 0,1 0 0,-1 1 0,0 0 0,1-1 0,-1 1 0,0 0 0,0 0 0,0-1 0,0 1 0,-1 0 0,1 0 0,0 0 0,-1 0 0,1 0 0,-1 0 0,0 0 0,0 4 0,0 13 0,-2-1 0,0 0 0,-1 0 0,-1 0 0,-10 31 0,6-22 0,-16 51 0,-17 62 0,37-120 0,0 1 0,2 0 0,0 0 0,2 37 0,0-56 0,0 1 0,0-1 0,1 1 0,-1-1 0,1 0 0,0 0 0,-1 1 0,1-1 0,0 0 0,0 0 0,1 0 0,-1 0 0,0 0 0,1 0 0,-1 0 0,1 0 0,0-1 0,3 4 0,-2-3 0,0 0 0,1 0 0,0-1 0,-1 1 0,1-1 0,0 0 0,-1 0 0,1 0 0,0-1 0,6 1 0,7-1 0,0-1 0,0-1 0,-1 0 0,20-6 0,-35 8 0,29-8-273,-1-1 0,0-1 0,-1-2 0,39-22 0,-28 12-6553</inkml:trace>
</inkml:ink>
</file>

<file path=ppt/ink/ink73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0-12T15:06:25.678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276 1 24575,'-11'1'0,"1"1"0,0 0 0,0 0 0,1 1 0,-1 0 0,0 1 0,1 0 0,0 1 0,0 0 0,0 0 0,1 1 0,0 0 0,0 0 0,0 1 0,1 0 0,0 0 0,-10 14 0,15-18 0,0 0 0,1 0 0,-1 0 0,1 0 0,-1 0 0,1 0 0,0 1 0,0-1 0,1 0 0,-1 1 0,1-1 0,0 1 0,0-1 0,0 0 0,0 1 0,0-1 0,1 1 0,-1-1 0,1 0 0,0 1 0,0-1 0,0 0 0,1 0 0,-1 0 0,1 0 0,0 0 0,3 5 0,7 8 0,1 0 0,0-1 0,27 23 0,-13-13 0,-15-13 0,-1 1 0,-1 0 0,1 0 0,-2 1 0,0 1 0,9 19 0,-16-31 0,0 1 0,-1 0 0,1 0 0,-1 0 0,0-1 0,0 1 0,0 0 0,-1 1 0,1-1 0,-1 0 0,0 0 0,0 0 0,-1 0 0,1 0 0,-1 0 0,0 0 0,0 0 0,0 0 0,0 0 0,-1-1 0,1 1 0,-1 0 0,0-1 0,0 1 0,-1-1 0,1 0 0,-1 0 0,0 0 0,1 0 0,-1 0 0,-5 3 0,-3 2 17,-1-1 0,0 0 1,0-1-1,-1-1 0,0 0 0,-24 6 0,10-5-512,-1-1 0,-36 2 0,26-6-6331</inkml:trace>
</inkml:ink>
</file>

<file path=ppt/ink/ink73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0-12T15:06:26.094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328 0 24575,'0'5'0,"0"6"0,0 6 0,0 4 0,0 4 0,-5 2 0,-1 1 0,-4 1 0,-2-1 0,-2-4 0,-3-2 0,-5-5 0,-2 0 0,3-4-8191</inkml:trace>
  <inkml:trace contextRef="#ctx0" brushRef="#br0" timeOffset="1">0 56 24575,'10'8'0,"0"0"0,0-1 0,15 9 0,3 2 0,55 39 0,378 289 0,-401-297-1365,-36-31-5461</inkml:trace>
</inkml:ink>
</file>

<file path=ppt/ink/ink73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0-12T15:06:26.470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22 1 24575,'0'4'0,"0"7"0,-5 6 0,-1 5 0,0 3 0,1 1 0,7 2 0,6 6 0,8 0 0,5 5 0,4 0 0,2-2 0,1-3 0,1-2 0,0-2 0,-5-6-8191</inkml:trace>
  <inkml:trace contextRef="#ctx0" brushRef="#br0" timeOffset="1">486 165 24575,'-5'6'0,"0"0"0,1 0 0,-1 1 0,1 0 0,0-1 0,1 2 0,0-1 0,0 0 0,0 1 0,1-1 0,0 1 0,-1 12 0,2-11 0,0 1 0,1-1 0,0 1 0,0-1 0,1 1 0,0-1 0,1 1 0,0-1 0,6 17 0,-5-21 0,0 0 0,0-1 0,0 1 0,1-1 0,-1 0 0,1 0 0,0 0 0,0 0 0,0-1 0,1 1 0,0-1 0,-1 0 0,1-1 0,0 1 0,0-1 0,0 0 0,0 0 0,1-1 0,-1 1 0,1-1 0,-1 0 0,1-1 0,-1 1 0,8-1 0,-4 0 0,0 0 0,1-1 0,-1 0 0,0 0 0,0-1 0,1 0 0,-1 0 0,-1-1 0,1 0 0,0-1 0,-1 0 0,1-1 0,12-8 0,-14 6 5,0 0 1,-1 0-1,1-1 0,-1 0 0,-1 0 0,0 0 1,0 0-1,-1-1 0,0 0 0,0 0 1,-1 0-1,0 0 0,-1-1 0,0 1 0,0-1 1,-1 0-1,0 1 0,-1-1 0,0 0 0,0 0 1,-1 1-1,-4-16 0,4 17-62,-1-1 0,0 1 0,-1 0 0,0 0-1,0 0 1,-1 0 0,0 1 0,0-1 0,-1 1 0,0 0 0,0 1 0,-1-1-1,0 1 1,0 0 0,0 0 0,-1 1 0,1-1 0,-1 2 0,-1-1 0,1 1 0,-1 0-1,0 0 1,1 1 0,-2 0 0,-13-3 0,-1 3-6769</inkml:trace>
</inkml:ink>
</file>

<file path=ppt/ink/ink73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0-12T15:06:27.459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274 1 24575,'0'4'0,"0"7"0,0 6 0,0 5 0,-4 3 0,-2 1 0,-5 7 0,-4 2 0,-10-1 0,-5 4 0,-2-1 0,-4 4 0,-2-1 0,-3-3 0,5-8-8191</inkml:trace>
</inkml:ink>
</file>

<file path=ppt/ink/ink73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0-12T15:06:28.708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430 27 24575,'-6'0'0,"0"1"0,0 0 0,0 1 0,0-1 0,-9 5 0,-19 4 0,-295 46 0,309-54 0,19-2 0,1-1 0,0 1 0,0 0 0,0 0 0,0 0 0,0 0 0,0 0 0,0 0 0,0-1 0,0 1 0,0 0 0,0 0 0,0 0 0,0 0 0,0 0 0,0 0 0,0-1 0,0 1 0,0 0 0,0 0 0,0 0 0,0 0 0,0 0 0,0-1 0,0 1 0,0 0 0,0 0 0,0 0 0,0 0 0,0 0 0,0 0 0,0 0 0,1-1 0,-1 1 0,0 0 0,0 0 0,0 0 0,0 0 0,0 0 0,0 0 0,0 0 0,1 0 0,-1 0 0,0 0 0,0 0 0,0-1 0,0 1 0,0 0 0,0 0 0,1 0 0,-1 0 0,0 0 0,0 0 0,0 0 0,35-16 0,38-6 0,151-24 0,-137 31 0,-99 17 0,-146 21 0,75-11 0,63-7 0,-1-2 0,-26 2 0,37-7 0,16-4 0,16-3 0,13 4 0,1 2 0,68 2 0,-62 2 0,-14 3 0,-24 3 0,-12 5 0,1-6-195,-1 1 0,0-1 0,0-1 0,0 0 0,-1 0 0,-9 4 0,-7 1-6631</inkml:trace>
</inkml:ink>
</file>

<file path=ppt/ink/ink73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0-12T15:06:29.318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68 59 24575,'0'-2'0,"0"0"0,0 0 0,1 0 0,-1 0 0,0 0 0,1 0 0,-1 0 0,1 1 0,0-1 0,0 0 0,-1 0 0,1 1 0,1-1 0,-1 0 0,0 1 0,0-1 0,0 1 0,1-1 0,-1 1 0,3-2 0,0 1 0,0-1 0,0 1 0,0 0 0,0 1 0,0-1 0,1 1 0,-1-1 0,7 0 0,6 0 0,0 1 0,-1 1 0,32 2 0,-34 0 0,0 0 0,1 1 0,-1 1 0,-1 0 0,27 12 0,-39-16 0,0 1 0,-1-1 0,1 1 0,0 0 0,0-1 0,-1 1 0,1 0 0,0 0 0,0-1 0,-1 1 0,1 0 0,-1 0 0,1 0 0,-1 0 0,1 0 0,-1 0 0,0 0 0,1 0 0,-1 0 0,0 0 0,0 0 0,0 0 0,0 0 0,0 0 0,0 0 0,0 0 0,0 0 0,0 0 0,0 0 0,-1 0 0,1 0 0,0 0 0,-1 0 0,1 0 0,0 0 0,-1-1 0,1 1 0,-1 0 0,0 0 0,1 0 0,-1 0 0,-1 0 0,-4 7 0,0-1 0,0-1 0,-13 11 0,15-13 0,-57 41 0,45-34 0,0 0 0,1 1 0,1 1 0,-22 23 0,34-34 0,1 0 0,-1 0 0,1 0 0,0 0 0,-1 0 0,1 0 0,0 1 0,0-1 0,0 0 0,1 1 0,-1-1 0,0 0 0,1 1 0,0-1 0,-1 1 0,1-1 0,0 1 0,0-1 0,1 1 0,-1-1 0,0 0 0,1 1 0,0-1 0,-1 1 0,1-1 0,0 0 0,0 0 0,0 1 0,0-1 0,1 0 0,-1 0 0,1 0 0,-1 0 0,1 0 0,0-1 0,0 1 0,-1 0 0,4 1 0,7 6 0,1 0 0,1-1 0,-1-1 0,27 11 0,-30-14 0,25 9 0,-18-7 0,-1 0 0,1 1 0,16 10 0,-31-16 0,1 1 0,0 0 0,-1-1 0,1 1 0,-1 0 0,1 0 0,-1 1 0,0-1 0,0 0 0,0 1 0,0-1 0,-1 1 0,1 0 0,-1 0 0,1-1 0,-1 1 0,0 0 0,0 0 0,0 0 0,0 0 0,-1 0 0,1 1 0,-1 2 0,-1-2 0,0 0 0,0 0 0,0 0 0,0 0 0,-1-1 0,1 1 0,-1 0 0,0-1 0,0 0 0,0 1 0,-1-1 0,1 0 0,-1 0 0,0 0 0,0 0 0,-4 2 0,-3 3 0,0-1 0,0 0 0,-23 11 0,16-11 20,-1-1 0,1 0 0,-1-1 0,-1-1 0,-28 3 0,-93-2-1505,102-6-5341</inkml:trace>
</inkml:ink>
</file>

<file path=ppt/ink/ink73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0-12T15:06:29.873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197 1 24575,'-5'0'0,"-6"0"0,-6 5 0,-4 6 0,-4 1 0,-2 3 0,-1 4 0,-5 3 0,3-2-8191</inkml:trace>
</inkml:ink>
</file>

<file path=ppt/ink/ink74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0-12T15:06:30.729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0 24575,'5'0'0</inkml:trace>
</inkml:ink>
</file>

<file path=ppt/ink/ink74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0-12T15:05:53.374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3 130 24575,'-1'-33'0,"0"24"0,0 0 0,1 0 0,0 0 0,1-1 0,0 1 0,0 0 0,5-15 0,-6 23 0,0 1 0,0-1 0,0 1 0,1-1 0,-1 1 0,0 0 0,1-1 0,-1 1 0,0-1 0,1 1 0,-1-1 0,1 1 0,-1 0 0,0-1 0,1 1 0,-1 0 0,1 0 0,-1-1 0,1 1 0,-1 0 0,1 0 0,-1 0 0,1-1 0,0 1 0,-1 0 0,1 0 0,-1 0 0,1 0 0,-1 0 0,1 0 0,-1 0 0,1 0 0,-1 0 0,1 1 0,0-1 0,-1 0 0,1 0 0,-1 0 0,1 1 0,-1-1 0,1 0 0,-1 0 0,0 1 0,1-1 0,-1 1 0,1-1 0,0 1 0,18 20 0,4 19 0,29 71 0,-36-75 0,39 93 0,61 216 0,-109-316-455,-1 0 0,1 33 0,-5-32-6371</inkml:trace>
</inkml:ink>
</file>

<file path=ppt/ink/ink74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0-12T15:05:53.718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1 236 24575,'10'-11'0,"-1"-1"0,-1 0 0,13-21 0,1-4 0,-11 21 0,0 2 0,1-1 0,27-23 0,-34 32 0,1 2 0,0-1 0,1 1 0,-1 0 0,1 0 0,0 0 0,0 1 0,0 0 0,0 1 0,0 0 0,1 0 0,9-1 0,-17 2 0,1 1 0,-1 0 0,1 0 0,0 0 0,-1 0 0,1 0 0,0 0 0,-1 0 0,1 0 0,0 0 0,-1 0 0,1 0 0,0 0 0,-1 1 0,1-1 0,-1 0 0,1 0 0,0 1 0,-1-1 0,1 0 0,-1 1 0,1-1 0,-1 0 0,1 1 0,0 0 0,-1 0 0,0 0 0,0-1 0,0 1 0,0 0 0,0 0 0,0-1 0,0 1 0,0 0 0,0 0 0,-1-1 0,1 1 0,0 0 0,-1-1 0,1 1 0,0 0 0,-1-1 0,1 1 0,-1 0 0,-28 30 0,27-30 0,-42 35 0,-20 19 0,58-49 0,1 0 0,0 0 0,0 1 0,0-1 0,0 1 0,1 0 0,-6 15 0,9-19 0,0 0 0,1 0 0,-1 0 0,0 0 0,1-1 0,0 1 0,0 1 0,0-1 0,0 0 0,0 0 0,0 0 0,1-1 0,0 1 0,-1 0 0,1 0 0,0 0 0,1 0 0,1 3 0,0-1 0,0 0 0,1-1 0,0 1 0,0-1 0,0 0 0,0 0 0,1 0 0,9 6 0,2 0 0,1-1 0,1-1 0,0-1 0,32 9 0,135 25-9,-113-27-1347,-47-10-5470</inkml:trace>
</inkml:ink>
</file>

<file path=ppt/ink/ink74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0-12T15:05:54.169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98 24575,'7'0'0,"-1"0"0,1 1 0,-1 0 0,1 0 0,-1 0 0,0 1 0,1 0 0,-1 0 0,0 1 0,0 0 0,0 0 0,-1 0 0,1 0 0,-1 1 0,8 7 0,-3-1 0,0 1 0,-1 0 0,-1 0 0,0 1 0,0 0 0,5 14 0,1-9 0,-14-16 0,0-1 0,1 0 0,-1 0 0,0 0 0,1 1 0,-1-1 0,1 0 0,-1 0 0,0 0 0,1 0 0,-1 0 0,1 0 0,-1 0 0,0 0 0,1 0 0,-1 0 0,1 0 0,-1 0 0,0 0 0,1 0 0,-1 0 0,1 0 0,-1 0 0,0-1 0,1 1 0,-1 0 0,1-1 0,1-1 0,1-1 0,-1 0 0,0 0 0,0 0 0,0-1 0,0 1 0,-1 0 0,2-7 0,19-51 0,-17 42 0,2-1 0,0 2 0,1-1 0,1 1 0,12-18 0,-20 34 0,-1 1 0,1-1 0,0 1 0,0 0 0,0-1 0,0 1 0,0 0 0,0 0 0,1 0 0,-1 0 0,0 0 0,1 0 0,-1 0 0,1 0 0,-1 0 0,1 0 0,-1 1 0,1-1 0,-1 1 0,1-1 0,0 1 0,-1 0 0,1-1 0,0 1 0,1 0 0,-1 1 0,0 0 0,-1 0 0,1 0 0,0 0 0,-1 0 0,1 1 0,-1-1 0,1 0 0,-1 1 0,1-1 0,-1 1 0,0 0 0,0-1 0,0 1 0,0 0 0,0 0 0,1 2 0,3 10 0,0 0 0,-1 1 0,0-1 0,1 21 0,-3 44 0,-3-59 0,5 41 0,-4-61 0,0 0 0,0 1 0,0-1 0,0 0 0,0 0 0,0 0 0,0 1 0,0-1 0,0 0 0,0 0 0,0 0 0,0 0 0,0 1 0,0-1 0,0 0 0,0 0 0,0 0 0,0 0 0,1 1 0,-1-1 0,0 0 0,0 0 0,0 0 0,0 0 0,0 0 0,0 0 0,1 1 0,-1-1 0,0 0 0,0 0 0,0 0 0,0 0 0,1 0 0,-1 0 0,0 0 0,0 0 0,0 0 0,0 0 0,1 0 0,-1 0 0,0 0 0,0 0 0,0 0 0,1 0 0,-1 0 0,0 0 0,0 0 0,0 0 0,0 0 0,1 0 0,-1 0 0,0 0 0,0 0 0,0 0 0,0-1 0,1 1 0,-1 0 0,0 0 0,0 0 0,0 0 0,0 0 0,0 0 0,0-1 0,0 1 0,1 0 0,-1 0 0,0 0 0,0-1 0,10-13 0,-8 11 0,134-179 0,-105 142 0,-29 37 0,0 0 0,0 1 0,1-1 0,-1 0 0,1 1 0,0-1 0,0 1 0,0 0 0,0 0 0,0 0 0,4-1 0,-7 2 0,1 1 0,0 0 0,0 0 0,0 0 0,0 0 0,0 0 0,-1 0 0,1 0 0,0 0 0,0 0 0,0 0 0,0 0 0,0 1 0,-1-1 0,1 0 0,0 1 0,0-1 0,-1 0 0,2 2 0,0-1 0,0 1 0,-1-1 0,1 1 0,-1 0 0,0-1 0,1 1 0,-1 0 0,0 0 0,0 0 0,1 3 0,9 27 0,-2 0 0,-1 1 0,5 52 0,0-6 0,-7-44-1365,-1-5-5461</inkml:trace>
</inkml:ink>
</file>

<file path=ppt/ink/ink74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0-12T15:06:31.704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5 24575,'0'-4'0</inkml:trace>
</inkml:ink>
</file>

<file path=ppt/ink/ink74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0-12T15:06:37.838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29 303 24575,'0'-14'0,"-1"-7"0,1 1 0,1 0 0,1-1 0,1 1 0,0 0 0,11-34 0,18-47 0,-32 100 0,0 1 0,0-1 0,0 1 0,1-1 0,-1 1 0,0-1 0,0 1 0,0 0 0,0-1 0,0 1 0,0-1 0,1 1 0,-1 0 0,0-1 0,0 1 0,1 0 0,-1-1 0,0 1 0,1 0 0,-1-1 0,0 1 0,1 0 0,-1 0 0,0-1 0,1 1 0,-1 0 0,0 0 0,1 0 0,-1-1 0,1 1 0,-1 0 0,0 0 0,1 0 0,-1 0 0,1 0 0,-1 0 0,1 0 0,-1 0 0,1 0 0,-1 0 0,0 0 0,1 0 0,-1 0 0,1 0 0,-1 1 0,0-1 0,1 0 0,-1 0 0,1 0 0,-1 1 0,0-1 0,1 0 0,-1 0 0,0 1 0,1-1 0,-1 0 0,0 1 0,1-1 0,-1 0 0,0 1 0,0-1 0,0 0 0,1 1 0,14 29 0,-14-27 0,41 114 0,41 191 0,-72-262 0,31 175 0,-37-192 0,-35-111 0,15 5 0,-7-109 0,17 129 0,-6-162 0,11 218 0,0-1 0,0 1 0,0-1 0,0 1 0,0-1 0,-1 1 0,1-1 0,-1 1 0,1-1 0,-1 1 0,0-1 0,1 1 0,-1 0 0,0-1 0,-2-1 0,-3 6 0,1 13 0,-36 268 0,-15 75 0,49-318 0,4-23 0,0-1 0,-1 1 0,-1-1 0,-8 21 0,9-37 0,0-9 0,-3-20 0,6 22 0,-17-89 0,-9-158 0,22-97 0,9 306 0,-3 44 0,-1-1 0,0 1 0,0-1 0,0 1 0,0-1 0,1 1 0,-1-1 0,0 1 0,0-1 0,1 1 0,-1-1 0,0 1 0,1 0 0,-1-1 0,0 1 0,1-1 0,-1 1 0,1 0 0,-1-1 0,1 1 0,-1 0 0,0 0 0,1-1 0,0 1 0,0 0 0,0 0 0,0 1 0,0-1 0,0 1 0,0-1 0,0 0 0,0 1 0,0 0 0,-1-1 0,1 1 0,0-1 0,0 1 0,-1 0 0,1 0 0,0-1 0,-1 1 0,1 0 0,-1 0 0,1 1 0,28 43 0,-2 1 0,29 68 0,-3-5 0,-35-77 0,-2 0 0,-1 1 0,19 62 0,-76-222 0,-6-20 0,0-37 0,50 191 0,1 0 0,0 0 0,1 0 0,7 11 0,6 12 0,10 39-341,-2 1 0,-4 0-1,13 76 1,-27-109-6485</inkml:trace>
</inkml:ink>
</file>

<file path=ppt/ink/ink74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0-12T15:06:39.147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1 24575,'21'116'0,"12"176"0,-21-185 0,-3-42 0,-1 86 0,-24-521 0,3 139 0,13 339 0,2 82 0,0-170 0,0 1 0,2-1 0,8 30 0,-12-50 0,0 0 0,0 0 0,0-1 0,0 1 0,0 0 0,0 0 0,0 0 0,0 0 0,0 0 0,0 0 0,0 0 0,0 0 0,0 0 0,0 0 0,0-1 0,0 1 0,0 0 0,1 0 0,-1 0 0,0 0 0,0 0 0,0 0 0,0 0 0,0 0 0,0 0 0,0 0 0,0 0 0,0 0 0,0 0 0,0 0 0,0-1 0,0 1 0,1 0 0,-1 0 0,0 0 0,0 0 0,0 0 0,0 0 0,0 0 0,0 0 0,0 0 0,0 0 0,0 0 0,1 0 0,-1 0 0,0 0 0,0 0 0,0 0 0,0 0 0,0 1 0,0-1 0,0 0 0,0 0 0,0 0 0,0 0 0,1 0 0,-1 0 0,0 0 0,0 0 0,0 0 0,0 0 0,0 0 0,0 0 0,0 0 0,0 0 0,0 0 0,0 1 0,0-1 0,0 0 0,6-13 0,2-17 0,2-41 0,-3 0 0,-4 0 0,-5-81 0,0 60 0,2 129 0,-1 26 0,3-1 0,3 0 0,18 87 0,0-49 0,-20-203 0,-4 49 0,2 0 0,2-1 0,3 1 0,3 1 0,21-78 0,-28 129 0,-1 7 0,2 15 0,-1 27 0,-4-4 0,3 0 0,2 0 0,1 0 0,2 0 0,2-1 0,2 0 0,21 56 0,-14-56-455,2-1 0,46 75 0,-43-85-6371</inkml:trace>
</inkml:ink>
</file>

<file path=ppt/ink/ink74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0-12T15:06:39.863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0 24575,'0'0'-8191</inkml:trace>
</inkml:ink>
</file>

<file path=ppt/ink/ink74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0-12T15:06:42.489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603 1 24575,'-5'0'0,"-1"4"0,-5 2 0,-5 5 0,-8 5 0,-6 4 0,-6 4 0,-7 6 0,-5 4 0,-4 4 0,-2 2 0,3-3 0,1 3 0,5-2 0,4-2 0,6-2 0,3-3 0,8-7-8191</inkml:trace>
</inkml:ink>
</file>

<file path=ppt/ink/ink74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0-12T15:06:42.845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1 24575,'4'0'0,"2"4"0,5 7 0,4 6 0,5 5 0,3 7 0,3 4 0,6 6 0,3 0 0,3 4 0,6 3 0,4 3 0,4 3 0,1 1 0,-2 2 0,-2 0 0,-9-9-8191</inkml:trace>
</inkml:ink>
</file>

<file path=ppt/ink/ink75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0-12T15:06:50.519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7 24575,'0'-5'0,"0"3"0,5 7 0,1 7 0,5 6 0,0 9 0,3 5 0,3 6 0,5 6 0,-3 5 0,0 3 0,3 7 0,-4 3 0,1 4 0,1 1 0,-3-2 0,-4-3 0,-4-12-8191</inkml:trace>
</inkml:ink>
</file>

<file path=ppt/ink/ink75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0-12T15:06:51.144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279 43 24575,'0'-2'0,"0"0"0,0 1 0,0-1 0,0 0 0,0 1 0,0-1 0,-1 1 0,1-1 0,-1 0 0,1 1 0,-1-1 0,0 1 0,1-1 0,-1 1 0,0 0 0,0-1 0,0 1 0,0 0 0,0 0 0,0-1 0,-1 1 0,-1-1 0,1 1 0,-1-1 0,0 1 0,1 0 0,-1 1 0,0-1 0,0 0 0,0 1 0,1 0 0,-1-1 0,0 1 0,0 0 0,-3 1 0,-11 2 0,1 0 0,0 1 0,-28 10 0,30-9 0,5-2 0,0 0 0,-1 1 0,2 0 0,-1 0 0,0 1 0,1 0 0,0 1 0,-13 10 0,19-13 0,-1 0 0,0 1 0,1-1 0,0 0 0,0 1 0,0-1 0,0 1 0,1 0 0,-1 0 0,1 0 0,0-1 0,0 1 0,0 0 0,1 0 0,-1 1 0,1-1 0,0 0 0,0 0 0,1 0 0,-1 0 0,1 0 0,0 0 0,2 7 0,0-3 0,0 1 0,1-1 0,0 0 0,0 0 0,1 0 0,0 0 0,0-1 0,1 0 0,0 0 0,0-1 0,0 1 0,15 9 0,5 2 0,1-2 0,40 20 0,8 3 0,-72-37 0,0-1 0,0 1 0,-1 0 0,1 0 0,0 0 0,-1 0 0,1 0 0,-1 1 0,0-1 0,0 1 0,0-1 0,0 1 0,0 0 0,0 0 0,-1 0 0,0 0 0,1 0 0,0 7 0,-2-8 0,0 1 0,0 0 0,-1-1 0,1 1 0,-1-1 0,0 1 0,0-1 0,0 1 0,0-1 0,0 1 0,0-1 0,-1 0 0,1 0 0,-1 0 0,0 0 0,1 0 0,-1 0 0,0 0 0,0 0 0,0-1 0,-1 1 0,1-1 0,-5 3 0,-20 10-227,0 0-1,-2-2 1,1-2-1,-2 0 1,-51 9-1,54-13-6598</inkml:trace>
</inkml:ink>
</file>

<file path=ppt/ink/ink75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0-12T15:06:51.638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300 181 24575,'0'-9'0,"0"-1"0,0 0 0,-1 0 0,0 1 0,-1-1 0,0 1 0,-4-10 0,5 15 0,-1 1 0,0 0 0,0 0 0,0 0 0,0 0 0,0 0 0,-1 0 0,0 1 0,1-1 0,-1 1 0,0 0 0,0 0 0,0 0 0,0 0 0,-1 0 0,1 0 0,0 1 0,-1 0 0,1 0 0,-1 0 0,-6-1 0,3 1 0,-1 0 0,0 1 0,0 0 0,0 0 0,0 1 0,0 0 0,0 0 0,0 1 0,1 0 0,-1 0 0,1 1 0,-1 0 0,1 0 0,0 1 0,0-1 0,-13 11 0,14-9 0,-1 0 0,1 1 0,0-1 0,0 1 0,1 0 0,0 1 0,0 0 0,0-1 0,1 2 0,0-1 0,0 0 0,1 1 0,0 0 0,0-1 0,1 1 0,-2 10 0,4-15 0,0-1 0,0 1 0,-1 0 0,2-1 0,-1 1 0,0-1 0,0 1 0,1-1 0,0 1 0,-1-1 0,1 1 0,0-1 0,0 0 0,0 1 0,0-1 0,1 0 0,-1 0 0,1 0 0,2 3 0,-1-2 0,0 0 0,1-1 0,0 1 0,-1-1 0,1 0 0,0 0 0,0 0 0,0 0 0,0-1 0,7 2 0,1-1 0,-1 0 0,0-1 0,1 0 0,0 0 0,-1-2 0,1 1 0,20-5 0,-14 1 0,0-1 0,-1-1 0,0-1 0,0 0 0,0-1 0,-1-1 0,23-16 0,-30 18 0,0-1 0,0 0 0,-1 0 0,0-1 0,0 0 0,-1 0 0,0-1 0,-1 0 0,0-1 0,0 1 0,-1-1 0,6-18 0,11-44 0,-20 74 0,1 9 0,2 23 0,-3-14 0,0-9 11,1 0 0,0-1 0,0 1 0,1-1 0,0 0 0,0 0-1,1 0 1,0 0 0,1-1 0,10 12 0,-2-6-308,0 0 0,1-1 0,0-1 0,24 15 0,-14-11-6529</inkml:trace>
</inkml:ink>
</file>

<file path=ppt/ink/ink75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0-12T15:06:52.058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27 243 24575,'0'-5'0,"5"-1"0,6 1 0,6 0 0,4-3 0,-1-1-8191</inkml:trace>
  <inkml:trace contextRef="#ctx0" brushRef="#br0" timeOffset="1">0 106 24575,'0'-4'0,"0"-7"0,5-1 0,6 1 0,5-1 0,10 0 0,10 2 0,3 4 0,4 2 0,5-3 0,3 1 0,2 0 0,-8 1-8191</inkml:trace>
</inkml:ink>
</file>

<file path=ppt/ink/ink75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0-12T15:06:52.571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543 43 24575,'0'-2'0,"-1"0"0,1 1 0,-1-1 0,0 0 0,0 1 0,1-1 0,-1 0 0,0 1 0,-1-1 0,1 1 0,0 0 0,0-1 0,0 1 0,-1 0 0,1 0 0,-1 0 0,1 0 0,-1 0 0,1 0 0,-1 0 0,0 0 0,-2 0 0,-2-2 0,1 1 0,0 1 0,0-1 0,-1 1 0,1 0 0,-8-1 0,7 3 0,-1-1 0,1 2 0,0-1 0,0 1 0,0-1 0,0 2 0,0-1 0,0 1 0,0 0 0,1 0 0,0 0 0,-1 1 0,-6 6 0,-10 9 0,-31 36 0,40-40 0,-28 34 0,2 2 0,-46 79 0,70-105 0,2 0 0,-19 49 0,27-59 0,1 0 0,1 0 0,0 0 0,0 0 0,2 0 0,0 29 0,1-40 0,0 0 0,1 0 0,0-1 0,0 1 0,0 0 0,0 0 0,1-1 0,-1 1 0,1-1 0,0 1 0,0-1 0,0 0 0,1 1 0,-1-1 0,1 0 0,0-1 0,-1 1 0,1 0 0,1-1 0,-1 0 0,0 0 0,0 0 0,1 0 0,-1 0 0,1 0 0,0-1 0,-1 0 0,1 0 0,0 0 0,0 0 0,4 0 0,1 0 0,-1 0 0,1 0 0,0-1 0,0-1 0,0 1 0,0-1 0,0-1 0,-1 1 0,1-2 0,-1 1 0,1-1 0,13-7 0,-17 7 0,-1-1 0,0 0 0,-1 0 0,1 0 0,0 0 0,-1 0 0,0-1 0,0 1 0,-1-1 0,1 0 0,-1 0 0,0 0 0,0 0 0,-1 0 0,1 0 0,-1-1 0,0 1 0,-1 0 0,1-1 0,-1-7 0,0 2 0,0 0 0,-1 0 0,0 1 0,0-1 0,-1 0 0,0 1 0,-1 0 0,-1-1 0,-6-13 0,7 18-32,-2 0-1,1 0 1,-1 0-1,0 1 1,0 0-1,0 0 1,-1 0-1,1 0 1,-1 1-1,0 0 1,-1 1-1,1-1 1,-1 1-1,0 0 1,1 1-1,-1 0 1,0 0-1,0 0 1,-1 1-1,1 0 1,0 0-1,0 1 1,-1 0-1,1 0 1,0 1-1,0-1 1,-1 2-1,1-1 1,0 1-1,0 0 1,0 1-1,1-1 1,-1 1-1,1 1 1,-1-1-1,1 1 0,0 0 1,0 1-1,1 0 1,-1-1-1,-7 11 1,1 2-6794</inkml:trace>
</inkml:ink>
</file>

<file path=ppt/ink/ink75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0-12T15:06:52.944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292 1 24575,'-7'0'0,"0"0"0,0 1 0,-1 0 0,1 1 0,0 0 0,0 0 0,0 0 0,0 1 0,1 0 0,-1 0 0,1 0 0,0 1 0,0 0 0,0 1 0,0-1 0,1 1 0,-1 0 0,1 0 0,0 1 0,1-1 0,0 1 0,0 0 0,0 1 0,0-1 0,1 1 0,0-1 0,1 1 0,-1 0 0,1 0 0,-2 14 0,2-12 0,1-1 0,0 1 0,0-1 0,1 1 0,0 0 0,1-1 0,0 1 0,0-1 0,1 1 0,0-1 0,0 1 0,1-1 0,0 0 0,0 0 0,1 0 0,0-1 0,1 1 0,-1-1 0,1 0 0,1 0 0,-1-1 0,1 0 0,1 0 0,-1 0 0,1 0 0,7 4 0,-10-8 0,0 0 0,0 0 0,1 0 0,-1 0 0,0-1 0,0 0 0,1 0 0,-1 0 0,1 0 0,-1-1 0,1 0 0,-1 1 0,1-2 0,-1 1 0,1 0 0,-1-1 0,6-2 0,-7 2 0,1 0 0,-1-1 0,0 1 0,0-1 0,-1 0 0,1 0 0,0 0 0,0 0 0,-1 0 0,0-1 0,1 1 0,-1-1 0,0 1 0,0-1 0,0 0 0,-1 0 0,1 0 0,-1 0 0,1 0 0,-1 0 0,0-1 0,0 1 0,0-5 0,0-2 0,0 0 0,0 0 0,-1 0 0,-1 1 0,0-1 0,0 0 0,-1 0 0,0 0 0,-1 1 0,0-1 0,0 1 0,-1 0 0,0 0 0,-1 0 0,0 1 0,0-1 0,-1 1 0,0 1 0,0-1 0,-12-10 0,13 13 0,0 0 0,-1 1 0,0-1 0,0 1 0,0 0 0,-1 1 0,1-1 0,-1 1 0,0 1 0,0-1 0,0 1 0,0 0 0,0 1 0,0 0 0,-1 0 0,1 0 0,0 1 0,-1 0 0,1 0 0,0 1 0,-1 0 0,1 1 0,0-1 0,0 1 0,0 1 0,0-1 0,-13 8 0,12-5-227,-1 0-1,1 1 1,0 0-1,1 1 1,-14 13-1,9-3-6598</inkml:trace>
</inkml:ink>
</file>

<file path=ppt/ink/ink75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0-12T15:06:54.848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33 554 24575,'-1'70'0,"3"78"0,5-120 0,-1-20 0,1-19 0,-3-10 0,-1 0 0,-1 0 0,-1 0 0,-3-36 0,1 29 0,1 0 0,4-31 0,10-31 0,2 0 0,-5-1 0,0-93 0,-12 169 0,0-24 0,1 36 0,1 1 0,-1 0 0,0 0 0,0 0 0,1 0 0,0 0 0,-1 0 0,1 0 0,0 0 0,0 1 0,0-1 0,0 0 0,2-3 0,-2 5 0,-1 0 0,1-1 0,-1 1 0,1 0 0,-1 0 0,1 0 0,0 0 0,-1 0 0,1 0 0,-1 0 0,1 0 0,-1 0 0,1 0 0,-1 1 0,1-1 0,0 0 0,-1 0 0,1 0 0,-1 1 0,1-1 0,-1 0 0,0 1 0,1-1 0,-1 0 0,1 1 0,-1-1 0,1 0 0,-1 1 0,14 13 0,-14-14 0,16 20 0,-2 1 0,0 0 0,18 39 0,-7-14 0,-7-13 0,-2 1 0,-2 1 0,11 38 0,19 112 0,-41-172 0,0 0 0,0-1 0,2 1 0,-1-1 0,10 17 0,-21-35 0,0 1 0,-1 0 0,1 0 0,-1 0 0,0 1 0,-14-5 0,8 5 0,1 0 0,-1 2 0,0-1 0,0 2 0,1 0 0,-1 0 0,0 2 0,0-1 0,0 2 0,0 0 0,0 0 0,1 2 0,-25 8 0,29-9 0,1 1 0,0 0 0,0 1 0,0 0 0,0 0 0,1 0 0,0 1 0,0 0 0,-11 13 0,14-14 0,1 0 0,-1 1 0,1 0 0,0-1 0,0 1 0,0 1 0,1-1 0,0 0 0,0 0 0,1 1 0,0-1 0,0 1 0,0-1 0,1 12 0,1-13 0,-1 0 0,1 0 0,0 0 0,0-1 0,0 1 0,1 0 0,0-1 0,0 1 0,0-1 0,0 1 0,1-1 0,-1 0 0,1 0 0,0 0 0,5 4 0,-3-3 0,1 0 0,1 0 0,-1 0 0,1 0 0,0-1 0,0 0 0,0-1 0,1 0 0,7 3 0,-8-3 0,1-1 0,0 0 0,0 0 0,0-1 0,0 0 0,0 0 0,0-1 0,0 0 0,0-1 0,0 1 0,0-1 0,-1-1 0,1 0 0,0 0 0,0 0 0,-1-1 0,1 0 0,-1 0 0,12-8 0,-10 1 0,1 1 0,-2-1 0,1-1 0,-1 0 0,-1 0 0,0 0 0,0-1 0,-1 0 0,-1-1 0,0 1 0,4-16 0,-8 24 0,10-16 0,-11 20 0,0 0 0,0 0 0,0 0 0,1 0 0,-1 0 0,0-1 0,0 1 0,0 0 0,0 0 0,1 0 0,-1 0 0,0 0 0,0 0 0,0 0 0,1 0 0,-1 0 0,0 0 0,0 0 0,0 0 0,1 0 0,-1 0 0,0 0 0,0 1 0,0-1 0,0 0 0,1 0 0,-1 0 0,0 0 0,0 0 0,0 0 0,0 0 0,0 1 0,1-1 0,-1 0 0,0 0 0,0 0 0,0 0 0,0 0 0,0 1 0,0-1 0,0 0 0,0 0 0,1 0 0,-1 1 0,0-1 0,0 0 0,0 0 0,0 0 0,7 41 0,-4-22 0,-1-8-97,0-1-1,1 0 1,1 0-1,0 0 1,0-1-1,1 1 1,0-1-1,0 0 1,1 0-1,1-1 1,-1 0-1,1 0 0,11 9 1,2-1-6729</inkml:trace>
</inkml:ink>
</file>

<file path=ppt/ink/ink75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0-12T15:06:55.252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110 1 24575,'-3'0'0,"0"1"0,0 0 0,0 0 0,0 0 0,0 0 0,0 0 0,1 1 0,-1-1 0,0 1 0,1-1 0,-1 1 0,-4 5 0,-25 27 0,27-27 0,0 1 0,0 0 0,0 0 0,-5 16 0,9-21 0,0-1 0,0 1 0,0-1 0,0 1 0,0-1 0,1 1 0,0 0 0,-1-1 0,1 1 0,0 0 0,0-1 0,0 1 0,1 0 0,-1-1 0,1 1 0,-1-1 0,1 1 0,0-1 0,0 1 0,0-1 0,2 3 0,-1-3 0,1 0 0,0-1 0,0 1 0,0-1 0,0 0 0,0 0 0,0 0 0,0-1 0,0 1 0,0-1 0,4 1 0,21 5 0,-4 6-224,43 29 0,-52-31-693,2 1-5909</inkml:trace>
</inkml:ink>
</file>

<file path=ppt/ink/ink75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0-12T15:06:55.608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29 51 24575,'0'-3'0,"0"-1"0,0 1 0,0 0 0,-1-1 0,0 1 0,1 0 0,-1-1 0,-1 1 0,1 0 0,0 0 0,-1 0 0,1 0 0,-1 0 0,-2-3 0,4 6 0,-1 0 0,1 0 0,0 0 0,0 0 0,-1 0 0,1 0 0,0 0 0,0 0 0,-1 0 0,1 0 0,0 0 0,0 0 0,-1 0 0,1 0 0,0 0 0,0 0 0,-1 1 0,1-1 0,0 0 0,0 0 0,-1 0 0,1 0 0,0 0 0,0 0 0,0 1 0,-1-1 0,1 0 0,0 0 0,0 0 0,0 1 0,0-1 0,-1 0 0,1 0 0,0 1 0,0-1 0,0 0 0,0 0 0,0 1 0,0-1 0,0 0 0,0 0 0,0 1 0,0-1 0,0 0 0,0 0 0,0 1 0,0-1 0,0 0 0,0 0 0,0 1 0,0-1 0,-2 16 0,0 14 0,1 0 0,2 0 0,1-1 0,1 1 0,2-1 0,1 0 0,11 33 0,-10-34 0,6 43 0,-9-49 0,0 1 0,1 0 0,9 24 0,-14-47 0,0 1 0,0-1 0,0 1 0,1 0 0,-1-1 0,0 1 0,0-1 0,0 1 0,1-1 0,-1 0 0,0 1 0,1-1 0,-1 1 0,0-1 0,1 1 0,-1-1 0,0 0 0,1 1 0,-1-1 0,1 0 0,-1 1 0,1-1 0,-1 0 0,1 0 0,-1 0 0,1 1 0,-1-1 0,1 0 0,-1 0 0,1 0 0,0 0 0,11-12 0,4-26 0,-8 10 0,6-45 0,5-14 0,-16 109 0,-1 18 0,-3-15 0,1-1 0,1 0 0,1 0 0,1 0 0,1 0 0,1 0 0,1-1 0,10 25 0,-1-14-1365,-2-5-5461</inkml:trace>
</inkml:ink>
</file>

<file path=ppt/ink/ink75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0-12T15:06:56.359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49 24575,'5'-4'0,"0"-1"0,0 1 0,0-1 0,0 1 0,1 1 0,0-1 0,0 1 0,0 0 0,0 0 0,0 1 0,1 0 0,-1 0 0,1 0 0,0 1 0,-1 0 0,1 1 0,0-1 0,0 1 0,-1 0 0,1 1 0,0 0 0,8 2 0,-6-1 0,-1 1 0,0 0 0,1 1 0,-1 0 0,-1 0 0,1 1 0,0 0 0,-1 0 0,0 1 0,-1 0 0,1 0 0,-1 1 0,0-1 0,-1 1 0,1 1 0,5 10 0,-2-1 8,-1 1 1,0 0-1,-2 0 0,0 1 0,-1 0 0,-1 0 1,3 35-1,-3 9-227,-6 67 0,0-57-774,1-41-5833</inkml:trace>
</inkml:ink>
</file>

<file path=ppt/ink/ink76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0-12T15:06:57.239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86 24575,'-1'-15'0,"1"-24"0,0 37 0,1 0 0,-1 1 0,0-1 0,0 0 0,1 0 0,-1 1 0,1-1 0,-1 0 0,1 1 0,0-1 0,0 0 0,0 1 0,0-1 0,0 1 0,0-1 0,1-1 0,-1 3 0,0 0 0,-1 0 0,1 0 0,-1-1 0,1 1 0,0 0 0,-1 0 0,1 0 0,-1 0 0,1 0 0,0 0 0,-1 0 0,1 0 0,-1 0 0,1 0 0,0 0 0,-1 1 0,1-1 0,-1 0 0,1 0 0,-1 1 0,1-1 0,-1 0 0,1 1 0,-1-1 0,1 0 0,-1 1 0,1-1 0,-1 1 0,1-1 0,0 1 0,14 19 0,-13-18 0,18 32 0,-2 0 0,25 62 0,-6-10 0,167 311 0,-202-391 0,-10-14 0,-12-18 0,-209-410 0,211 404 0,18 32 0,0-1 0,0 1 0,-1 0 0,1-1 0,0 1 0,0 0 0,-1-1 0,1 1 0,0 0 0,-1-1 0,1 1 0,0 0 0,-1 0 0,1 0 0,0-1 0,-1 1 0,1 0 0,-1 0 0,1 0 0,0 0 0,-1 0 0,1 0 0,-1 0 0,1-1 0,-1 2 0,0-1 0,1 1 0,-1-1 0,1 1 0,-1 0 0,1-1 0,-1 1 0,1 0 0,0 0 0,-1 0 0,1-1 0,0 1 0,-1 0 0,1 0 0,0 0 0,0-1 0,0 1 0,0 0 0,0 2 0,-11 187 0,-5 40-1365,15-194-5461</inkml:trace>
</inkml:ink>
</file>

<file path=ppt/ink/ink76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0-12T15:06:57.686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247 0 24575,'5'16'0,"1"0"0,15 28 0,-5-10 0,17 40 0,42 101 0,-65-148 0,-2 1 0,-1-1 0,-2 1 0,5 48 0,-10-72 0,0 1 0,0 0 0,0-1 0,0 1 0,-1 0 0,0-1 0,0 1 0,-2 5 0,3-9 0,-1 0 0,0 0 0,1 0 0,-1 0 0,0 0 0,1 0 0,-1-1 0,0 1 0,0 0 0,0 0 0,0-1 0,0 1 0,0-1 0,0 1 0,0-1 0,0 1 0,0-1 0,0 0 0,0 1 0,0-1 0,0 0 0,0 0 0,0 0 0,0 0 0,0 0 0,-1 0 0,1 0 0,0 0 0,0 0 0,0 0 0,0-1 0,0 1 0,0 0 0,0-1 0,0 1 0,0-1 0,0 1 0,0-1 0,0 0 0,-1-1 0,-17-8 0,-28-23 0,33 22 0,0 1 0,-1 1 0,-1 0 0,-16-7 0,27 14 0,0 0 0,0 1 0,0-1 0,-1 1 0,1 1 0,0-1 0,-1 1 0,1-1 0,0 2 0,-1-1 0,1 0 0,0 1 0,-1 0 0,1 1 0,0-1 0,0 1 0,-9 4 0,4 0 0,0 0 0,0 1 0,0 0 0,1 1 0,0 0 0,0 0 0,1 1 0,0 0 0,-12 20 0,15-23 0,1 0 0,0 1 0,1 0 0,0 0 0,0 0 0,0 0 0,1 0 0,0 0 0,1 1 0,-1-1 0,1 1 0,1-1 0,-1 1 0,2-1 0,-1 1 0,3 13 0,-3-18 0,1 0 0,0 0 0,0-1 0,0 1 0,0-1 0,1 1 0,-1-1 0,1 0 0,-1 1 0,1-1 0,0 0 0,0 0 0,0 0 0,0 0 0,0 0 0,0-1 0,1 1 0,3 1 0,-2-1 0,0-1 0,0 1 0,0-1 0,0-1 0,0 1 0,1-1 0,-1 1 0,0-1 0,0 0 0,1-1 0,3 0 0,9-2 0,0-2 0,-1 0 0,0 0 0,29-16 0,-17 6 0,46-35 0,8-4 0,-81 53 2,1 0-1,0 0 0,0 0 0,0 0 1,0 1-1,0-1 0,0 1 1,0-1-1,0 1 0,0-1 1,0 1-1,0 0 0,0 0 0,0 0 1,0 0-1,0 1 0,0-1 1,4 1-1,-2 1-14,0 0-1,0 1 1,-1-1 0,1 1 0,-1-1 0,6 7-1,14 10-1283,-9-10-5529</inkml:trace>
</inkml:ink>
</file>

<file path=ppt/ink/ink76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0-12T15:06:58.046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302 54 24575,'0'-2'0,"0"0"0,0 0 0,-1 0 0,1 0 0,0 0 0,-1 0 0,1 0 0,-1 0 0,1 0 0,-1 0 0,0 0 0,0 0 0,0 1 0,0-1 0,0 0 0,-1 1 0,1-1 0,0 1 0,-1-1 0,1 1 0,-2-2 0,-1 2 0,1-1 0,0 0 0,-1 1 0,1-1 0,-1 1 0,1 0 0,-1 0 0,0 1 0,1-1 0,-8 0 0,1 1 0,0 1 0,0 0 0,0 0 0,0 1 0,0 0 0,1 0 0,-19 8 0,18-4 0,0 0 0,1 0 0,-1 1 0,1 0 0,1 0 0,-1 1 0,2 0 0,-1 1 0,1 0 0,0 0 0,1 0 0,0 1 0,0 0 0,1 0 0,0 0 0,1 1 0,0 0 0,1 0 0,0 0 0,-1 12 0,4-20 0,0 1 0,0-1 0,0 0 0,1 0 0,-1 0 0,1 0 0,0 1 0,0-1 0,0 0 0,0 0 0,0 0 0,1-1 0,-1 1 0,1 0 0,0 0 0,0-1 0,0 1 0,0-1 0,0 0 0,0 0 0,1 0 0,-1 0 0,1 0 0,0 0 0,-1 0 0,1-1 0,0 1 0,0-1 0,0 0 0,0 0 0,0 0 0,0-1 0,0 1 0,1 0 0,3-1 0,4 1 0,0 0 0,0-1 0,0-1 0,0 1 0,0-2 0,0 1 0,-1-2 0,1 1 0,11-6 0,-13 4 0,0 0 0,0-1 0,-1-1 0,1 1 0,-1-1 0,-1-1 0,1 1 0,-1-1 0,0-1 0,0 1 0,-1-1 0,0 0 0,-1-1 0,0 1 0,0-1 0,0 0 0,5-18 0,-9 25 0,0-1 0,0 0 0,0 0 0,1 1 0,-1-1 0,1 1 0,0-1 0,-1 1 0,1 0 0,3-3 0,-4 5 0,-1 0 0,0 0 0,0 0 0,0-1 0,1 1 0,-1 0 0,0 0 0,1 0 0,-1 0 0,0 0 0,0 0 0,1 0 0,-1 0 0,0 0 0,0 0 0,1 0 0,-1 0 0,0 0 0,0 0 0,1 0 0,-1 0 0,0 0 0,0 0 0,1 1 0,-1-1 0,0 0 0,0 0 0,1 0 0,-1 0 0,0 1 0,0-1 0,0 0 0,1 0 0,-1 0 0,0 1 0,0-1 0,6 21 0,-5-9 17,1-1 0,0 1 1,1-1-1,0 1 0,1-1 0,9 19 0,-11-26-91,0 0-1,1 0 1,-1 0 0,1 0 0,0 0-1,0-1 1,1 1 0,-1-1 0,0 0-1,1 0 1,0 0 0,0-1 0,0 1-1,0-1 1,0 0 0,0 0 0,1 0-1,-1-1 1,8 2 0,12-1-6752</inkml:trace>
</inkml:ink>
</file>

<file path=ppt/ink/ink76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0-12T15:06:58.408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18 24575,'0'-17'0,"0"23"0,0 29 0,1 11 0,2 0 0,3 0 0,16 71 0,-3-32 0,-8-28 0,31 88 0,-42-144 0,1-1 0,-1 0 0,0 1 0,0-1 0,1 0 0,-1 0 0,0 1 0,1-1 0,-1 0 0,0 0 0,1 1 0,-1-1 0,1 0 0,-1 0 0,0 0 0,1 1 0,-1-1 0,1 0 0,-1 0 0,0 0 0,1 0 0,-1 0 0,1 0 0,-1 0 0,0 0 0,1 0 0,-1 0 0,1 0 0,-1-1 0,1 1 0,-1 0 0,0 0 0,1 0 0,-1 0 0,0-1 0,1 1 0,-1 0 0,0 0 0,1-1 0,-1 1 0,0 0 0,1 0 0,-1-1 0,0 1 0,1-1 0,18-18 0,-15 16 0,0-2 0,5-5 0,0 1 0,0 1 0,0-1 0,1 1 0,1 1 0,21-13 0,-31 20 0,0 0 0,0-1 0,0 1 0,1 0 0,-1-1 0,0 1 0,0 0 0,0 0 0,0 0 0,1 0 0,-1 0 0,0 0 0,0 1 0,0-1 0,0 0 0,0 0 0,0 1 0,1-1 0,-1 1 0,0-1 0,0 1 0,0-1 0,0 1 0,0 0 0,-1-1 0,1 1 0,0 0 0,0 0 0,0 0 0,-1 0 0,1 0 0,0 0 0,-1 0 0,1 0 0,-1 0 0,1 0 0,-1 0 0,1 0 0,-1 0 0,0 0 0,0 0 0,1 0 0,-1 1 0,0-1 0,0 1 0,1 10 0,0-1 0,0 1 0,-2 17 0,1-20 0,-1 4 17,1 0 0,1 0 1,0-1-1,0 1 0,1 0 0,5 13 0,-5-20-104,0-1-1,0 0 1,1 0 0,-1-1-1,1 1 1,1 0 0,-1-1-1,1 0 1,-1 0-1,1 0 1,0 0 0,1-1-1,-1 1 1,1-1 0,-1 0-1,10 4 1,14 5-6739</inkml:trace>
</inkml:ink>
</file>

<file path=ppt/ink/ink76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0-12T15:06:58.800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22 141 24575,'-5'0'0,"-1"-5"0,0-5 0,1-7 0,7 0 0,2-2 0,5-2 0,6 2 0,5 5 0,3 4 0,4 5 0,5 2 0,2 7 0,1 2 0,-2 1 0,-7-2-8191</inkml:trace>
</inkml:ink>
</file>

<file path=ppt/ink/ink76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0-12T15:06:59.214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519 0 24575,'-13'1'0,"1"1"0,-1 0 0,0 0 0,1 1 0,-1 1 0,1 0 0,0 1 0,-18 10 0,-87 58 0,90-54 0,1 2 0,1 1 0,0 1 0,2 1 0,-25 34 0,35-41 0,2 0 0,0 0 0,0 1 0,2 0 0,0 1 0,1 0 0,1 1 0,1-1 0,-6 36 0,12-46 0,0-1 0,0 1 0,1-1 0,0 0 0,1 0 0,0 1 0,0-1 0,1 0 0,0 0 0,0-1 0,1 1 0,0-1 0,0 0 0,1 0 0,0 0 0,0 0 0,1-1 0,-1 0 0,1 0 0,8 6 0,-9-8 0,0 1 0,1-1 0,0 0 0,-1 0 0,1-1 0,1 0 0,-1 0 0,0 0 0,1-1 0,-1 1 0,1-2 0,0 1 0,0-1 0,-1 0 0,1 0 0,0-1 0,0 0 0,0 0 0,0-1 0,0 0 0,0 0 0,-1 0 0,1-1 0,10-4 0,-13 4 0,0 0 0,0 0 0,-1-1 0,1 1 0,-1-1 0,1 0 0,-1 0 0,0 0 0,0-1 0,0 1 0,-1 0 0,1-1 0,-1 0 0,0 0 0,0 0 0,2-5 0,-2 3 0,-1-1 0,0 1 0,0-1 0,0 1 0,0-1 0,-1 1 0,0-1 0,-1 1 0,0-1 0,-1-7 0,-1 3 0,0 0 0,-1 0 0,0 0 0,0 1 0,-1-1 0,-1 1 0,0 0 0,0 0 0,-1 1 0,0 0 0,0 0 0,-10-8 0,11 13-80,0-1 0,0 2-1,0-1 1,-1 0 0,1 1-1,-1 1 1,0-1 0,0 1-1,0 0 1,0 0 0,0 1 0,0 0-1,-1 0 1,1 1 0,0 0-1,-14 2 1,-9 3-6746</inkml:trace>
</inkml:ink>
</file>

<file path=ppt/ink/ink76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0-12T15:06:59.555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75 102 24575,'-1'2'0,"-1"1"0,1-1 0,0 0 0,-1 0 0,1 0 0,-1 0 0,0 0 0,1 0 0,-1-1 0,0 1 0,0-1 0,0 1 0,-4 1 0,-10 10 0,12-9 0,1-1 0,0 1 0,1 0 0,-1 0 0,1 0 0,-1 0 0,1 0 0,0 1 0,1-1 0,-1 1 0,1-1 0,0 1 0,0-1 0,0 1 0,1 0 0,0 0 0,0-1 0,0 1 0,0 0 0,1 0 0,-1-1 0,1 1 0,1 0 0,-1-1 0,1 1 0,3 7 0,-1-6 0,-1-1 0,1 1 0,-1-1 0,2 0 0,-1-1 0,0 1 0,1-1 0,0 0 0,0 0 0,0 0 0,1-1 0,-1 1 0,1-1 0,0-1 0,-1 1 0,1-1 0,1 0 0,-1 0 0,11 1 0,-14-2 0,0-1 0,0 0 0,1 1 0,-1-1 0,0 0 0,0-1 0,0 1 0,0-1 0,0 1 0,1-1 0,-1 0 0,0 0 0,0 0 0,-1 0 0,1-1 0,0 1 0,0-1 0,-1 0 0,6-4 0,-5 3 0,0-1 0,-1 0 0,1 0 0,-1 0 0,0 0 0,0 0 0,0 0 0,0-1 0,-1 1 0,0-1 0,0 1 0,1-7 0,-1-5 0,0 0 0,-1 0 0,-1 1 0,0-1 0,-1 0 0,-9-30 0,11 44 0,-4-11 0,0-1 0,-1 0 0,0 1 0,-1 0 0,-8-14 0,12 25 0,1 0 0,-1 0 0,1 0 0,-1 0 0,0 0 0,0 0 0,0 0 0,0 1 0,0-1 0,0 0 0,0 1 0,0 0 0,-1 0 0,1 0 0,0 0 0,-1 0 0,1 0 0,-1 0 0,1 1 0,-1-1 0,0 1 0,1 0 0,-1 0 0,1 0 0,-1 0 0,0 0 0,1 0 0,-1 1 0,1 0 0,-1-1 0,1 1 0,-1 0 0,1 0 0,-5 2 0,0 1-195,-1 0 0,1 1 0,0-1 0,0 1 0,1 1 0,-12 11 0,3 0-6631</inkml:trace>
</inkml:ink>
</file>

<file path=ppt/ink/ink76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0-12T15:06:59.942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129 0 24575,'-1'16'0,"-2"1"0,0-1 0,-2 0 0,1-1 0,-2 1 0,-9 20 0,7-20 0,1 1 0,1 0 0,0 0 0,1 1 0,1 0 0,1 0 0,-2 32 0,6-44 0,0 1 0,0-1 0,1 1 0,0-1 0,0 0 0,1 0 0,0 0 0,0 0 0,0 0 0,5 5 0,-4-4 0,0-1 0,0 1 0,0 0 0,-1 0 0,0 1 0,2 7 0,-5-13 4,0-1 0,0 1 0,1-1-1,-1 1 1,0 0 0,0-1 0,-1 1-1,1-1 1,0 1 0,-1 0 0,1-1-1,-1 1 1,1-1 0,-1 1 0,1-1 0,-1 1-1,0-1 1,0 0 0,0 1 0,0-1-1,0 0 1,0 0 0,0 0 0,0 0-1,-1 0 1,1 0 0,0 0 0,-1 0 0,-1 1-1,-3 1-249,-1 0 0,1-1-1,0 0 1,-1 0-1,-11 1 1,-15 2-6580</inkml:trace>
</inkml:ink>
</file>

<file path=ppt/ink/ink76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0-12T15:07:00.284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83 24575,'4'-4'0,"7"-2"0,2-5 0,2 0 0,4-3 0,3 2 0,3 1 0,6 4 0,2 3 0,-4 1-8191</inkml:trace>
</inkml:ink>
</file>

<file path=ppt/ink/ink76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0-12T15:07:00.846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99 24575,'4'-5'0,"7"-1"0,11-4 0,10-1 0,5-3 0,5 1 0,5-2 0,-1 1 0,-8 4-8191</inkml:trace>
</inkml:ink>
</file>

<file path=ppt/ink/ink77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0-12T15:07:04.534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49 24575,'5'-4'0,"10"-2"0,8 0 0,9 1 0,9 2 0,6 1 0,9 1 0,4 0 0,2-3 0,-5-2 0,-4 0 0,-10 2-8191</inkml:trace>
</inkml:ink>
</file>

<file path=ppt/ink/ink77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0-12T15:07:04.894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61 24575,'5'0'0,"6"-5"0,6-1 0,9 0 0,10 1 0,7 2 0,7-4 0,3 0 0,7-4 0,-7 0-8191</inkml:trace>
</inkml:ink>
</file>

<file path=ppt/ink/ink77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0-12T15:07:08.805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352 0 24575,'-43'1'0,"-1"1"0,2 3 0,-1 1 0,1 2 0,-45 15 0,84-22 0,0 0 0,0 0 0,0 0 0,0 1 0,0-1 0,0 1 0,1 0 0,-1-1 0,1 1 0,-1 0 0,1 0 0,0 1 0,0-1 0,0 1 0,0-1 0,0 1 0,0-1 0,-1 5 0,2-5 0,1 0 0,0 0 0,-1 0 0,1 0 0,0 0 0,0 0 0,0 1 0,0-1 0,0 0 0,1 0 0,-1 0 0,1 0 0,-1 0 0,1 0 0,0 0 0,0 0 0,0-1 0,0 1 0,0 0 0,0 0 0,0-1 0,0 1 0,1-1 0,-1 1 0,1-1 0,-1 1 0,1-1 0,3 2 0,18 12 0,0-1 0,1-1 0,1-2 0,35 13 0,-25-10 0,46 24 0,-77-36 0,0 0 0,0 0 0,-1 1 0,1 0 0,-1 0 0,1 0 0,-1 0 0,0 1 0,0-1 0,-1 1 0,3 3 0,-4-5 0,0 0 0,-1-1 0,1 1 0,-1 0 0,1 0 0,-1-1 0,0 1 0,1 0 0,-1 0 0,0-1 0,0 1 0,-1 0 0,1 0 0,0-1 0,-1 1 0,1 0 0,-1 0 0,1-1 0,-1 1 0,0 0 0,1-1 0,-1 1 0,0-1 0,0 1 0,0-1 0,0 0 0,-1 1 0,1-1 0,0 0 0,-3 2 0,-4 3 13,0 0-1,-1 0 0,0-1 1,0 0-1,0 0 0,-1-1 1,0-1-1,-16 5 1,-84 12-1231,103-20 959,-39 6-6567</inkml:trace>
</inkml:ink>
</file>

<file path=ppt/ink/ink77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0-12T15:07:12.106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54 24575,'3'0'0,"0"1"0,0-1 0,0 1 0,0 0 0,-1 0 0,1 0 0,0 0 0,0 1 0,0-1 0,-1 1 0,1-1 0,-1 1 0,1 0 0,-1 0 0,0 0 0,0 0 0,0 0 0,2 3 0,5 8 0,0 0 0,10 19 0,-7-13 0,84 172 0,-28-50 0,-61-128 0,-1 0 0,-1 0 0,0 0 0,-1 1 0,0-1 0,-1 1 0,3 26 0,-8-51 0,0 1 0,-1-1 0,0 1 0,-7-17 0,-5-15 0,-2-26 0,4-1 0,2-1 0,4 0 0,2-98 0,5 159 0,0 1 0,0 0 0,0 0 0,-1 0 0,-2-12 0,3 19 0,0 1 0,0 0 0,0 0 0,0-1 0,0 1 0,0 0 0,0 0 0,0 0 0,0-1 0,0 1 0,0 0 0,0 0 0,0-1 0,0 1 0,0 0 0,0 0 0,-1 0 0,1-1 0,0 1 0,0 0 0,0 0 0,0 0 0,0 0 0,0-1 0,-1 1 0,1 0 0,0 0 0,0 0 0,0 0 0,0 0 0,-1-1 0,1 1 0,0 0 0,0 0 0,0 0 0,-1 0 0,1 0 0,0 0 0,0 0 0,0 0 0,-1 0 0,1 0 0,0 0 0,0 0 0,-1 0 0,1 0 0,0 0 0,0 0 0,-1 0 0,-5 13 0,0 20 0,3-14 0,-20 165 0,23-160 0,0 0 0,1 0 0,1-1 0,2 1 0,10 42 0,10 10 0,-24-76 0,0 0 0,0 0 0,0 0 0,0 0 0,0 0 0,0 0 0,0 0 0,1 0 0,-1 0 0,0 0 0,0-1 0,0 1 0,0 0 0,0 0 0,0 0 0,0 0 0,0 0 0,0 0 0,0 0 0,0 0 0,0 0 0,1 0 0,-1 0 0,0 0 0,0 0 0,0 0 0,0 0 0,0 0 0,0 0 0,0 0 0,0 0 0,0 0 0,0 0 0,1 0 0,-1 0 0,0 0 0,0 0 0,0 0 0,0 0 0,0 1 0,0-1 0,0 0 0,0 0 0,0 0 0,0 0 0,0 0 0,0 0 0,0 0 0,0 0 0,0 0 0,0 0 0,1 0 0,-1 0 0,0 0 0,0 1 0,0-1 0,0 0 0,0 0 0,0 0 0,0 0 0,0 0 0,0 0 0,0 0 0,2-11 0,0-18 0,-4-244 0,4 291 0,1 1 0,0-1 0,2-1 0,0 1 0,1-1 0,0 1 0,2-2 0,11 21 0,-7-14 0,-1 1 0,15 50 0,-23-59 0,-4-20 0,-12-33 0,-78-113 0,-13-25 0,171 242 0,-33-30 0,-1 3 0,32 48 0,58 96 0,-109-165-1365,0-3-5461</inkml:trace>
</inkml:ink>
</file>

<file path=ppt/ink/ink77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0-12T15:07:12.740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162 25 24575,'-1'-2'0,"1"1"0,0 0 0,-1 0 0,1 0 0,-1 0 0,0-1 0,1 1 0,-1 0 0,0 0 0,0 0 0,0 0 0,0 0 0,0 0 0,0 1 0,0-1 0,0 0 0,0 0 0,0 1 0,0-1 0,0 1 0,0-1 0,-1 1 0,1-1 0,0 1 0,0 0 0,-1 0 0,1-1 0,0 1 0,-3 0 0,-2-1 0,0 1 0,-1 0 0,1-1 0,-12 3 0,13-1 0,1 0 0,0 0 0,0 0 0,0 1 0,0-1 0,0 1 0,0 0 0,0 0 0,0 0 0,1 1 0,-1 0 0,1-1 0,0 1 0,0 0 0,0 1 0,0-1 0,0 0 0,1 1 0,-1 0 0,1-1 0,0 1 0,0 0 0,-2 7 0,3-6 0,0 0 0,0-1 0,0 1 0,1 0 0,0 0 0,0 0 0,0 0 0,1 0 0,0 0 0,0 0 0,0 0 0,0 0 0,1 0 0,-1-1 0,1 1 0,1-1 0,-1 1 0,1-1 0,-1 0 0,6 6 0,19 19 0,57 49 0,-58-57 0,-1 2 0,-1 1 0,26 33 0,-46-52 0,-1 0 0,1 0 0,-1 1 0,0 0 0,-1 0 0,1 0 0,-1 0 0,0 0 0,-1 0 0,1 0 0,-1 1 0,0-1 0,-1 12 0,0-14 0,-1 1 0,0-1 0,0 1 0,0-1 0,0 0 0,-1 1 0,1-1 0,-1 0 0,0 0 0,-1 0 0,1-1 0,-1 1 0,1 0 0,-1-1 0,0 0 0,-1 1 0,1-1 0,0-1 0,-1 1 0,-4 3 0,-3 0 15,0 0 0,0 0 0,0-1 0,-1-1 0,0 0 0,0 0 0,-18 2 0,22-5-139,-1 0 0,1 0 1,-1-1-1,1 0 0,-1-1 0,0 1 1,1-2-1,-1 1 0,1-1 0,0-1 1,-13-4-1,-2-6-6702</inkml:trace>
</inkml:ink>
</file>

<file path=ppt/ink/ink77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0-12T15:07:13.771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39 24575,'0'-4'0,"5"-3"0,5 2 0,7 0 0,5 1 0,7 2 0,4 1 0,6 1 0,5 0 0,5-5 0,-7 0-8191</inkml:trace>
</inkml:ink>
</file>

<file path=ppt/ink/ink77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0-12T15:07:14.143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6 11 24575,'-4'0'0,"2"0"0,7 0 0,12 0 0,7 0 0,9 0 0,9 0 0,6 0 0,4-4 0,-7-3-8191</inkml:trace>
</inkml:ink>
</file>

<file path=ppt/ink/ink77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0-12T15:07:14.626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1 24575,'131'127'0,"207"156"0,-336-282-23,22 16-424,0 2-1,27 28 1,-31-23-6379</inkml:trace>
</inkml:ink>
</file>

<file path=ppt/ink/ink77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0-12T15:07:14.985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316 0 24575,'0'5'0,"0"6"0,0 10 0,0 6 0,-5 9 0,-6 11 0,-5 7 0,-6 4 0,-7 6 0,-9 1 0,-7 4 0,-5 4 0,-3-2 0,7-12-8191</inkml:trace>
</inkml:ink>
</file>

<file path=ppt/ink/ink77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0-12T15:07:03.260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81 24575,'1'-3'0,"0"1"0,0-1 0,0 1 0,0-1 0,0 1 0,0 0 0,0-1 0,1 1 0,0 0 0,-1 0 0,1 0 0,2-2 0,25-22 0,-25 23 0,-1 0 0,1 1 0,0 0 0,0 0 0,0 0 0,1 0 0,-1 1 0,0-1 0,1 1 0,-1 0 0,1 1 0,-1-1 0,1 1 0,-1 0 0,8 0 0,-6 1 0,1 1 0,-1-1 0,1 1 0,-1 0 0,0 1 0,0 0 0,0 0 0,0 0 0,9 7 0,-2 0 0,-1 1 0,0 1 0,-1 0 0,0 0 0,0 1 0,-2 1 0,15 25 0,-13-17 17,-2 0 0,0 0 1,-2 1-1,0 0 0,-2 1 0,5 43 0,-5 144-1502,-6-169-5341</inkml:trace>
</inkml:ink>
</file>

<file path=ppt/ink/ink78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0-12T15:07:03.617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439 21 24575,'-5'-1'0,"0"1"0,0-1 0,0 0 0,0 0 0,-8-4 0,-15-3 0,11 6 0,0 1 0,-1 1 0,1 0 0,0 1 0,0 1 0,0 0 0,0 2 0,0 0 0,1 0 0,0 2 0,-1 0 0,-15 9 0,21-9 0,0 0 0,1 1 0,-1 0 0,1 1 0,1 0 0,0 1 0,-13 15 0,16-18 0,1 1 0,0 1 0,1-1 0,0 1 0,0 0 0,1 0 0,0 0 0,0 0 0,1 0 0,0 1 0,-1 14 0,2-15 0,1 1 0,1-1 0,0 0 0,0 0 0,1 1 0,-1-1 0,2 0 0,-1 0 0,1-1 0,1 1 0,-1-1 0,1 1 0,0-1 0,1 0 0,0-1 0,0 1 0,0-1 0,1 0 0,0 0 0,0-1 0,0 1 0,10 5 0,6 3 0,0-1 0,1-1 0,0 0 0,1-2 0,45 13 0,-11-8 0,-30-8 0,0 0 0,50 22 0,-77-28 0,0-1 0,-1 0 0,1 0 0,0 0 0,-1 1 0,1-1 0,0 0 0,-1 0 0,1 1 0,-1-1 0,1 1 0,0-1 0,-1 0 0,1 1 0,-1-1 0,0 1 0,1-1 0,-1 1 0,1 0 0,-1-1 0,0 1 0,1-1 0,-1 1 0,0 0 0,0-1 0,1 1 0,-1 0 0,0-1 0,0 1 0,0 0 0,0-1 0,0 1 0,0 0 0,0 0 0,-1 1 0,0-1 0,0 0 0,0 1 0,-1-1 0,1 0 0,0 0 0,-1 0 0,1 0 0,-1 0 0,1-1 0,-1 1 0,1 0 0,-3 0 0,-53 14 0,-25-9-1365,43-5-5461</inkml:trace>
</inkml:ink>
</file>

<file path=ppt/ink/ink78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0-12T15:07:04.007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351 157 24575,'0'-9'0,"-1"1"0,0-1 0,0 0 0,0 0 0,-1 1 0,-1-1 0,1 1 0,-1 0 0,-1-1 0,1 1 0,-8-11 0,8 16 0,1 0 0,-1-1 0,1 1 0,-1 0 0,0 0 0,-1 1 0,1-1 0,0 1 0,-1-1 0,1 1 0,-1 0 0,0 1 0,1-1 0,-1 0 0,0 1 0,0 0 0,0 0 0,0 0 0,-1 1 0,1-1 0,0 1 0,0 0 0,0 0 0,0 0 0,0 1 0,-5 1 0,-7 2 0,1 2 0,0 0 0,1 0 0,-1 2 0,1 0 0,1 0 0,-1 1 0,2 1 0,-1 0 0,1 1 0,1 0 0,0 1 0,-10 13 0,19-22 0,0 0 0,-1 1 0,1-1 0,1 0 0,-1 1 0,0-1 0,1 1 0,-1 0 0,1 0 0,0-1 0,1 1 0,-1 0 0,1 0 0,-1 0 0,1 0 0,0 0 0,1-1 0,-1 1 0,1 0 0,-1 0 0,3 6 0,-1-6 0,0 0 0,0 0 0,1 0 0,-1 0 0,1-1 0,0 1 0,0-1 0,1 1 0,-1-1 0,1 0 0,-1 0 0,1 0 0,0-1 0,0 0 0,0 1 0,0-1 0,8 2 0,5 1 0,0-1 0,1-1 0,-1 0 0,0-1 0,1-1 0,-1-1 0,1-1 0,-1 0 0,1-1 0,23-6 0,-27 3 0,-1 0 0,0 0 0,0-1 0,-1-1 0,0 0 0,0-1 0,0 0 0,-1-1 0,-1 0 0,1-1 0,-1 0 0,12-17 0,-22 26 0,1 0 0,-1 1 0,0-1 0,0 0 0,1 1 0,-1-1 0,0 0 0,1 1 0,-1-1 0,0 0 0,1 1 0,-1-1 0,1 1 0,-1-1 0,1 1 0,0-1 0,-1 1 0,1-1 0,-1 1 0,1 0 0,0-1 0,-1 1 0,1 0 0,0-1 0,0 1 0,-1 0 0,1 0 0,0 0 0,-1 0 0,1 0 0,0 0 0,0 0 0,-1 0 0,1 0 0,0 0 0,0 0 0,-1 0 0,1 0 0,1 1 0,0 2 0,1-1 0,-1 0 0,0 1 0,0 0 0,0 0 0,0-1 0,2 6 0,5 7 0,0-1-124,1 0 0,1-1 0,0 0 0,1-1 0,0 0 0,1-1-1,0 0 1,1-1 0,0 0 0,24 11 0,-8-7-6702</inkml:trace>
</inkml:ink>
</file>

<file path=ppt/ink/ink78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0-12T15:07:10.081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0 541 24575,'32'-28'0,"1"1"0,2 2 0,55-32 0,12-7 0,-77 46 0,96-70 0,-100 70 0,0 0 0,-1-1 0,23-29 0,-39 41 0,1 0 0,-1 1 0,-1-1 0,1-1 0,-1 1 0,-1 0 0,1-1 0,-1 0 0,2-11 0,-4 17 0,0 0 0,0 0 0,0 0 0,0 0 0,0 0 0,0 0 0,0 0 0,-1 0 0,1 1 0,-1-1 0,1 0 0,-1 0 0,0 0 0,0 1 0,0-1 0,0 0 0,-2-2 0,1 3 0,1 0 0,-1 0 0,0 0 0,0 0 0,1 0 0,-1 0 0,0 0 0,0 1 0,0-1 0,0 1 0,0-1 0,0 1 0,0 0 0,0 0 0,-1 0 0,1 0 0,0 0 0,0 1 0,0-1 0,-3 1 0,-8 3-136,1 0-1,-1 1 1,1 0-1,0 1 1,0 0-1,0 1 1,1 0-1,0 1 0,-10 9 1,2-2-6690</inkml:trace>
</inkml:ink>
</file>

<file path=ppt/ink/ink78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0-12T15:07:10.798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0 327 24575,'0'-4'0,"5"-2"0,6-5 0,6-4 0,4-5 0,4-4 0,2-6 0,1-4 0,1 0 0,-5 1 0,-2 2 0,-5 1 0,-4 1 0,-6 10 0,-8 13 0</inkml:trace>
</inkml:ink>
</file>

<file path=ppt/ink/ink78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0-12T15:07:22.406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327 529 24575,'1'5'0,"0"-1"0,1 1 0,0 0 0,0-1 0,0 1 0,1-1 0,4 7 0,-1-1 0,2 20 0,-10-23 0,-7-20 0,-2-13 0,1-1 0,1 0 0,1 0 0,2 0 0,-6-50 0,5 32 0,-4-34 0,3 22 0,-2 0 0,-22-67 0,32 121 0,-2 0 0,1 0 0,0-1 0,-1 1 0,1 0 0,-1 0 0,0 1 0,0-1 0,-3-3 0,5 6 0,0 1 0,0-1 0,-1 0 0,1 0 0,0 1 0,0-1 0,-1 0 0,1 1 0,0-1 0,0 0 0,0 1 0,0-1 0,0 0 0,0 1 0,-1-1 0,1 1 0,0-1 0,0 0 0,0 1 0,0-1 0,0 0 0,0 1 0,0-1 0,1 0 0,-1 1 0,0-1 0,0 1 0,0-1 0,0 0 0,0 1 0,1-1 0,-1 0 0,0 1 0,1-1 0,3 19 0,16 28 0,27 50 0,-6-16 0,-25-50 0,-2 1 0,-1 1 0,-2 0 0,-1 1 0,-2 0 0,-1 0 0,5 63 0,-14 59 0,2-156 0,0 0 0,0 0 0,0 1 0,0-1 0,0 0 0,0 0 0,0 0 0,0 0 0,0 0 0,0 0 0,0 0 0,0 1 0,0-1 0,0 0 0,-1 0 0,1 0 0,0 0 0,0 0 0,0 0 0,0 0 0,0 0 0,0 0 0,0 0 0,0 1 0,0-1 0,-1 0 0,1 0 0,0 0 0,0 0 0,0 0 0,0 0 0,0 0 0,0 0 0,0 0 0,-1 0 0,1 0 0,0 0 0,0 0 0,0 0 0,0 0 0,0 0 0,0 0 0,0 0 0,-1 0 0,1 0 0,0 0 0,0 0 0,0 0 0,0-1 0,0 1 0,0 0 0,0 0 0,0 0 0,0 0 0,-1 0 0,1 0 0,0 0 0,0 0 0,0 0 0,0 0 0,0-1 0,0 1 0,0 0 0,0 0 0,0 0 0,0 0 0,0 0 0,0 0 0,-12-14 0,-9-17 0,-64-107 0,5-4 0,-70-175 0,211 488 0,122 244 0,-176-399 0,9 23 0,-14-36 0,-8-26 0,-20-51 0,-40-77 0,30 72 0,27 57 0,-1 0 0,-1 1 0,-1 1 0,-16-21 0,28 41 0,0-1 0,0 1 0,0 0 0,0-1 0,-1 1 0,1 0 0,0-1 0,0 1 0,0 0 0,-1 0 0,1-1 0,0 1 0,0 0 0,-1 0 0,1-1 0,0 1 0,-1 0 0,1 0 0,0 0 0,-1 0 0,1 0 0,0-1 0,-1 1 0,1 0 0,0 0 0,-1 0 0,1 0 0,0 0 0,-1 0 0,1 0 0,0 0 0,-1 0 0,1 0 0,0 0 0,-1 1 0,0-1 0,-2 14 0,5 20 0,5-11 0,1-1 0,0 0 0,2 0 0,13 22 0,56 79 0,-19-33 0,-44-53 0,-16-36 0,0-1 0,0 1 0,1-1 0,-1 1 0,0-1 0,0 1 0,0-1 0,0 1 0,0-1 0,0 1 0,0-1 0,0 1 0,0 0 0,0-1 0,0 1 0,0-1 0,-1 1 0,1-1 0,0 0 0,0 1 0,0-1 0,-1 1 0,0 0 0,1-1 0,-1 0 0,0 0 0,0 0 0,0 0 0,0 0 0,0 0 0,0 0 0,1 0 0,-1-1 0,0 1 0,0 0 0,0 0 0,0-1 0,1 1 0,-1-1 0,0 1 0,0-1 0,1 1 0,-1-1 0,0 0 0,-21-17 0,1-1 0,1-1 0,0-1 0,2 0 0,-16-25 0,-6-5 0,15 18 0,2-1 0,0-1 0,-31-70 0,82 146 0,58 65 0,-64-80 0,29 34 0,4-2 0,1-2 0,105 79 0,-157-132 0,1 0 0,-1 1 0,1 0 0,-1 0 0,0 0 0,5 7 0,-9-10 0,0-1 0,1 1 0,-1-1 0,0 1 0,0-1 0,1 1 0,-1-1 0,0 1 0,0-1 0,0 1 0,0 0 0,0-1 0,0 1 0,0-1 0,0 1 0,0-1 0,0 1 0,0-1 0,0 1 0,0 0 0,0-1 0,0 1 0,-1-1 0,1 1 0,0-1 0,0 1 0,-1 0 0,0 0 0,-1 0 0,1 0 0,-1-1 0,1 1 0,0 0 0,-1 0 0,0-1 0,1 1 0,-1-1 0,1 1 0,-1-1 0,0 0 0,1 0 0,-3 0 0,-6 2 0,0-2 0,0 1 0,-1-1 0,1-1 0,0 0 0,0 0 0,0-1 0,-18-6 0,21 5 0,1 0 0,-1-1 0,1 0 0,0 0 0,0 0 0,0-1 0,0 0 0,1 0 0,-1 0 0,1-1 0,1 0 0,-8-11 0,-10-22-341,1-1 0,2 0-1,-19-64 1,30 81-6485</inkml:trace>
</inkml:ink>
</file>

<file path=ppt/ink/ink78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0-12T15:07:22.772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18 24575,'0'-5'0,"5"-2"0,6 1 0,2 6 0,-3 3-8191</inkml:trace>
</inkml:ink>
</file>

<file path=ppt/ink/ink78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0-12T15:07:24.309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1422 324 24575,'-13'-25'0,"-1"1"0,-1 0 0,0 1 0,-2 1 0,-1 1 0,-1 0 0,-1 1 0,-42-33 0,45 42 0,0 0 0,0 1 0,-1 0 0,0 2 0,-1 0 0,0 1 0,0 0 0,0 2 0,-1 1 0,0 0 0,0 1 0,0 1 0,-21 1 0,12 3 8,0 0 0,1 2 0,-1 1 0,1 2 0,0 0 0,1 2 1,-32 14-1,26-7-35,0 2 0,1 1 0,1 2 0,1 0 0,-29 29 0,16-8-50,1 3 0,2 1-1,2 2 1,3 1-1,1 2 1,-44 94-1,45-76 78,4 2 0,-31 113 0,48-139 0,3 2 0,1-1 0,3 1 0,2 0 0,3 63 0,2-86-3,0-1-1,2 0 1,1-1 0,0 1-1,2-1 1,1 0-1,0 0 1,2-1-1,0 0 1,2-1-1,0 0 1,1-1-1,1 0 1,0-1-1,2-1 1,0 0-1,1-1 1,1-1-1,0-1 1,1 0-1,0-1 1,1-2-1,0 0 1,1 0-1,36 11 1,-9-8-90,1-1 0,0-3 0,1-2 0,0-2 0,0-2 0,98-6 0,-73-5-132,0-3 1,-1-3 0,-1-4 0,72-25 0,-79 18 166,-2-2 1,-1-3-1,95-59 1,-119 62 60,-1-1-1,-1-2 1,-2-2 0,-1-1-1,-2-1 1,39-51 0,-56 62 1,-1-1 0,0-1 0,-2 1 0,-1-2 0,0 0 0,-2 0 1,-1-1-1,-1 0 0,4-35 0,-7 26 9,-2 1 0,-1-1 0,-2 0 0,-1 0 0,-2 0 0,-14-57 0,6 48-2,-2 0 0,-1 1 0,-3 1 0,-2 1 0,-1 0 0,-2 2 0,-2 0 0,-1 2 0,-2 1 0,-2 1 0,-45-42 0,58 62 77,-2 0 0,1 1 0,-2 1-1,0 1 1,0 1 0,-1 0-1,-1 2 1,1 0 0,-1 1-1,-1 2 1,0 0 0,0 1 0,0 2-1,0 0 1,0 1 0,-1 2-1,1 0 1,-1 2 0,1 0-1,0 2 1,0 0 0,0 1 0,-25 11-1,24-8-62,0 2-1,1 1 1,0 1-1,0 1 1,2 0-1,0 2 1,0 1-1,1 0 1,1 2-1,1 0 1,1 1-1,0 0 1,-22 36-1,37-52-24,-1 1 0,1 0 0,0 0 0,0 1 0,1-1 0,-1 0 0,1 1 0,0-1 0,0 1 0,1-1 0,-1 1 0,1-1 0,0 1 0,0-1 0,1 1 0,-1-1 0,2 7 0,0-7 0,-1-1 0,1 0 0,0 1 0,-1-1 0,1 0 0,1 0 0,-1 0 0,0 0 0,1-1 0,0 1 0,-1 0 0,1-1 0,0 0 0,0 0 0,0 0 0,1 0 0,-1 0 0,0-1 0,1 1 0,-1-1 0,7 1 0,-4 0-136,1 0-1,0-1 1,0 0-1,0 0 1,-1-1-1,1 0 1,0 0-1,0 0 0,13-4 1,0-2-6690</inkml:trace>
</inkml:ink>
</file>

<file path=ppt/ink/ink78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0-12T15:07:24.868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7 24575,'0'-5'0,"0"4"0</inkml:trace>
</inkml:ink>
</file>

<file path=ppt/ink/ink78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0-12T15:07:17.375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199 585 24575,'-47'-86'0,"34"48"0,2 0 0,1 0 0,2-1 0,-4-51 0,12 86 0,-8-88 0,7 54 0,1 29 0,0 10 0,6 23 0,1-1 0,0 1 0,2-2 0,1 1 0,14 23 0,-3-3 0,159 301 0,-175-334 0,4 5 0,0 0 0,-2 1 0,0-1 0,0 2 0,-1-1 0,-2 1 0,1-1 0,-2 1 0,0 1 0,1 24 0,-7-53 0,0-1 0,0 1 0,-1 0 0,0 0 0,-1 1 0,-10-17 0,-6-16 0,3-4 0,2 0 0,1-1 0,3-1 0,3 0 0,-7-76 0,-9-153 0,31 298 0,0 0 0,2-1 0,0 0 0,13 22 0,10 22 0,17 38 0,29 73 0,-74-164 0,0 1 0,0-1 0,-1 1 0,0-1 0,-1 1 0,0 13 0,-1-22 0,0 0 0,0 0 0,0 0 0,0 0 0,0 0 0,-1 0 0,1 0 0,-1 0 0,1 0 0,-1-1 0,0 1 0,0 0 0,0 0 0,0-1 0,0 1 0,0 0 0,0-1 0,0 1 0,-1-1 0,1 1 0,-1-1 0,1 0 0,-1 0 0,1 0 0,-1 1 0,0-2 0,0 1 0,1 0 0,-1 0 0,0 0 0,0-1 0,0 1 0,0-1 0,0 0 0,0 1 0,0-1 0,0 0 0,0 0 0,0 0 0,-2-1 0,-8-1 0,1 0 0,0-1 0,-1 0 0,1-1 0,1 0 0,-1-1 0,1 0 0,-1 0 0,1-1 0,-12-10 0,0-1 0,1-1 0,0-1 0,-20-25 0,18 17 0,2-1 0,1-1 0,1-1 0,2-1 0,-25-59 0,33 67 0,1 0 0,2 0 0,0-1 0,1 0 0,2 0 0,0 0 0,2-1 0,0 1 0,4-31 0,-3 54 0,0-1 0,0 1 0,0-1 0,0 1 0,1-1 0,-1 1 0,1-1 0,-1 1 0,1-1 0,-1 1 0,1-1 0,0 1 0,-1 0 0,1-1 0,0 1 0,0 0 0,0 0 0,0-1 0,0 1 0,0 0 0,1 0 0,-1 0 0,2-1 0,-1 2 0,0 0 0,0-1 0,-1 1 0,1 0 0,0 0 0,0 1 0,0-1 0,-1 0 0,1 1 0,0-1 0,0 0 0,-1 1 0,1 0 0,-1 0 0,1-1 0,0 1 0,1 1 0,8 6 0,0 1 0,0-1 0,-1 2 0,10 10 0,4 8 0,-1 1 0,-1 2 0,-2 0 0,33 66 0,45 145 0,-95-233 0,19 58-455,-3 0 0,10 74 0,-21-94-6371</inkml:trace>
</inkml:ink>
</file>

<file path=ppt/ink/ink78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0-12T15:07:18.998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0 24575,'9'10'0,"17"7"0,14 10 0,13 6 0,-1-4-8191</inkml:trace>
</inkml:ink>
</file>

<file path=ppt/ink/ink79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0-12T15:07:19.354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1 24575,'9'4'0,"8"2"0,6 5 0,3 0 0,2 2 0,2 0 0,-6-7 0,-6-9 0,-6-5-8191</inkml:trace>
</inkml:ink>
</file>

<file path=ppt/ink/ink79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0-12T15:07:19.834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5 12 24575,'0'-5'0,"-4"-2"0</inkml:trace>
</inkml:ink>
</file>

<file path=ppt/ink/ink79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0-12T15:07:25.851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102 0 24575,'-5'5'0,"-6"1"0,-5 0 0,-6-2 0,2 4 0,4-4 0,4-3-8191</inkml:trace>
</inkml:ink>
</file>

<file path=ppt/ink/ink79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0-12T15:07:06.554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0 134 24575,'1'-3'0,"0"1"0,0-1 0,-1 1 0,1-1 0,1 1 0,-1 0 0,0-1 0,1 1 0,-1 0 0,1 0 0,-1 0 0,4-3 0,24-21 0,-13 17 0,0 1 0,1 1 0,-1 0 0,2 1 0,-1 1 0,1 0 0,22-2 0,2-2 0,-28 5 0,1 1 0,0 1 0,1 0 0,-1 1 0,28 2 0,-40-1 0,0 0 0,1 1 0,-1-1 0,0 1 0,0 0 0,0 0 0,1 0 0,-1 0 0,0 1 0,0-1 0,0 1 0,-1 0 0,1-1 0,0 2 0,-1-1 0,1 0 0,-1 0 0,0 1 0,0-1 0,1 1 0,-2 0 0,1-1 0,0 1 0,-1 0 0,1 0 0,-1 0 0,0 0 0,0 1 0,0-1 0,0 0 0,-1 0 0,1 7 0,-1-1 0,-1 0 0,0-1 0,-1 1 0,0 0 0,-1-1 0,0 1 0,0-1 0,0 0 0,-1 0 0,0 0 0,-8 10 0,4-5 0,1 1 0,-9 22 0,11-21 0,1 0 0,0 1 0,1 0 0,1-1 0,1 1 0,0 0 0,1 0 0,0 0 0,1 0 0,1 0 0,1-1 0,0 1 0,1 0 0,1-1 0,0 0 0,1 0 0,12 22 0,-13-29 0,27 50 0,-30-53 0,1 1 0,-1-1 0,0 1 0,0 0 0,-1 0 0,0 0 0,0 0 0,0 7 0,-1-11 4,0-1 0,0 1-1,-1-1 1,1 1 0,-1-1 0,1 1-1,-1-1 1,1 1 0,-1-1 0,0 0-1,0 1 1,0-1 0,0 0 0,0 0-1,0 1 1,0-1 0,0 0 0,0 0-1,-1 0 1,1 0 0,0-1 0,-1 1-1,1 0 1,-1 0 0,1-1 0,-1 1-1,1-1 1,-1 0 0,1 1 0,-1-1-1,-2 0 1,-2 1-216,0 0 0,0-1 0,0 0-1,-1 0 1,1-1 0,-10-1 0,-8-5-6614</inkml:trace>
</inkml:ink>
</file>

<file path=ppt/ink/ink79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0-12T15:07:06.925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500 1 24575,'-1'11'0,"0"0"0,0 0 0,-1 0 0,-1 1 0,0-2 0,0 1 0,-1 0 0,0-1 0,-1 0 0,-8 14 0,-8 8 0,-44 51 0,1-3 0,50-59 0,1 0 0,1 1 0,-12 32 0,19-41 0,1 0 0,0 0 0,1 0 0,0 0 0,1 1 0,1-1 0,0 25 0,1-35 0,0-1 0,0 1 0,0-1 0,1 0 0,-1 1 0,1-1 0,0 0 0,0 1 0,0-1 0,0 0 0,0 0 0,0 0 0,0 0 0,1 0 0,-1 0 0,1 0 0,-1 0 0,1-1 0,0 1 0,0-1 0,0 1 0,0-1 0,0 1 0,0-1 0,0 0 0,0 0 0,0 0 0,1 0 0,-1-1 0,0 1 0,1-1 0,-1 1 0,0-1 0,1 0 0,-1 0 0,1 0 0,-1 0 0,5-1 0,1 0 0,-1 0 0,1 0 0,0-1 0,-1 0 0,0-1 0,1 1 0,-1-2 0,0 1 0,0-1 0,-1 0 0,8-5 0,-9 4 0,1 0 0,-1 0 0,0 0 0,-1-1 0,1 0 0,-1 0 0,0 0 0,-1 0 0,1-1 0,-1 1 0,-1-1 0,4-11 0,-5 15 0,-1 0 0,1 0 0,-1 0 0,0 1 0,0-1 0,0 0 0,0 0 0,-1 0 0,1 0 0,-1 0 0,1 0 0,-1 0 0,0 0 0,0 1 0,0-1 0,-1 0 0,1 1 0,-1-1 0,0 1 0,1 0 0,-1-1 0,0 1 0,0 0 0,0 0 0,-1 0 0,1 0 0,0 0 0,-1 1 0,1-1 0,-1 1 0,0 0 0,1-1 0,-4 0 0,-3 0 0,0-1 0,-1 1 0,1 1 0,0-1 0,-1 2 0,1-1 0,-1 1 0,1 1 0,-1-1 0,1 2 0,-1-1 0,1 1 0,0 1 0,-11 4 0,-17 7 0,1 2 0,-36 21 0,57-29 0,9-5 0,-38 23 0,41-24 0,0 0 0,0 1 0,0-1 0,1 1 0,-1-1 0,1 1 0,0 0 0,0 0 0,0 0 0,0 0 0,-2 4 0,4-6-72,-1 0 1,1-1-1,0 1 0,0 0 0,0 0 0,0-1 0,0 1 0,0 0 1,0 0-1,0-1 0,0 1 0,0 0 0,0 0 0,0 0 0,1-1 1,-1 1-1,0 0 0,1 1 0,10 9-6754</inkml:trace>
</inkml:ink>
</file>

<file path=ppt/ink/ink79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0-12T15:07:07.268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287 10 24575,'-30'-5'0,"27"4"0,0 0 0,0 0 0,0 1 0,0-1 0,0 1 0,0 0 0,0 0 0,0 0 0,0 0 0,0 0 0,0 1 0,0-1 0,0 1 0,-3 1 0,-7 4 0,0 1 0,0 1 0,1 0 0,0 0 0,0 1 0,1 1 0,1 0 0,-1 0 0,2 1 0,-1 0 0,2 1 0,-1 0 0,2 1 0,-1-1 0,2 1 0,0 1 0,0-1 0,2 1 0,-1 0 0,-2 20 0,6-29 0,1 0 0,0 0 0,0 0 0,1 0 0,-1 1 0,1-1 0,0 0 0,1 0 0,-1-1 0,1 1 0,0 0 0,0 0 0,1-1 0,-1 1 0,5 4 0,-2-2 0,0-1 0,1 0 0,0 0 0,0-1 0,1 0 0,0 0 0,-1 0 0,1-1 0,9 4 0,-6-4 0,0 1 0,0-1 0,1-1 0,0 0 0,-1-1 0,1 0 0,0 0 0,0-1 0,0 0 0,0-1 0,0-1 0,1 0 0,-1 0 0,15-4 0,-22 3 0,0 0 0,0 1 0,-1-1 0,1-1 0,-1 1 0,0 0 0,1-1 0,-1 0 0,0 0 0,-1 0 0,1 0 0,0 0 0,-1 0 0,0-1 0,0 1 0,0-1 0,0 0 0,0 1 0,-1-1 0,0 0 0,0 0 0,0 0 0,0 0 0,0 0 0,-1 0 0,0-1 0,0-3 0,0 0 0,0 1 0,0-1 0,-1 1 0,-1 0 0,1-1 0,-1 1 0,0 0 0,-1 0 0,1 0 0,-1 0 0,-1 1 0,1-1 0,-1 1 0,-6-8 0,2 5 9,0 1 1,-1 1-1,1 0 0,-1 0 0,-1 0 1,1 1-1,-1 0 0,0 1 0,0 0 0,-1 1 1,0 0-1,-15-3 0,18 5-92,0 1 1,-1 0-1,1 0 1,0 1-1,0 0 1,0 1-1,0 0 1,0 0-1,-1 1 1,1-1-1,1 2 1,-1-1-1,0 1 1,1 1-1,-1-1 1,1 1-1,-13 9 1,2 2-6744</inkml:trace>
</inkml:ink>
</file>

<file path=ppt/ink/ink79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0-12T15:07:07.624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12 5 24575,'1'1'0,"0"-1"0,0 1 0,1-1 0,-1 1 0,0-1 0,0 1 0,0 0 0,0 0 0,0 0 0,0-1 0,0 1 0,0 0 0,0 0 0,-1 0 0,1 0 0,0 0 0,-1 1 0,1-1 0,0 0 0,-1 0 0,1 0 0,-1 1 0,0-1 0,0 0 0,1 0 0,-1 1 0,0 1 0,5 42 0,-5-40 0,1 7 0,1 0 0,0 0 0,0-1 0,1 1 0,6 14 0,-8-22 0,1 0 0,0 0 0,-1 0 0,2-1 0,-1 1 0,0 0 0,1-1 0,-1 0 0,1 0 0,0 1 0,0-2 0,1 1 0,-1 0 0,1-1 0,-1 1 0,1-1 0,0 0 0,4 2 0,-7-4 0,1 0 0,0 1 0,0-1 0,0 0 0,0 0 0,0 0 0,-1 0 0,1 0 0,0-1 0,0 1 0,0-1 0,0 1 0,-1-1 0,1 1 0,0-1 0,-1 0 0,1 0 0,0 0 0,-1 0 0,1 0 0,-1 0 0,1 0 0,-1-1 0,0 1 0,0 0 0,1-1 0,-1 1 0,0-1 0,0 1 0,0-1 0,-1 0 0,1 1 0,0-1 0,-1 0 0,1 0 0,0-2 0,2-5 0,-1 1 0,0-1 0,0 0 0,-1 0 0,0 0 0,-1-12 0,0 16-35,-1-1 0,0 1 0,0-1 0,0 1 0,0 0 0,-1-1 0,0 1 0,-1 0 0,1 0 0,-1 0 0,1 1 0,-2-1 0,1 1 0,0-1 0,-1 1 0,0 0 0,0 0 0,0 1 0,0-1 0,-1 1 0,1 0 0,-1 0 0,0 1 0,0-1 0,0 1 0,0 0 0,0 0 0,-1 1 0,1-1 0,0 1 0,-1 0 0,1 1 0,-1-1 0,1 1 0,-1 0 0,1 1 0,-1-1 0,-10 3 0,-2 4-6791</inkml:trace>
</inkml:ink>
</file>

<file path=ppt/ink/ink79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0-12T15:07:26.271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50 1 24575,'-5'0'0,"-6"0"0,-6 0 0,0 0-8191</inkml:trace>
</inkml:ink>
</file>

<file path=ppt/ink/ink79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0-12T15:07:30.484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278 279 24575,'0'2'0,"-1"0"0,1-1 0,0 1 0,-1 0 0,0-1 0,1 1 0,-1-1 0,0 1 0,1-1 0,-1 1 0,0-1 0,0 0 0,0 1 0,0-1 0,0 0 0,-1 0 0,1 0 0,0 1 0,-1-2 0,1 1 0,0 0 0,-1 0 0,1 0 0,-1-1 0,0 1 0,1 0 0,-1-1 0,1 0 0,-1 1 0,0-1 0,1 0 0,-1 0 0,0 0 0,1 0 0,-1 0 0,0 0 0,1 0 0,-1-1 0,0 1 0,1 0 0,-1-1 0,1 0 0,-1 1 0,1-1 0,-1 0 0,1 0 0,-1 0 0,1 0 0,0 0 0,-1 0 0,1 0 0,0 0 0,0 0 0,-2-3 0,-14-25 0,1-1 0,2 0 0,1-1 0,-10-37 0,-5-9 0,27 75 0,0-1 0,0 1 0,0 0 0,0-1 0,0 1 0,0 0 0,-1 0 0,1 0 0,-1 0 0,0 0 0,1 1 0,-1-1 0,-2-1 0,3 2 0,1 1 0,0 0 0,-1 0 0,1 0 0,0 0 0,-1 0 0,1 0 0,0 0 0,-1 0 0,1 0 0,0 0 0,-1 0 0,1 0 0,0 0 0,-1 0 0,1 0 0,0 0 0,0 1 0,-1-1 0,1 0 0,0 0 0,-1 0 0,1 0 0,0 1 0,0-1 0,-1 0 0,1 0 0,0 0 0,0 1 0,-1-1 0,1 0 0,0 1 0,-6 21 0,1 57 0,9 125 0,-3-200 0,17 188 0,-9-109 0,19 92 0,-33-316 0,-35-87 0,1-1 0,31 202 0,1 21 0,1 18 0,3 4 0,1 0 0,0 0 0,1 0 0,1 1 0,0-1 0,1 0 0,1 1 0,5 18 0,5 10 0,27 70 0,-27-78 0,-11-30 0,1 1 0,0 0 0,1-1 0,0 1 0,0-1 0,0 0 0,1 0 0,6 8 0,-5-14 0,-4-10 0,-2-10 0,-44-163 0,42 165 0,-9-42 0,-8-112 0,31 186 0,10 22 0,-15-27 0,39 75 0,-3 3 0,33 102 0,-42-86 0,-33-102-61,6 22 250,-5-23-244,-1-1-1,0 1 1,0 0 0,0 0-1,0 0 1,0-1 0,0 1 0,0 0-1,-1 0 1,1 0 0,0-1-1,0 1 1,-1 0 0,1 0-1,0-1 1,-1 1 0,1 0 0,-1-1-1,1 1 1,-1 0 0,1-1-1,-1 1 1,1-1 0,-1 1 0,1-1-1,-2 2 1,-8 0-6771</inkml:trace>
</inkml:ink>
</file>

<file path=ppt/ink/ink79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0-12T15:07:30.844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57 24575,'3'-3'0,"0"1"0,0 0 0,0-1 0,1 1 0,-1 0 0,1 1 0,-1-1 0,1 1 0,0-1 0,0 1 0,0 0 0,4 0 0,52-3 0,-43 3 0,504-2 0,-267 6 0,197-18 0,21 1 0,-336 15 0,-156-1-1365,-5 0-5461</inkml:trace>
</inkml:ink>
</file>

<file path=ppt/ink/ink80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0-12T15:07:31.432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26 24575,'1'-1'0,"-1"-1"0,1 1 0,-1 0 0,1 0 0,0-1 0,0 1 0,0 0 0,0 0 0,0 0 0,0 0 0,0 0 0,0 0 0,0 0 0,0 0 0,0 1 0,1-1 0,-1 0 0,0 1 0,1-1 0,-1 1 0,0-1 0,1 1 0,-1-1 0,1 1 0,-1 0 0,0 0 0,3 0 0,42-4 0,3 9 0,1 1 0,77 21 0,-77-15 0,-41-10 0,0 0 0,0 1 0,0 0 0,0 0 0,0 1 0,-1 0 0,13 8 0,-19-10 0,0-1 0,0 1 0,-1 0 0,1 0 0,0 0 0,-1-1 0,1 2 0,-1-1 0,0 0 0,1 0 0,-1 0 0,0 1 0,-1-1 0,1 0 0,0 1 0,-1-1 0,1 1 0,-1-1 0,0 1 0,1-1 0,-1 1 0,0-1 0,-1 1 0,1-1 0,0 1 0,-1-1 0,0 1 0,1-1 0,-1 1 0,0-1 0,0 0 0,-3 4 0,-2 4 0,0 0 0,-1-1 0,0 0 0,-1-1 0,0 0 0,0 0 0,-1 0 0,0-1 0,0 0 0,-17 8 0,11-5 0,0 0 0,1 0 0,-19 20 0,31-29 0,1 1 0,-1-1 0,1 1 0,-1-1 0,1 1 0,0 0 0,0-1 0,0 1 0,0 0 0,0 0 0,0 0 0,1 0 0,-1 0 0,0 0 0,1 0 0,0 0 0,-1 0 0,1 0 0,0 0 0,0 0 0,0 0 0,0 0 0,1 0 0,-1 0 0,0 0 0,1 0 0,0 0 0,1 4 0,2 0 0,0 0 0,1-1 0,-1 1 0,1-1 0,0 0 0,11 7 0,2 4 0,-17-15 0,0 0 0,0 0 0,0 0 0,0 0 0,0 0 0,0 0 0,0 0 0,-1 0 0,1 0 0,0 0 0,-1 0 0,1 1 0,-1-1 0,0 0 0,1 0 0,-1 1 0,0-1 0,0 0 0,1 1 0,-1-1 0,0 0 0,-1 1 0,1 1 0,-1-1 0,0 1 0,0-1 0,0 0 0,0 0 0,0 0 0,0 0 0,-1-1 0,1 1 0,-1 0 0,0 0 0,1-1 0,-4 3 0,-3 2 0,-1-1 0,0 1 0,-1-2 0,-17 8 0,6-6-227,0-2-1,0 0 1,0-1-1,0-1 1,-35-2-1,28 0-6598</inkml:trace>
</inkml:ink>
</file>

<file path=ppt/ink/ink80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0-12T15:07:31.870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588 0 24575,'-1'2'0,"1"0"0,-1 0 0,0-1 0,1 1 0,-1 0 0,0 0 0,0-1 0,0 1 0,0-1 0,0 1 0,-1-1 0,1 1 0,0-1 0,-4 2 0,-26 22 0,21-18 0,-32 25 0,-34 26 0,-108 105 0,163-140 0,0 1 0,-24 39 0,38-53 0,1-1 0,1 1 0,0 1 0,0-1 0,1 1 0,0 0 0,1 0 0,1 0 0,-1 0 0,0 13 0,4-20 0,-1 1 0,1-1 0,0 0 0,0 1 0,0-1 0,1 0 0,-1 0 0,1 0 0,0 0 0,0 0 0,1 0 0,-1 0 0,1-1 0,0 1 0,0-1 0,0 0 0,0 0 0,0 0 0,1 0 0,-1-1 0,1 1 0,0-1 0,0 0 0,0 0 0,0 0 0,4 1 0,-1-1 0,-1 1 0,0-1 0,1-1 0,-1 1 0,1-1 0,-1 0 0,1 0 0,0-1 0,-1 0 0,1 0 0,0-1 0,-1 0 0,1 0 0,-1 0 0,1-1 0,9-4 0,-11 4 0,-1-1 0,0 0 0,0 0 0,0-1 0,-1 1 0,1-1 0,-1 0 0,0 0 0,0 0 0,0 0 0,0 0 0,-1-1 0,0 1 0,0-1 0,0 0 0,0 0 0,-1 1 0,0-1 0,0 0 0,1-9 0,-2 11 0,0-1 0,0 1 0,0 0 0,0 0 0,0-1 0,-1 1 0,0 0 0,1 0 0,-1 0 0,0 0 0,-1 0 0,1 0 0,0 0 0,-1 0 0,0 0 0,0 0 0,0 1 0,0-1 0,0 1 0,0 0 0,0-1 0,-1 1 0,1 0 0,-1 0 0,0 1 0,0-1 0,0 0 0,1 1 0,-1 0 0,-1-1 0,1 1 0,-5-1 0,-6 0-72,0 0 1,0 0-1,0 2 0,0-1 0,0 2 0,0 0 0,0 1 0,1 0 1,-1 1-1,0 0 0,1 1 0,0 1 0,0 0 0,0 1 0,1 0 1,-1 1-1,1 0 0,-11 10 0,5 0-6754</inkml:trace>
</inkml:ink>
</file>

<file path=ppt/ink/ink80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0-12T15:07:32.244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296 1 24575,'-6'0'0,"-1"1"0,0 0 0,1 1 0,-1 0 0,1 0 0,-1 0 0,1 0 0,0 1 0,0 0 0,0 1 0,1-1 0,-10 8 0,5-3 0,1 1 0,-1 0 0,2 0 0,-1 0 0,-12 21 0,15-20 0,1 1 0,0 0 0,1 0 0,0 0 0,0 0 0,1 1 0,1 0 0,-2 17 0,4-24 0,0 1 0,0-1 0,0 0 0,1 0 0,0 0 0,0 0 0,0 0 0,0 0 0,5 9 0,-5-12 0,0 1 0,1-1 0,0 1 0,0-1 0,-1 0 0,1 0 0,1 0 0,-1 0 0,0 0 0,0 0 0,1 0 0,-1-1 0,1 1 0,-1-1 0,1 0 0,0 0 0,0 0 0,3 1 0,-1-1 0,0-1 0,0 0 0,0 0 0,0 0 0,0-1 0,0 0 0,0 0 0,0 0 0,0 0 0,-1-1 0,1 1 0,0-1 0,-1-1 0,0 1 0,1 0 0,-1-1 0,6-5 0,2-1 0,-2 0 0,1-1 0,-1-1 0,17-21 0,-24 28 0,0-1 0,0 0 0,0 0 0,0 0 0,-1 0 0,0-1 0,0 1 0,-1 0 0,1-1 0,-1 1 0,0-1 0,-1 0 0,1 1 0,-1-1 0,-1-8 0,0 11 0,1 0 0,-1 0 0,0 1 0,0-1 0,-1 1 0,1-1 0,0 1 0,-1-1 0,1 1 0,-1 0 0,0 0 0,0-1 0,0 1 0,0 1 0,0-1 0,0 0 0,-1 0 0,1 1 0,-1-1 0,1 1 0,-1 0 0,1 0 0,-1 0 0,0 0 0,1 0 0,-1 1 0,0-1 0,0 1 0,0 0 0,1 0 0,-1 0 0,-5 0 0,-5 1 8,1 0 0,-1 0 0,1 2 0,-1-1 0,1 1 0,-16 7 0,-70 35-345,55-25-747,15-7-5742</inkml:trace>
</inkml:ink>
</file>

<file path=ppt/ink/ink80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0-12T15:07:32.617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117 0 24575,'-5'1'0,"0"-1"0,0 1 0,0 0 0,0 1 0,0-1 0,0 1 0,1 0 0,-1 0 0,0 0 0,1 1 0,0-1 0,0 1 0,0 0 0,0 1 0,0-1 0,0 1 0,1-1 0,0 1 0,0 0 0,0 0 0,0 0 0,0 1 0,1-1 0,0 1 0,-2 5 0,1-4 0,1 0 0,0 0 0,0 0 0,1 0 0,0 0 0,0 0 0,0 0 0,1 0 0,0 0 0,0 1 0,0-1 0,1 0 0,0 0 0,0 0 0,1 0 0,-1 0 0,1 0 0,1 0 0,-1-1 0,5 8 0,-6-11 0,0 0 0,1 0 0,-1-1 0,1 1 0,-1-1 0,1 1 0,0-1 0,-1 0 0,1 1 0,0-1 0,0 0 0,0 0 0,0 0 0,0 0 0,0-1 0,0 1 0,0-1 0,0 1 0,0-1 0,0 1 0,5-1 0,-3-1 0,0 1 0,0-1 0,1 0 0,-1 0 0,0-1 0,0 1 0,0-1 0,-1 0 0,1 0 0,6-5 0,-2 1 0,0 0 0,-1-1 0,1 0 0,-1 0 0,-1 0 0,0-1 0,0 0 0,0-1 0,5-11 0,-8 13 14,-1-1-1,0 1 0,0-1 0,-1 0 1,0 0-1,0 0 0,-1 1 1,-1-12-1,1 17-24,0 0 0,0 0-1,0 1 1,-1-1 0,1 0 0,-1 0 0,1 1 0,-1-1-1,0 1 1,0-1 0,0 1 0,0-1 0,0 1 0,0-1-1,0 1 1,0 0 0,-2-2 0,1 2-45,1 0 0,-1 1 0,1 0 1,-1-1-1,0 1 0,1 0 0,-1-1 0,1 1 1,-1 0-1,0 0 0,1 0 0,-1 1 0,0-1 0,1 0 1,-1 1-1,1-1 0,-1 1 0,1-1 0,-1 1 0,1 0 1,-1-1-1,-1 3 0,-19 10-6770</inkml:trace>
</inkml:ink>
</file>

<file path=ppt/ink/ink80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0-12T15:07:48.100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7 196 24575,'-5'0'0,"4"0"0,1-5 0,6-1 0,6-4 0,6-1 0,5-3 0,2 1 0,3-2 0,4 2 0,3-2 0,4-3 0,0-3 0,3 2 0,-1 0 0,-8 2-8191</inkml:trace>
</inkml:ink>
</file>

<file path=ppt/ink/ink80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0-12T15:07:48.487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0 161 24575,'0'-5'0,"5"-1"0,6 0 0,1-3 0,8-1 0,5-2 0,8 0 0,7-3 0,7 3 0,4-3 0,3 2 0,1-2 0,1 2 0,-4 2 0,-12 5-8191</inkml:trace>
</inkml:ink>
</file>

<file path=ppt/ink/ink80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0-12T15:07:54.330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1 24575,'5'0'0,"10"0"0,12 0 0,7 0 0,6 0 0,6 0 0,4 0 0,3 0 0,-2 0 0,-2 0 0,-3 0 0,-6 0 0,-5 0 0,-8 0-8191</inkml:trace>
</inkml:ink>
</file>

<file path=ppt/ink/ink80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0-12T15:07:54.688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0 162 24575,'0'-5'0,"0"-6"0,5-1 0,6-3 0,6 0 0,4-1 0,9 2 0,3-1 0,5 1 0,6 4 0,5-1 0,3 1 0,-3 2 0,-9 3-8191</inkml:trace>
</inkml:ink>
</file>

<file path=ppt/ink/ink80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0-12T15:07:55.911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36 234 24575,'-2'0'0,"0"-1"0,1 1 0,-1-1 0,0 1 0,0-1 0,1 0 0,-1 0 0,1 0 0,-1 0 0,1 0 0,-1 0 0,1 0 0,-1 0 0,1-1 0,0 1 0,0 0 0,-1-1 0,1 1 0,0-1 0,0 1 0,1-1 0,-1 0 0,0 0 0,1 1 0,-1-1 0,1 0 0,-1 0 0,1 1 0,0-1 0,-1 0 0,1 0 0,0 0 0,0 0 0,1 0 0,-1 1 0,0-1 0,1 0 0,-1 0 0,1 0 0,-1 1 0,1-1 0,1-2 0,10-13 0,0 1 0,1 0 0,0 1 0,1 0 0,1 1 0,1 1 0,0 0 0,0 1 0,23-12 0,-35 22 0,-1 0 0,0 0 0,1 0 0,0 1 0,-1-1 0,1 1 0,0 0 0,0 0 0,0 1 0,-1-1 0,1 1 0,0 0 0,0 0 0,0 0 0,0 0 0,0 1 0,0-1 0,0 1 0,5 2 0,-5-1 0,-1 0 0,0 0 0,0 0 0,1 1 0,-1-1 0,0 1 0,-1 0 0,1 0 0,0 0 0,-1 0 0,0 0 0,0 1 0,0-1 0,0 1 0,0-1 0,-1 1 0,0 0 0,1 0 0,0 5 0,1 7 0,0 1 0,-1 0 0,-1 0 0,0 0 0,-1 1 0,-1-1 0,-1 0 0,-1 0 0,0-1 0,-6 19 0,-9 18 0,-42 89 0,18-49 0,37-80 0,0-1 0,1 1 0,1 0 0,-4 18 0,7-28 0,0-1 0,0 0 0,0 0 0,0 0 0,0 1 0,0-1 0,1 0 0,-1 0 0,1 0 0,-1 0 0,1 0 0,0 1 0,0-1 0,0-1 0,1 4 0,-1-4 0,0 0 0,1 0 0,-1 0 0,1 0 0,-1 0 0,1 0 0,-1-1 0,1 1 0,-1 0 0,1-1 0,-1 1 0,1-1 0,0 0 0,-1 1 0,1-1 0,0 0 0,-1 0 0,1 0 0,0 0 0,0-1 0,-1 1 0,4-1 0,13-4-44,1-2 0,-1 1 0,-1-2 0,0-1 0,0 0-1,0-1 1,17-14 0,-7 6-968,11-7-5814</inkml:trace>
</inkml:ink>
</file>

<file path=ppt/ink/ink80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0-12T15:07:56.272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235 0 24575,'-10'1'0,"1"0"0,-1 0 0,1 1 0,-1 0 0,1 0 0,0 1 0,0 1 0,0 0 0,0 0 0,1 0 0,0 1 0,0 0 0,0 1 0,0 0 0,1 0 0,0 1 0,0-1 0,1 2 0,0-1 0,0 1 0,0 0 0,1 0 0,-5 10 0,6-9 0,-1 0 0,2 1 0,-1-1 0,1 1 0,0-1 0,1 1 0,0 0 0,1 0 0,0 0 0,0 0 0,1 0 0,1 0 0,0 0 0,0 0 0,1 0 0,0 0 0,0-1 0,1 1 0,0-1 0,1 1 0,0-1 0,6 9 0,4 1 0,26 28 0,-28-36 0,-1 2 0,-1 0 0,0 0 0,0 1 0,10 20 0,-18-29 0,0 0 0,-1 0 0,1 0 0,-1 0 0,0 1 0,-1-1 0,1 0 0,-1 0 0,0 1 0,0-1 0,-1 0 0,1 0 0,-1 1 0,0-1 0,-1 0 0,1 0 0,-1 0 0,0 0 0,0-1 0,-1 1 0,-4 7 0,-2-1-136,0-1-1,-1 0 1,0-1-1,-1 0 1,1 0-1,-2-1 1,1 0-1,-1-1 0,-25 10 1,8-3-6690</inkml:trace>
</inkml:ink>
</file>

<file path=ppt/ink/ink8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0-12T15:07:56.673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327 0 24575,'-3'1'0,"1"-1"0,0 1 0,0-1 0,0 1 0,0 0 0,0 0 0,0 0 0,0 0 0,1 0 0,-1 0 0,0 1 0,0-1 0,1 0 0,-1 1 0,1 0 0,-2 2 0,-22 30 0,24-31 0,-44 64 0,-69 83 0,93-125-84,2-3-557,-29 29 1,27-34-6186</inkml:trace>
</inkml:ink>
</file>

<file path=ppt/ink/ink8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0-12T15:07:57.047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1 110 24575,'0'4'0,"4"2"0,7 5 0,6 4 0,0 5 0,2-1 0,2 1 0,7 1 0,3 3 0,2 5 0,3 3 0,1 1 0,-1-1 0,2 0 0,0-3 0,-3 0 0,-6-6-8191</inkml:trace>
  <inkml:trace contextRef="#ctx0" brushRef="#br0" timeOffset="1">957 0 24575,'-5'5'0,"-1"5"0,-4 7 0,-1 4 0,2 4 0,2 7 0,3 2 0,1 5 0,6 5 0,8 0 0,6 1 0,5-1 0,3-5 0,2-3 0,2-4 0,-5-8-8191</inkml:trace>
</inkml:ink>
</file>

<file path=ppt/ink/ink8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0-12T15:07:57.420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49 0 24575,'-1'7'0,"-1"0"0,1 0 0,-1 0 0,0 0 0,-1-1 0,0 1 0,-6 11 0,-9 22 0,16-29 0,0-1 0,0 1 0,1-1 0,1 1 0,0-1 0,0 1 0,1-1 0,0 1 0,1-1 0,0 1 0,1-1 0,0 0 0,0 0 0,1 0 0,6 10 0,-7-15 0,0 0 0,-1 0 0,2 0 0,-1 0 0,1-1 0,-1 1 0,1-1 0,1 0 0,-1 0 0,0-1 0,1 1 0,0-1 0,0 0 0,0 0 0,0-1 0,0 1 0,1-1 0,-1 0 0,0-1 0,1 1 0,0-1 0,-1 0 0,1-1 0,0 1 0,0-1 0,-1 0 0,1-1 0,0 1 0,6-3 0,-7 2 0,-1-1 0,1 1 0,-1-1 0,0-1 0,0 1 0,0-1 0,0 1 0,0-1 0,-1 0 0,1 0 0,-1-1 0,0 1 0,0-1 0,0 0 0,0 0 0,-1 0 0,1 0 0,-1 0 0,0 0 0,0 0 0,1-9 0,1 1 0,0 0 0,-2-1 0,1 0 0,-2 0 0,0 0 0,-1-23 0,0 34 3,0 0 1,0-1-1,0 1 0,0 0 0,-1 0 1,1-1-1,-1 1 0,0 0 0,1 0 1,-1 0-1,0 0 0,0 0 0,0 0 1,-1 0-1,1 0 0,0 0 0,-1 0 1,1 1-1,-1-1 0,0 0 0,1 1 0,-1-1 1,0 1-1,0 0 0,0 0 0,0 0 1,0 0-1,0 0 0,0 0 0,-1 0 1,1 1-1,0-1 0,0 1 0,-1 0 1,1 0-1,-3-1 0,-4 2-168,0 0 0,1 0 0,-1 0 0,1 1 0,-1 0 0,1 1 0,0 0 0,-11 5 0,-2 3-6661</inkml:trace>
</inkml:ink>
</file>

<file path=ppt/ink/ink8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0-12T15:07:57.823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17 84 24575,'-5'0'0,"-1"-5"0,0-6 0,6-1 0,8 2 0,6 2 0,7-2 0,3 0 0,3 3 0,1 2 0,6 2 0,1 1 0,-1 1 0,-6 1-8191</inkml:trace>
</inkml:ink>
</file>

<file path=ppt/ink/ink8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0-12T15:07:58.199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11 25 24575,'0'0'0,"0"0"0,0 0 0,-1 0 0,1 1 0,0-1 0,-1 0 0,1 0 0,0 0 0,0 0 0,-1 0 0,1 0 0,0 0 0,0 0 0,-1 0 0,1 0 0,0 0 0,-1 0 0,1 0 0,0 0 0,0 0 0,-1 0 0,1 0 0,0 0 0,-1-1 0,1 1 0,0 0 0,0 0 0,0 0 0,-1 0 0,1-1 0,0 1 0,0 0 0,-1 0 0,1 0 0,0-1 0,0 1 0,0 0 0,0 0 0,0-1 0,-1 1 0,1 0 0,0 0 0,0-1 0,0 1 0,0 0 0,0-1 0,0 1 0,0 0 0,0 0 0,0-1 0,0 1 0,0 0 0,0 0 0,0-1 0,0 1 0,0 0 0,0-1 0,0 1 0,0 0 0,1 0 0,-1-1 0,0 1 0,0 0 0,1-2 0,0 1 0,0 0 0,0 0 0,0 0 0,0 0 0,1 1 0,-1-1 0,0 0 0,0 0 0,1 1 0,-1-1 0,3 0 0,1 0 0,0 0 0,0 0 0,0 1 0,0-1 0,0 1 0,0 1 0,0-1 0,0 1 0,0 0 0,0 0 0,0 0 0,0 0 0,0 1 0,0 0 0,-1 0 0,1 1 0,-1-1 0,1 1 0,-1 0 0,0 0 0,0 0 0,0 1 0,5 6 0,0 0 0,-2 0 0,1 1 0,-1 0 0,-1 0 0,0 1 0,-1-1 0,0 1 0,4 17 0,-4-13-94,0 3 170,1 1-1,2 29 0,-7-42-225,-1 1 1,0 0-1,-1 0 0,0 0 1,0-1-1,0 1 0,-1-1 0,0 1 1,-5 12-1,-4 3-6676</inkml:trace>
</inkml:ink>
</file>

<file path=ppt/ink/ink8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0-12T15:07:58.664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299 0 24575,'0'5'0,"0"6"0,-5 6 0,-1 5 0,-4 2 0,-6 8 0,-4 2 0,-4 5 0,-6 5 0,-4 5 0,0-2 0,1 0 0,1-3 0,2-4 0,6-8-8191</inkml:trace>
</inkml:ink>
</file>

<file path=ppt/ink/ink8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0-12T15:07:59.036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0 24575,'4'0'0,"7"0"0,1 5 0,3 1 0,-1 5 0,2 4 0,3 6 0,-2 2 0,0 3 0,4 1 0,-4 1 0,1 1 0,2-1 0,2 0 0,2 0 0,1-1 0,7 1 0,-3-5-8191</inkml:trace>
</inkml:ink>
</file>

<file path=ppt/ink/ink8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0-12T15:08:00.915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0 101 24575,'0'-5'0,"0"-1"0,1 1 0,0 0 0,0 0 0,0 0 0,0 0 0,1 0 0,-1 0 0,1 0 0,1 1 0,-1-1 0,4-4 0,-4 6 0,0 1 0,0-1 0,0 1 0,0 0 0,1 0 0,-1 0 0,1 0 0,-1 0 0,1 0 0,0 1 0,0-1 0,0 1 0,0 0 0,0 0 0,0 0 0,0 0 0,0 1 0,0-1 0,1 1 0,5 0 0,13 2 0,0 1 0,-1 1 0,1 2 0,-1 0 0,0 1 0,0 1 0,-1 1 0,23 13 0,-40-20 0,1 0 0,-1 0 0,1 0 0,-1 0 0,0 0 0,0 1 0,0 0 0,0-1 0,-1 1 0,1 0 0,-1 0 0,0 1 0,0-1 0,0 0 0,3 7 0,-4-7 0,-1 1 0,0-1 0,0 0 0,0 1 0,0-1 0,0 0 0,-1 1 0,1-1 0,-1 0 0,0 0 0,0 1 0,0-1 0,0 0 0,-1 0 0,1 0 0,-1 0 0,1-1 0,-1 1 0,-3 2 0,-5 8 0,-1-1 0,0 0 0,-1-1 0,-26 18 0,23-18 0,1 0 0,0 1 0,-15 18 0,27-29 0,1 0 0,0 1 0,0-1 0,0 1 0,-1-1 0,2 1 0,-1-1 0,0 1 0,0 0 0,0-1 0,1 1 0,-1 0 0,1 0 0,-1-1 0,1 1 0,0 0 0,0 0 0,0 0 0,0 0 0,0-1 0,0 1 0,0 0 0,2 3 0,-1-3 0,0 1 0,1-1 0,0 0 0,-1 0 0,1 0 0,0 0 0,0 0 0,0 0 0,0-1 0,0 1 0,1 0 0,-1-1 0,0 0 0,4 2 0,10 3 0,1-1 0,0 0 0,32 5 0,-44-9 0,30 3 0,33 6 0,-65-9 0,1 0 0,-1 0 0,0 0 0,1 0 0,-1 1 0,0 0 0,1-1 0,-1 1 0,0 0 0,-1 1 0,1-1 0,0 0 0,0 1 0,3 5 0,-5-6 0,0 0 0,0 1 0,0-1 0,-1 0 0,1 1 0,-1-1 0,1 1 0,-1-1 0,0 1 0,0-1 0,0 1 0,0-1 0,-1 1 0,1-1 0,-1 1 0,1-1 0,-1 1 0,0-1 0,0 0 0,0 1 0,0-1 0,0 0 0,-1 0 0,-1 3 0,-6 7 0,1-1 0,-21 21 0,23-26 0,-166 161-1365,148-144-5461</inkml:trace>
</inkml:ink>
</file>

<file path=ppt/ink/ink8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0-12T15:08:01.518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18 139 24575,'0'0'0,"-1"0"0,0 0 0,1 0 0,-1 0 0,0 0 0,1 0 0,-1 0 0,0 0 0,1-1 0,-1 1 0,0 0 0,1 0 0,-1-1 0,1 1 0,-1 0 0,0-1 0,1 1 0,-1-1 0,1 1 0,-1-1 0,1 1 0,-1-1 0,1 1 0,0-1 0,-1 1 0,1-1 0,-1 1 0,1-1 0,0 0 0,0 1 0,-1-1 0,1 0 0,0 1 0,0-1 0,0 0 0,0 1 0,0-1 0,0 0 0,0 1 0,0-1 0,0 0 0,0 1 0,0-1 0,0 0 0,1 1 0,-1-1 0,0 0 0,0 1 0,1-1 0,-1 0 0,0 1 0,1-1 0,1-3 0,-1 0 0,1 1 0,0-1 0,0 1 0,0-1 0,1 1 0,4-5 0,4-1 0,2 0 0,-1 0 0,1 1 0,0 1 0,0 1 0,1-1 0,0 2 0,0 0 0,1 1 0,-1 0 0,1 1 0,0 1 0,0 0 0,0 1 0,19 1 0,-32 0 0,1 0 0,-1 0 0,0 1 0,0-1 0,0 0 0,0 1 0,0-1 0,0 1 0,0 0 0,0 0 0,0 0 0,0 0 0,0 0 0,0 0 0,-1 0 0,1 1 0,0-1 0,-1 0 0,1 1 0,-1 0 0,0-1 0,1 1 0,-1 0 0,0 0 0,0-1 0,0 1 0,0 0 0,0 0 0,-1 0 0,1 0 0,-1 0 0,1 1 0,-1-1 0,0 0 0,1 0 0,-1 0 0,0 0 0,-1 0 0,1 4 0,-2 5 0,0 0 0,-1-1 0,0 1 0,-1-1 0,0 1 0,-8 13 0,-31 57 0,14-30 0,-31 79 0,54-112 0,0 0 0,1 0 0,1 0 0,0 0 0,2 1 0,0-1 0,1 1 0,3 33 0,0-42 0,0 0 0,1 0 0,0 0 0,1 0 0,5 9 0,-4-9 0,-1-1 0,0 1 0,-1 0 0,4 17 0,-6-24 0,-1 1 0,0-1 0,0 0 0,0 0 0,0 1 0,-1-1 0,1 0 0,-1 0 0,0 0 0,0 1 0,0-1 0,0 0 0,-1 0 0,1 0 0,-1-1 0,0 1 0,0 0 0,0-1 0,-3 4 0,0 0-227,-2-1-1,1 0 1,-1 0-1,0 0 1,-10 5-1,-12 5-6598</inkml:trace>
</inkml:ink>
</file>

<file path=ppt/ink/ink8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0-12T15:08:01.861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271 1 24575,'0'2'0,"-1"0"0,1 0 0,-1-1 0,0 1 0,0 0 0,0 0 0,0-1 0,0 1 0,0-1 0,0 1 0,-1-1 0,1 1 0,-3 1 0,-7 9 0,0 7 0,1-1 0,1 2 0,1-1 0,-11 39 0,-13 86 0,28-124 0,-3 19 0,2 0 0,1 0 0,1 0 0,4 46 0,0-82 0,-1 1 0,1-1 0,-1 1 0,1 0 0,0-1 0,0 1 0,1-1 0,-1 0 0,1 1 0,-1-1 0,1 0 0,0 0 0,0 0 0,3 3 0,-3-5 0,-1 0 0,0 0 0,1 0 0,-1 0 0,1-1 0,-1 1 0,1 0 0,0-1 0,-1 1 0,1-1 0,-1 0 0,1 1 0,0-1 0,-1 0 0,1 0 0,0 0 0,-1 0 0,1 0 0,0-1 0,-1 1 0,1 0 0,0-1 0,-1 1 0,1-1 0,-1 0 0,1 1 0,-1-1 0,1 0 0,-1 0 0,1 0 0,-1 0 0,2-2 0,9-9 0,-1 0 0,-1 0 0,0-1 0,0 0 0,-2 0 0,1-1 0,-2-1 0,0 1 0,-1-1 0,0 0 0,6-26 0,-12 40 0,1-1 0,-1 0 0,1 0 0,-1 0 0,0 0 0,0 0 0,0 0 0,0 0 0,0 0 0,0 0 0,0 0 0,-1 0 0,1 1 0,-1-1 0,1 0 0,-1 0 0,0 0 0,0 0 0,0 1 0,-2-4 0,2 4 0,-1 0 0,1 0 0,-1 0 0,0 0 0,1 0 0,-1 0 0,0 1 0,1-1 0,-1 1 0,0-1 0,0 1 0,0 0 0,0-1 0,1 1 0,-1 0 0,0 0 0,-3 1 0,-5 0 0,1 1 0,-1 1 0,1 0 0,0 0 0,0 0 0,-16 10 0,-56 42 105,59-38-840,-45 26 0,44-32-6091</inkml:trace>
</inkml:ink>
</file>

<file path=ppt/ink/ink8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0-12T15:08:02.252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51 54 24575,'-1'3'0,"1"0"0,-1 0 0,0 0 0,-1 0 0,1-1 0,0 1 0,-1 0 0,0 0 0,1-1 0,-1 1 0,0-1 0,-4 3 0,-10 18 0,14-19 0,0 0 0,0 0 0,1-1 0,0 1 0,0 0 0,0 0 0,0 0 0,0 0 0,1 1 0,0-1 0,0 0 0,0 0 0,0 0 0,1 0 0,-1 0 0,1 0 0,0 0 0,0 0 0,1 0 0,-1 0 0,5 6 0,-4-6 0,1-1 0,0 0 0,0 0 0,0 0 0,1 0 0,-1-1 0,1 0 0,-1 1 0,1-1 0,0 0 0,0 0 0,0-1 0,0 1 0,0-1 0,0 0 0,0 0 0,0-1 0,0 1 0,1-1 0,-1 0 0,5 0 0,-4 0 0,0 0 0,0 0 0,-1 0 0,1 0 0,0-1 0,-1 0 0,1 0 0,0 0 0,-1-1 0,1 1 0,-1-1 0,0 0 0,0-1 0,1 1 0,-1-1 0,-1 1 0,1-1 0,0-1 0,-1 1 0,1 0 0,-1-1 0,0 1 0,0-1 0,-1 0 0,1 0 0,-1 0 0,0-1 0,0 1 0,0 0 0,0-1 0,-1 1 0,0-1 0,0 0 0,0 1 0,-1-1 0,1-7 0,0-2 0,-1 1 0,0-1 0,-1 1 0,0-1 0,-4-13 0,5 25 0,0 0 0,-1 0 0,1 0 0,-1 0 0,1 0 0,-1 0 0,0 0 0,0 0 0,0 0 0,0 1 0,0-1 0,0 0 0,-1 1 0,1-1 0,-1 1 0,1-1 0,-1 1 0,1 0 0,-1-1 0,0 1 0,1 0 0,-1 0 0,0 0 0,0 0 0,0 1 0,0-1 0,0 1 0,0-1 0,0 1 0,0-1 0,0 1 0,0 0 0,0 0 0,0 0 0,0 0 0,-1 0 0,1 1 0,0-1 0,0 1 0,0-1 0,0 1 0,-2 1 0,-16 7-1365,1 3-5461</inkml:trace>
</inkml:ink>
</file>

<file path=ppt/ink/ink8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0-12T15:08:02.581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56 24 24575,'0'7'0,"-1"0"0,-1 0 0,1 0 0,-1 0 0,0 0 0,0 0 0,-1 0 0,-5 8 0,-2 8 0,10-22 0,-1 1 0,0-1 0,1 1 0,0-1 0,-1 1 0,1-1 0,0 1 0,0-1 0,0 1 0,0-1 0,0 1 0,0 1 0,0-2 0,1-1 0,-1 1 0,0-1 0,0 1 0,0-1 0,1 1 0,-1-1 0,0 1 0,1-1 0,-1 1 0,0-1 0,1 0 0,-1 1 0,0-1 0,1 0 0,-1 1 0,1-1 0,-1 0 0,1 1 0,-1-1 0,1 0 0,-1 0 0,2 1 0,-1-1 0,0 0 0,1 0 0,-1-1 0,0 1 0,1 0 0,-1 0 0,1-1 0,-1 1 0,0-1 0,0 1 0,1-1 0,-1 1 0,0-1 0,0 0 0,0 0 0,1 1 0,-1-1 0,0 0 0,0 0 0,0 0 0,-1 0 0,1-1 0,0 1 0,1-2 0,1-2 9,0-1-1,-1 1 1,0-1-1,0 1 1,0-1 0,0 0-1,-1 0 1,0 0-1,-1 1 1,1-1-1,-1 0 1,0 0-1,-1-7 1,1 11-45,0 0 0,-1 0-1,1 0 1,-1 0 0,1 0 0,-1 0-1,0 1 1,1-1 0,-1 0 0,0 0 0,0 0-1,0 1 1,-1-1 0,1 1 0,0-1-1,-1 1 1,1-1 0,-1 1 0,1 0 0,-1 0-1,0-1 1,1 1 0,-1 0 0,0 1-1,0-1 1,0 0 0,0 0 0,1 1 0,-1-1-1,0 1 1,0 0 0,0 0 0,0 0 0,0-1-1,0 2 1,0-1 0,0 0 0,0 0-1,0 1 1,-4 0 0,-11 4-6790</inkml:trace>
</inkml:ink>
</file>

<file path=ppt/ink/ink8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0-12T15:08:02.969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6 53 24575,'-4'0'0,"2"-5"0,7-1 0,7 0 0,6 2 0,10 0 0,8 2 0,4 1 0,4-4 0,-1-1 0,1 0 0,-1 2 0,-9 1-8191</inkml:trace>
</inkml:ink>
</file>

<file path=ppt/ink/ink8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0-12T15:08:03.342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33 101 24575,'-4'-5'0,"-7"-1"0,-1-4 0,6-1 0,9 2 0,8-3 0,7 1 0,10 3 0,9-3 0,9 1 0,-5 2-8191</inkml:trace>
</inkml:ink>
</file>

<file path=ppt/ink/ink8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0-12T15:08:04.105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6 53 24575,'-4'0'0,"2"0"0,7 0 0,7-5 0,11-1 0,5-5 0,9-4 0,-3-1-8191</inkml:trace>
</inkml:ink>
</file>

<file path=ppt/ink/ink82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0-12T15:08:04.463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0 132 24575,'5'0'0,"6"-4"0,5-2 0,10 0 0,10-4 0,8-4 0,10 0 0,10-2 0,8-3 0,6-4 0,-11 3-8191</inkml:trace>
</inkml:ink>
</file>

<file path=ppt/ink/ink82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0-12T15:08:05.430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16 24575,'2'-16'0,"4"36"0,2 6 0,52 118 0,-26-67 0,-3 1 0,36 144 0,-61-193 0,-2 0 0,2 39 0,-6-61 0,1 0 0,-2-1 0,1 1 0,-1 0 0,0 0 0,0-1 0,-1 1 0,0 0 0,0-1 0,0 0 0,-1 1 0,0-1 0,0 0 0,-1 0 0,0-1 0,-4 6 0,7-9 0,0-1 0,0 0 0,0 0 0,0 0 0,0 0 0,0-1 0,0 1 0,0 0 0,0 0 0,-1-1 0,1 1 0,0 0 0,0-1 0,-1 1 0,1-1 0,0 0 0,-1 1 0,1-1 0,-1 0 0,1 0 0,0 0 0,-1 0 0,1 0 0,-1 0 0,1 0 0,0-1 0,-1 1 0,1 0 0,0-1 0,-1 1 0,1-1 0,0 1 0,0-1 0,-1 0 0,1 0 0,0 1 0,0-1 0,0 0 0,0 0 0,0 0 0,0 0 0,0 0 0,0 0 0,1-1 0,-1 1 0,0 0 0,1 0 0,-2-3 0,-1-3 0,-1 0 0,1-1 0,0 0 0,1 0 0,-1 0 0,-1-15 0,2-3 0,0 0 0,1-1 0,2 1 0,1 0 0,10-50 0,-8 59 0,1 0 0,1 1 0,1-1 0,0 1 0,1 1 0,1-1 0,1 1 0,0 1 0,20-23 0,-12 17 0,1 1 0,1 1 0,1 0 0,0 2 0,1 1 0,1 0 0,0 2 0,1 0 0,0 2 0,40-13 0,-58 23 0,-1 0 0,0 0 0,1 0 0,0 0 0,-1 1 0,8 0 0,-13 0 0,1 0 0,0 1 0,-1-1 0,1 0 0,0 0 0,0 0 0,-1 0 0,1 1 0,0-1 0,-1 0 0,1 1 0,-1-1 0,1 1 0,0-1 0,-1 0 0,1 1 0,-1-1 0,1 1 0,-1-1 0,1 1 0,-1 0 0,1 0 0,-1 0 0,0 0 0,0 1 0,0-1 0,0 0 0,0 0 0,0 0 0,0 0 0,0 1 0,-1-1 0,1 0 0,0 0 0,-1 0 0,1 0 0,-1 0 0,1 0 0,-1 0 0,0 0 0,-1 2 0,-9 11 0,0-1 0,-1-1 0,-1 0 0,0 0 0,0-1 0,-1-1 0,-1 0 0,-15 8 0,10-6 0,0 1 0,1 0 0,-25 24 0,40-33 0,0 0 0,1 0 0,-1 0 0,1 1 0,0-1 0,1 1 0,-1 0 0,1 0 0,0-1 0,0 2 0,0-1 0,1 0 0,-1 0 0,1 0 0,1 1 0,-1 9 0,1-12 0,1 1 0,-1 0 0,1 0 0,0 0 0,0-1 0,1 1 0,-1 0 0,1-1 0,0 1 0,0-1 0,0 0 0,0 0 0,0 0 0,1 0 0,-1 0 0,1 0 0,0 0 0,0-1 0,0 0 0,0 1 0,1-1 0,-1 0 0,6 2 0,6 2 15,-1-1 0,1 0 0,1-1 0,-1-1 0,0-1 0,1 0 0,21 0 0,-1-2-510,-1-1 0,40-8 0,-35 2-6331</inkml:trace>
</inkml:ink>
</file>

<file path=ppt/ink/ink82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0-12T15:08:05.862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19 89 24575,'0'0'0,"0"-1"0,0 1 0,0-1 0,-1 1 0,1 0 0,0-1 0,0 1 0,-1 0 0,1 0 0,0-1 0,-1 1 0,1 0 0,0 0 0,-1-1 0,1 1 0,0 0 0,-1 0 0,1 0 0,-1 0 0,1-1 0,0 1 0,-1 0 0,1 0 0,-1 0 0,1 0 0,-1 0 0,1 0 0,0 0 0,-1 0 0,1 0 0,-1 0 0,1 0 0,0 1 0,-1-1 0,1 0 0,-1 0 0,1 0 0,0 0 0,-1 1 0,1-1 0,0 0 0,-1 0 0,1 1 0,0-1 0,-1 0 0,1 1 0,0-1 0,0 0 0,-1 1 0,1-1 0,0 0 0,0 1 0,0-1 0,-1 1 0,1-1 0,0 0 0,0 1 0,0-1 0,0 1 0,0-1 0,0 0 0,0 1 0,0-1 0,0 1 0,0-1 0,0 1 0,0-1 0,0 0 0,1 1 0,1 33 0,42 61 0,-31-70 0,0 1 0,15 50 0,-28-99 0,1-1 0,1 1 0,0 0 0,10-35 0,-10 53 0,-1 0 0,1 0 0,0 0 0,0 0 0,0 0 0,1 0 0,-1 1 0,1-1 0,1 1 0,-1 0 0,7-7 0,-9 10 0,1 0 0,-1 0 0,1 0 0,0 0 0,-1 0 0,1 0 0,0 0 0,0 1 0,0-1 0,-1 1 0,1-1 0,0 1 0,0 0 0,0-1 0,0 1 0,0 0 0,0 0 0,0 1 0,0-1 0,0 0 0,0 1 0,0-1 0,-1 1 0,1 0 0,0-1 0,0 1 0,0 0 0,-1 0 0,1 0 0,-1 0 0,1 0 0,0 1 0,-1-1 0,2 3 0,1 0 0,0 1 0,0 0 0,0 0 0,-1 0 0,0 0 0,0 0 0,-1 1 0,1-1 0,1 9 0,-2-8 0,0 0 0,1-1 0,-1 1 0,1 0 0,0-1 0,1 0 0,5 8 0,-8-12 0,0-1 0,-1 1 0,1-1 0,-1 1 0,1-1 0,0 1 0,-1-1 0,1 0 0,0 0 0,-1 1 0,1-1 0,0 0 0,0 0 0,-1 0 0,1 0 0,0 1 0,0-1 0,-1 0 0,1 0 0,0-1 0,0 1 0,-1 0 0,1 0 0,0 0 0,0 0 0,-1-1 0,1 1 0,0 0 0,-1-1 0,1 1 0,0 0 0,-1-1 0,1 1 0,-1-1 0,1 1 0,0-1 0,-1 0 0,1 1 0,-1-1 0,0 1 0,1-1 0,0-1 0,20-34 0,-16 26 0,30-62 0,-24 47 0,2 0 0,25-39 0,-37 62 0,-1 1 0,1 0 0,0 0 0,0 0 0,0 0 0,0 0 0,0 0 0,0 0 0,0 0 0,0 0 0,0 1 0,1-1 0,-1 0 0,0 1 0,0-1 0,1 1 0,-1-1 0,1 1 0,-1 0 0,0-1 0,1 1 0,-1 0 0,0 0 0,2 0 0,-1 1 0,1-1 0,-1 1 0,0 0 0,0 0 0,0 0 0,0 0 0,0 0 0,0 1 0,-1-1 0,1 0 0,0 1 0,-1 0 0,3 2 0,4 6 0,0 1 0,-1 1 0,11 22 0,-18-34 0,36 79-36,-18-36-407,2-2 0,34 52 0,-38-71-6383</inkml:trace>
</inkml:ink>
</file>

<file path=ppt/ink/ink82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0-12T15:08:06.225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398 0 24575,'-4'9'0,"-12"8"0,-7 10 0,-9 15 0,-4 9 0,-4 10 0,-2 13 0,3 8 0,4 9 0,2 7 0,7 6 0,4 8-695,5 4 695,5 0 0,1 0 0,1-20-7496</inkml:trace>
</inkml:ink>
</file>

<file path=ppt/ink/ink82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0-12T15:08:06.609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242 1 24575,'-2'0'0,"-1"1"0,0 0 0,1-1 0,-1 1 0,1 0 0,-1 0 0,1 1 0,0-1 0,0 0 0,-1 1 0,1-1 0,0 1 0,0 0 0,-3 3 0,-22 31 0,23-25 0,0 0 0,0-1 0,1 1 0,1 0 0,-1 0 0,2 1 0,0-1 0,0 0 0,1 1 0,1 15 0,1-11 0,0 0 0,1-1 0,1 1 0,0 0 0,1-1 0,12 25 0,-3-15 0,-10-17 0,1 0 0,-1 0 0,0 1 0,-1-1 0,5 18 0,-8-22 0,0-1 0,1 1 0,-1 0 0,-1 0 0,1 0 0,-1 0 0,1-1 0,-1 1 0,0 0 0,-1 0 0,1-1 0,-1 1 0,1-1 0,-1 0 0,0 1 0,0-1 0,0 0 0,-4 3 0,-8 9-170,-1-2-1,0 0 0,-1-1 1,0 0-1,-1-2 0,0 0 1,-32 14-1,-2 0-6655</inkml:trace>
</inkml:ink>
</file>

<file path=ppt/ink/ink83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0-12T15:08:07.569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21 83 24575,'0'-5'0,"0"-6"0,5-1 0,1-3 0,0-4 0,-2 6 0,-5 6 0,-7 8 0,-8 8 0,-1 4-8191</inkml:trace>
</inkml:ink>
</file>

<file path=ppt/ink/ink83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0-12T15:08:07.978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436 127 24575,'-4'-1'0,"0"0"0,0-1 0,0 1 0,0-1 0,0 0 0,0 0 0,1-1 0,-7-4 0,-7-4 0,13 8 0,-18-10 0,-2 0 0,1 2 0,-50-17 0,66 26 0,0 0 0,0 1 0,-1 0 0,1 0 0,0 1 0,0 0 0,-1 0 0,1 0 0,0 1 0,0 0 0,0 1 0,0 0 0,0 0 0,0 0 0,0 1 0,1 0 0,-1 0 0,1 1 0,-9 6 0,6-4 0,1 1 0,0 1 0,0-1 0,1 2 0,0-1 0,0 1 0,1 0 0,-9 17 0,14-24 0,-1 1 0,1-1 0,0 1 0,0-1 0,1 1 0,-1-1 0,1 1 0,-1-1 0,1 1 0,0-1 0,0 1 0,0 0 0,0-1 0,0 1 0,0 0 0,1-1 0,0 1 0,-1-1 0,1 1 0,0-1 0,0 0 0,0 1 0,1-1 0,-1 0 0,0 1 0,1-1 0,0 0 0,-1 0 0,1 0 0,0-1 0,0 1 0,0 0 0,0-1 0,0 1 0,0-1 0,1 0 0,-1 1 0,0-1 0,1 0 0,-1-1 0,5 2 0,0 0 0,0 0 0,0-1 0,0 0 0,-1 0 0,1 0 0,0-1 0,0 0 0,0-1 0,0 0 0,0 0 0,0 0 0,-1-1 0,1 0 0,0 0 0,-1 0 0,1-1 0,-1 0 0,0-1 0,0 1 0,0-1 0,5-5 0,13-10 0,-1-2 0,0 0 0,26-34 0,-40 44 0,26-39 0,-20 27 0,-11 24 0,1 11 0,4 24 0,-4-17 0,54 159-1365,-45-136-5461</inkml:trace>
</inkml:ink>
</file>

<file path=ppt/ink/ink83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0-12T15:08:20.095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1 24575,'331'0'0,"-327"0"0,0 0 0,0 0 0,0 0 0,1 1 0,-1-1 0,0 1 0,0 0 0,-1 0 0,1 1 0,0-1 0,0 1 0,5 3 0,-7-3 0,0 0 0,1 0 0,-1 1 0,0-1 0,-1 1 0,1-1 0,0 1 0,-1 0 0,1 0 0,-1-1 0,0 1 0,0 0 0,0 0 0,-1 1 0,1-1 0,-1 0 0,1 3 0,3 59 0,-7 129 0,0-144 0,-10 147 0,-3 144 0,17-210-1365,-1-108-5461</inkml:trace>
</inkml:ink>
</file>

<file path=ppt/ink/ink83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0-12T15:08:20.482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1 138 24575,'0'-4'0,"0"0"0,1 0 0,0 0 0,0 0 0,0-1 0,0 1 0,1 1 0,0-1 0,-1 0 0,2 0 0,-1 1 0,0-1 0,1 1 0,-1-1 0,1 1 0,0 0 0,0 0 0,0 0 0,0 1 0,1-1 0,-1 1 0,1 0 0,0 0 0,-1 0 0,1 0 0,5-1 0,12-5 0,1 2 0,-1 0 0,39-5 0,-41 8 0,62-6-534,157 2 0,-226 7 237,28 1-6529</inkml:trace>
</inkml:ink>
</file>

<file path=ppt/ink/ink83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0-12T15:08:20.838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355 1 24575,'-9'1'0,"1"2"0,0-1 0,0 1 0,0 0 0,0 1 0,0 0 0,0 0 0,1 0 0,0 1 0,-8 7 0,-2 0 0,-17 11 0,1 1 0,-33 32 0,53-43 0,1 0 0,0 0 0,0 1 0,2 1 0,-1 0 0,2 1 0,-10 20 0,17-31 0,0 0 0,0 1 0,0-1 0,1 0 0,0 1 0,0-1 0,0 1 0,1-1 0,0 1 0,0 0 0,0-1 0,0 1 0,1-1 0,0 1 0,0-1 0,1 1 0,0-1 0,0 0 0,0 0 0,0 0 0,1 0 0,4 6 0,5 5 0,1-1 0,1-1 0,0 0 0,1-1 0,17 12 0,-18-16 0,-1 2 0,0-1 0,-1 2 0,-1 0 0,1 0 0,-2 1 0,11 15 0,-19-24 0,0 1 0,0-1 0,0 1 0,0 0 0,-1 0 0,0-1 0,0 1 0,0 0 0,0 0 0,-1 0 0,0 0 0,0 0 0,0 0 0,-1 0 0,0 0 0,-1 7 0,0-6 0,-1-1 0,0 1 0,1-1 0,-1 0 0,-1 0 0,1 0 0,-1 0 0,0-1 0,0 1 0,0-1 0,-1 0 0,0 0 0,-7 4 0,-11 6-682,-32 14-1,15-9-6143</inkml:trace>
</inkml:ink>
</file>

<file path=ppt/ink/ink83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0-12T15:08:21.226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13 24575,'0'0'0,"0"-1"0,0 1 0,0-1 0,0 1 0,0-1 0,0 1 0,0 0 0,0-1 0,0 1 0,0-1 0,0 1 0,0-1 0,1 1 0,-1-1 0,0 1 0,0 0 0,0-1 0,1 1 0,-1-1 0,0 1 0,1 0 0,-1-1 0,0 1 0,1 0 0,-1 0 0,0-1 0,1 1 0,-1 0 0,0 0 0,1-1 0,-1 1 0,1 0 0,-1 0 0,1 0 0,-1 0 0,0 0 0,1-1 0,-1 1 0,1 0 0,-1 0 0,1 0 0,-1 0 0,1 0 0,-1 1 0,1-1 0,-1 0 0,0 0 0,1 0 0,-1 0 0,1 0 0,-1 1 0,1-1 0,-1 0 0,0 0 0,1 1 0,-1-1 0,0 0 0,1 0 0,-1 1 0,0-1 0,1 1 0,-1-1 0,24 22 0,-15-7 0,0 0 0,-1 1 0,-1 0 0,0 1 0,5 23 0,16 90 0,-20-86 0,8 55 0,-4 0 0,-4 1 0,-10 182 0,1-268-124,0 1 0,-1-1 0,-1 0 0,0 1 0,-1-1 0,0 0-1,-1-1 1,-1 1 0,0-1 0,-12 19 0,5-14-6702</inkml:trace>
</inkml:ink>
</file>

<file path=ppt/ink/ink83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0-12T15:08:21.617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1 272 24575,'177'-159'0,"-108"100"0,-59 50 0,0 1 0,1 0 0,0 1 0,16-7 0,-24 12 0,0 1 0,0 0 0,-1 0 0,1 0 0,0 1 0,0-1 0,0 1 0,0-1 0,1 1 0,-1 0 0,3 0 0,-5 1 0,1-1 0,-1 1 0,0-1 0,1 1 0,-1-1 0,0 1 0,0-1 0,0 1 0,1 0 0,-1 0 0,0 0 0,0 0 0,0 0 0,0 0 0,-1 0 0,1 0 0,0 0 0,0 0 0,0 0 0,-1 1 0,1-1 0,-1 0 0,1 0 0,-1 1 0,1 1 0,-1 1 0,1-1 0,-1 1 0,0 0 0,0-1 0,0 1 0,0 0 0,-1-1 0,0 1 0,1-1 0,-1 1 0,-1-1 0,1 1 0,0-1 0,-3 4 0,-29 47 0,30-49 0,-28 35 0,-2 0 0,-38 35 0,-11 12 0,34-26 0,44-56 0,1 0 0,0 0 0,0 0 0,0 0 0,1 1 0,0-1 0,0 1 0,0-1 0,1 1 0,-2 10 0,3-13 0,1-1 0,-1 1 0,1-1 0,-1 1 0,1-1 0,0 1 0,0-1 0,0 0 0,0 1 0,1-1 0,-1 0 0,0 0 0,1 0 0,0 0 0,-1 0 0,1 0 0,0 0 0,0-1 0,0 1 0,0-1 0,0 1 0,0-1 0,1 0 0,-1 0 0,0 0 0,1 0 0,-1 0 0,1 0 0,-1-1 0,1 1 0,3-1 0,6 2 0,0-1 0,1 0 0,-1-1 0,0 0 0,15-2 0,22-7-341,1-1 0,-1-3-1,68-28 1,-83 28-6485</inkml:trace>
</inkml:ink>
</file>

<file path=ppt/ink/ink83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0-12T15:08:22.004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0 820 24575,'0'-1'0,"0"1"0,0-1 0,0 1 0,0 0 0,0-1 0,0 1 0,0-1 0,0 1 0,1-1 0,-1 1 0,0 0 0,0-1 0,0 1 0,0-1 0,1 1 0,-1 0 0,0-1 0,0 1 0,0 0 0,1-1 0,-1 1 0,0 0 0,1 0 0,-1-1 0,0 1 0,1 0 0,-1 0 0,0-1 0,1 1 0,-1 0 0,1 0 0,-1 0 0,17 2 0,14 15 0,-19-6 0,0 0 0,-1 0 0,0 1 0,0 0 0,-2 1 0,1 0 0,-2 1 0,0 0 0,0 0 0,-1 1 0,-1 0 0,-1 0 0,0 1 0,0-1 0,-2 1 0,0 0 0,0 16 0,2-12 0,-4-20 0,-1 0 0,0 0 0,1 0 0,-1 0 0,0 0 0,0 0 0,1 0 0,-1 0 0,0 0 0,1 0 0,-1-1 0,0 1 0,0 0 0,1 0 0,-1 0 0,0 0 0,0-1 0,1 1 0,-1 0 0,0 0 0,0 0 0,0-1 0,1 1 0,-1 0 0,0 0 0,0-1 0,0 1 0,0 0 0,0 0 0,1-1 0,-1 1 0,0 0 0,0-1 0,14-38 0,3-27 0,23-72 0,-32 117 0,0 0 0,1 1 0,1 0 0,17-24 0,-25 41 0,1-1 0,0 1 0,0 0 0,0 0 0,0 0 0,0 0 0,1 0 0,-1 0 0,1 1 0,5-3 0,-8 5 0,-1-1 0,1 1 0,0 0 0,0 0 0,0 0 0,0-1 0,0 1 0,-1 0 0,1 0 0,0 0 0,0 0 0,0 1 0,0-1 0,0 0 0,0 0 0,-1 0 0,1 1 0,0-1 0,0 0 0,0 1 0,0 0 0,1 0 0,-1 0 0,0 1 0,0-1 0,0 0 0,0 1 0,0-1 0,0 1 0,0-1 0,0 1 0,-1 0 0,1-1 0,-1 1 0,1 0 0,0 3 0,1 26 0,-2-27 0,-1 0 0,1 1 0,1-1 0,-1 0 0,1 0 0,-1 1 0,1-1 0,0 0 0,1 0 0,-1 0 0,1 0 0,2 5 0,-3-9 0,-1 1 0,0-1 0,1 0 0,-1 0 0,1 1 0,-1-1 0,0 0 0,1 0 0,-1 0 0,1 0 0,-1 0 0,1 1 0,-1-1 0,1 0 0,-1 0 0,0 0 0,1 0 0,-1 0 0,1 0 0,-1-1 0,1 1 0,-1 0 0,1 0 0,-1 0 0,0 0 0,1 0 0,-1-1 0,1 1 0,-1 0 0,0 0 0,1-1 0,-1 1 0,0 0 0,1 0 0,-1-1 0,0 1 0,1 0 0,-1-1 0,14-17 0,-11 14 0,3-5 0,6-7 0,0-1 0,1 2 0,1-1 0,24-20 0,-35 34 0,1-1 0,-1 1 0,1 0 0,-1 0 0,1 0 0,-1 1 0,1-1 0,0 1 0,0 0 0,0 0 0,0 0 0,7 0 0,-8 1 0,0 1 0,0-1 0,0 1 0,0 0 0,0 0 0,0 0 0,0 0 0,0 0 0,-1 0 0,1 1 0,0 0 0,-1-1 0,0 1 0,1 0 0,-1 0 0,0 0 0,0 1 0,0-1 0,3 4 0,8 16 0,0 0 0,-2 1 0,0 0 0,-1 0 0,-2 1 0,7 26 0,18 49 0,-30-92-273,1 0 0,0 0 0,0 0 0,9 11 0,2-1-6553</inkml:trace>
  <inkml:trace contextRef="#ctx0" brushRef="#br0" timeOffset="1">1448 0 24575,'-14'18'0,"0"0"0,1 0 0,-15 31 0,7-12 0,-36 60-79,4 3-1,5 3 1,4 1 0,5 2-1,5 2 1,4 1-1,5 1 1,-12 136 0,32-192-545,4 62 1,6-50-5607</inkml:trace>
</inkml:ink>
</file>

<file path=ppt/ink/ink83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0-12T15:08:23.332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454 1 24575,'-49'2'0,"0"3"0,1 1 0,0 3 0,0 2 0,-86 31 0,130-40 0,-7 2 0,1 0 0,-1 1 0,-11 7 0,20-11 0,1 0 0,-1 0 0,0 1 0,1-1 0,-1 0 0,1 1 0,-1 0 0,1-1 0,0 1 0,-2 3 0,2-4 0,1 0 0,0 0 0,0 0 0,0-1 0,-1 1 0,1 0 0,0 0 0,0 0 0,0 0 0,0 0 0,0 0 0,1 0 0,-1 0 0,0-1 0,0 1 0,1 0 0,-1 0 0,0 0 0,1 0 0,-1-1 0,1 1 0,-1 0 0,1 0 0,-1-1 0,2 2 0,4 4 0,0 0 0,1-1 0,0 1 0,0-1 0,1-1 0,-1 1 0,11 3 0,62 23 0,-54-22 0,81 26 0,-50-17 0,-2 2 0,58 29 0,-106-46 0,0 2 0,0-1 0,-1 1 0,0-1 0,0 2 0,-1-1 0,1 1 0,-1 0 0,0 0 0,5 8 0,-9-12 0,1 1 0,-1-1 0,0 0 0,0 0 0,0 1 0,0-1 0,-1 1 0,1-1 0,-1 0 0,1 1 0,-1-1 0,0 1 0,0-1 0,0 1 0,0-1 0,-1 1 0,1-1 0,-1 1 0,1-1 0,-1 1 0,0-1 0,0 0 0,0 1 0,0-1 0,0 0 0,0 0 0,-1 0 0,1 0 0,-1 0 0,0 0 0,1 0 0,-1 0 0,0-1 0,0 1 0,-2 1 0,-6 3 11,0 0 0,-1 0 0,1-1 0,-1-1 0,0 1 0,0-2-1,-1 0 1,1 0 0,-1-1 0,-23 2 0,15-4-259,0 0 1,-1-1-1,1-1 1,0-1-1,-29-7 1,11-1-6579</inkml:trace>
</inkml:ink>
</file>

<file path=ppt/ink/ink83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0-12T15:08:23.750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250 168 24575,'8'-1'0,"0"1"0,1-1 0,-1 0 0,0-1 0,0 0 0,14-5 0,-21 6 0,1 1 0,-1-1 0,1 1 0,-1-1 0,0 0 0,1 1 0,-1-1 0,0 0 0,1 0 0,-1 0 0,0 0 0,0 0 0,0-1 0,0 1 0,0 0 0,0 0 0,0-1 0,0 1 0,0-1 0,-1 1 0,1 0 0,0-1 0,-1 1 0,0-1 0,1 0 0,-1 1 0,0-1 0,0 1 0,0-1 0,0 0 0,0 1 0,0-1 0,0 1 0,0-1 0,-1 1 0,1-1 0,0 1 0,-1-1 0,0 1 0,1-1 0,-3-2 0,-1-3 0,-1 1 0,0-1 0,0 1 0,-1 0 0,1 1 0,-1-1 0,-1 1 0,1 0 0,-1 1 0,0 0 0,0 0 0,0 0 0,0 1 0,-9-3 0,3 1 0,1 2 0,-1-1 0,0 2 0,0-1 0,0 2 0,0 0 0,-26 1 0,34 1 0,-1 0 0,1 0 0,0 1 0,0 0 0,0 0 0,0 0 0,0 1 0,0-1 0,1 1 0,-1 0 0,1 1 0,-1-1 0,1 1 0,0 0 0,1 0 0,-1 0 0,1 0 0,0 1 0,0-1 0,0 1 0,0 0 0,1 0 0,0 0 0,0 0 0,0 0 0,-1 7 0,1-6 0,1 1 0,-1 0 0,1 0 0,1 0 0,-1 0 0,1 0 0,0-1 0,0 1 0,1 0 0,0 0 0,1 0 0,-1 0 0,1 0 0,0-1 0,1 1 0,0-1 0,0 0 0,0 0 0,1 0 0,4 6 0,-2-6 0,-1 0 0,1-1 0,0 0 0,1 0 0,0 0 0,-1-1 0,1 0 0,0-1 0,1 1 0,-1-1 0,1-1 0,12 4 0,-8-4 0,0-1 0,1 0 0,-1 0 0,1-1 0,-1-1 0,1 0 0,18-4 0,-9-1 0,0 0 0,-1-1 0,0-2 0,0 0 0,-1-1 0,0-1 0,0-1 0,26-22 0,-32 22 0,-1-1 0,0-1 0,-1 0 0,10-18 0,-7 12 0,-14 19 0,-1 0 0,1 0 0,0 0 0,-1 0 0,1 0 0,0 0 0,0 1 0,0-1 0,-1 0 0,1 1 0,0-1 0,0 0 0,0 1 0,2-1 0,-2 1 0,-1 0 0,1 0 0,-1 0 0,0 0 0,1 0 0,-1 0 0,0 0 0,1 0 0,-1 0 0,1 1 0,-1-1 0,0 0 0,1 0 0,-1 0 0,0 1 0,0-1 0,1 0 0,-1 1 0,0-1 0,1 0 0,-1 0 0,0 1 0,0-1 0,0 0 0,1 1 0,-1-1 0,0 1 0,7 36 0,-5-24 0,7 34-341,2 0 0,2-1-1,30 71 1,-23-74-6485</inkml:trace>
</inkml:ink>
</file>

<file path=ppt/ink/ink84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0-12T15:08:24.460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1 189 24575,'636'-14'-753,"-30"0"399,144 35-1480,-719-18 1994,-31-3-156,0 0 0,0 0 1,0 0-1,0 0 0,0 0 0,0 0 1,0 0-1,0 0 0,0 0 0,0 0 1,0-1-1,0 1 0,0 0 1,0 0-1,0 0 0,0 0 0,0 0 1,0 0-1,0 0 0,0 0 0,0 0 1,0 0-1,0 0 0,0 0 0,0 0 1,0 0-1,0 0 0,0 0 1,0 0-1,0-1 0,0 1 0,0 0 1,0 0-1,0 0 0,0 0 0,0 0 1,0 0-1,0 0 0,0 0 0,0 0 1,0 0-1,0 0 0,-11-5 455,-18-5 734,-608-126-247,630 135-946,-19-4 0,0 0 0,-24-10 0,42 11 0,13 2 0,15 3 0,113 22 0,168 50 0,-277-66 0,53 19 0,-72-24 0,1 1 0,-1 0 0,1 0 0,-1 0 0,0 0 0,0 1 0,0 0 0,-1 0 0,1 0 0,4 7 0,-7-8 0,-1 0 0,0-1 0,1 1 0,-1 0 0,0 0 0,-1 0 0,1 0 0,0 0 0,-1 0 0,0 0 0,0 0 0,0 0 0,0 0 0,0 0 0,0 0 0,-1 0 0,0 0 0,1 0 0,-1 0 0,0 0 0,0 0 0,-1-1 0,1 1 0,-1 0 0,1-1 0,-1 1 0,0-1 0,-4 5 0,-3 3 0,-1 0 0,0 0 0,0-1 0,-23 16 0,-25 9-341,-1-2 0,-1-2-1,-125 40 1,143-56-6485</inkml:trace>
</inkml:ink>
</file>

<file path=ppt/ink/ink84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0-12T15:08:25.211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40 24575,'1'7'0,"1"0"0,0 0 0,0 0 0,1 0 0,-1 0 0,2-1 0,-1 1 0,1-1 0,0 0 0,0 0 0,7 7 0,3 7 0,20 39 0,-2 1 0,25 70 0,-49-111 0,-8-19 0,0 0 0,0 0 0,0 0 0,0 0 0,0 0 0,0 0 0,0 0 0,0-1 0,0 1 0,0 0 0,0 0 0,0 0 0,0 0 0,0 0 0,0 0 0,0 0 0,0 0 0,0 0 0,1 0 0,-1 0 0,0 0 0,0 0 0,0-1 0,0 1 0,0 0 0,0 0 0,0 0 0,0 0 0,0 0 0,0 0 0,0 0 0,0 0 0,0 0 0,0 0 0,0 0 0,0 0 0,1 0 0,-1 0 0,0 0 0,0 0 0,0 0 0,0 0 0,0 0 0,0 0 0,0 0 0,0 0 0,0 0 0,0 0 0,0 0 0,0 0 0,1 0 0,-1 0 0,0 0 0,0 0 0,0 0 0,0 0 0,2-14 0,-1-19 0,-1 6 0,-2-7 0,3 0 0,5-45 0,-4 69 0,0 1 0,0 0 0,0 0 0,1 0 0,1 0 0,-1 0 0,1 1 0,1 0 0,0 0 0,0 0 0,0 0 0,1 1 0,9-9 0,-12 13 0,0 0 0,1 1 0,-1-1 0,1 1 0,-1 0 0,1 0 0,0 0 0,0 1 0,0 0 0,0-1 0,0 1 0,0 0 0,0 1 0,0-1 0,0 1 0,0 0 0,6 0 0,-2 1 0,1 1 0,-1-1 0,0 2 0,0-1 0,0 1 0,0 0 0,10 6 0,-17-8 0,1-1 0,-1 1 0,0 0 0,1-1 0,-1 0 0,1 1 0,-1-1 0,1 0 0,-1 1 0,1-1 0,-1 0 0,1 0 0,-1 0 0,1 0 0,-1-1 0,1 1 0,-1 0 0,0-1 0,1 1 0,-1-1 0,1 1 0,1-2 0,26-25 0,-27 25 0,0-1 0,0 1 0,0-1 0,0 1 0,1-1 0,-1 1 0,1 0 0,-1 0 0,1 0 0,0 1 0,-1-1 0,1 1 0,0-1 0,0 1 0,0 0 0,0 0 0,1 0 0,-1 1 0,0-1 0,7 0 0,-4 3 0,-1 0 0,1 0 0,0 0 0,0 1 0,-1 0 0,1 0 0,-1 0 0,0 1 0,0 0 0,-1 0 0,1 0 0,-1 0 0,1 1 0,5 9 0,1-1 0,-2 2 0,0-1 0,0 1 0,7 20 0,-7-10 24,-2 0 0,7 33 0,-2-3-1461,-5-32-5389</inkml:trace>
</inkml:ink>
</file>

<file path=ppt/ink/ink84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0-12T15:08:25.564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249 1 24575,'-3'0'0,"-1"1"0,1 0 0,0 0 0,0 0 0,0 1 0,-1-1 0,1 1 0,0 0 0,1 0 0,-1 0 0,0 0 0,0 0 0,1 0 0,0 1 0,-1-1 0,-1 4 0,-33 45 0,37-50 0,-14 23 0,1 0 0,1 1 0,1 1 0,-10 39 0,-19 112 0,26-109 0,0 10-341,3 0 0,4 0-1,4 97 1,3-147-6485</inkml:trace>
</inkml:ink>
</file>

<file path=ppt/ink/ink84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0-12T15:08:25.970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305 0 24575,'-25'0'0,"0"1"0,1 1 0,-1 1 0,0 1 0,-24 8 0,41-9 0,1-1 0,-1 1 0,1 0 0,0 0 0,0 1 0,0 0 0,1 0 0,-1 1 0,1 0 0,0 0 0,1 0 0,-1 1 0,1 0 0,0 0 0,0 0 0,1 0 0,0 1 0,0 0 0,0 0 0,-2 8 0,4-9 0,1 0 0,-1 0 0,1 0 0,0 0 0,1 1 0,0-1 0,0 0 0,0 0 0,1 0 0,0 0 0,0 1 0,0-1 0,1 0 0,0 0 0,0-1 0,0 1 0,1 0 0,5 7 0,5 6 0,0 0 0,2-1 0,28 27 0,10 12 0,-50-55 0,-1 1 0,0-1 0,0 1 0,-1 0 0,1 0 0,-1 0 0,1 0 0,-1 0 0,0 0 0,0 0 0,0 0 0,0 0 0,-1 1 0,0-1 0,1 0 0,-1 6 0,-1-6 0,0-1 0,0 1 0,0 0 0,0-1 0,0 0 0,0 1 0,-1-1 0,1 0 0,-1 1 0,0-1 0,0 0 0,0 0 0,0 0 0,0-1 0,0 1 0,0 0 0,0-1 0,-1 1 0,1-1 0,-6 2 0,-70 25-1365,36-16-5461</inkml:trace>
</inkml:ink>
</file>

<file path=ppt/ink/ink84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0-12T15:08:31.407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492 55 24575,'-7'-6'0,"0"1"0,-1 0 0,1 0 0,-1 0 0,0 1 0,0 0 0,-1 1 0,1 0 0,-1 0 0,0 1 0,1 0 0,-16-1 0,-1 0 0,0 2 0,0 1 0,-31 3 0,37-1 0,0 1 0,1 1 0,-1 1 0,1 0 0,-17 9 0,26-10 0,1-1 0,-1 2 0,1 0 0,0 0 0,1 0 0,-1 1 0,1 0 0,0 0 0,1 1 0,-1 0 0,1 0 0,-5 9 0,9-14 0,1 1 0,-1 0 0,1-1 0,0 1 0,0 0 0,0 0 0,0 0 0,1 0 0,-1 0 0,1 0 0,0 0 0,-1 0 0,2 0 0,-1 0 0,0 0 0,0 0 0,1 0 0,0 0 0,0 0 0,-1 0 0,2 0 0,-1 0 0,0 0 0,1-1 0,-1 1 0,1-1 0,0 1 0,-1-1 0,1 1 0,1-1 0,-1 0 0,0 0 0,0 0 0,6 3 0,6 4 0,0 0 0,0-1 0,1 0 0,0-2 0,17 6 0,100 28 0,-23-9 0,-102-28 0,0-1 0,-1 1 0,0 0 0,1 1 0,-1-1 0,0 1 0,-1 0 0,1 1 0,5 5 0,-9-8 0,0 0 0,-1 0 0,1 0 0,-1 0 0,0 0 0,1 0 0,-1 0 0,0 0 0,0 0 0,0 1 0,-1-1 0,1 0 0,0 1 0,-1-1 0,0 1 0,0-1 0,1 0 0,-1 1 0,-1-1 0,1 1 0,0-1 0,0 1 0,-1-1 0,0 0 0,1 1 0,-1-1 0,0 0 0,0 0 0,0 0 0,-2 3 0,-10 12 0,-1-1 0,0 0 0,-1-1 0,-1-1 0,0 0 0,-33 20 0,18-11 0,-67 43 0,87-59 0,0-1 0,-1-1 0,0 0 0,-1 0 0,1-1 0,-25 5 0,14-10-1365,5-3-5461</inkml:trace>
</inkml:ink>
</file>

<file path=ppt/ink/ink84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0-12T15:08:31.780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304 134 24575,'-2'-1'0,"1"1"0,-1 0 0,0 0 0,1-1 0,-1 1 0,0-1 0,1 1 0,-1-1 0,1 0 0,-1 1 0,1-1 0,-1 0 0,1 0 0,-1 0 0,1 0 0,0 0 0,0-1 0,0 1 0,-1 0 0,1-1 0,0 1 0,1 0 0,-3-3 0,-13-43 0,6 17 0,9 28 0,0 0 0,0 0 0,0 0 0,0 0 0,0 0 0,-1 0 0,1 0 0,-1 1 0,1-1 0,-1 1 0,1-1 0,-1 1 0,0-1 0,0 1 0,0 0 0,0 0 0,0 0 0,0 0 0,0 0 0,0 1 0,0-1 0,0 0 0,-3 1 0,2 0 0,0 0 0,-1 1 0,1-1 0,-1 1 0,1 0 0,0 0 0,-1 0 0,1 0 0,0 1 0,0 0 0,0-1 0,0 1 0,-3 3 0,-7 6 0,1 0 0,0 1 0,0 0 0,-17 25 0,20-25 0,1-1 0,0 2 0,1-1 0,0 1 0,1 0 0,0 0 0,1 1 0,0 0 0,1 0 0,1 0 0,1 0 0,0 1 0,0-1 0,2 24 0,-1-36 0,1 0 0,1 0 0,-1 1 0,0-1 0,0 0 0,1 0 0,-1 0 0,1 0 0,0 0 0,0 1 0,-1-1 0,1 0 0,1-1 0,-1 1 0,0 0 0,0 0 0,1 0 0,-1-1 0,1 1 0,-1-1 0,1 1 0,0-1 0,-1 0 0,1 1 0,0-1 0,0 0 0,0 0 0,0 0 0,0-1 0,0 1 0,0 0 0,1-1 0,-1 1 0,0-1 0,0 0 0,0 0 0,1 0 0,-1 0 0,0 0 0,4-1 0,2-1 0,0 0 0,0 0 0,0-1 0,0 0 0,0 0 0,-1-1 0,1 0 0,-1 0 0,10-9 0,1-3 0,0-2 0,-1-1 0,16-21 0,-16 18 0,0 1 0,38-33 0,-49 49 0,1 0 0,-1 0 0,1 1 0,0 0 0,0 0 0,0 1 0,1 0 0,-1 0 0,1 1 0,-1 0 0,1 0 0,0 1 0,0 0 0,9 0 0,-11 1 0,0 1 0,0 0 0,1 1 0,-1-1 0,0 1 0,0 0 0,-1 1 0,1 0 0,0-1 0,-1 2 0,1-1 0,-1 1 0,0 0 0,0 0 0,-1 0 0,1 1 0,7 9 0,6 10 0,-1 0 0,22 41 0,-24-39 0,50 95-1365,-37-62-5461</inkml:trace>
</inkml:ink>
</file>

<file path=ppt/ink/ink84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0-12T15:08:28.339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1 381 24575,'0'-2'0,"1"-1"0,-1 0 0,1 0 0,0 0 0,0 0 0,0 1 0,0-1 0,1 0 0,-1 1 0,1-1 0,0 1 0,0 0 0,2-3 0,30-28 0,-33 32 0,27-20 0,1 1 0,1 2 0,1 1 0,65-26 0,-3 1 0,-15 1 0,81-56 0,-158 96 0,0 0 0,0 0 0,0 0 0,1 1 0,-1-1 0,0 0 0,0 1 0,0-1 0,1 1 0,-1-1 0,0 1 0,1 0 0,-1-1 0,0 1 0,1 0 0,-1 0 0,0 0 0,3 0 0,-3 1 0,0-1 0,-1 1 0,1-1 0,0 1 0,-1-1 0,1 1 0,-1 0 0,1-1 0,-1 1 0,0-1 0,1 1 0,-1 0 0,1 0 0,-1-1 0,0 1 0,0 0 0,1 0 0,-1-1 0,0 1 0,0 0 0,0 0 0,0 0 0,0 0 0,0 10 0,-1-1 0,0 0 0,-5 20 0,3-17 0,-10 94 0,0 162 0,6-72 0,-26 324 0,21-185-1365,13-321-5461</inkml:trace>
</inkml:ink>
</file>

<file path=ppt/ink/ink84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0-12T15:08:28.728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1 629 24575,'0'-5'0,"4"-1"0,7-5 0,6 1 0,5 0 0,3 4 0,1 1 0,3 3 0,4 1 0,1-5 0,5 0 0,5 1 0,4 0 0,-2-3 0,-8 0-8191</inkml:trace>
  <inkml:trace contextRef="#ctx0" brushRef="#br0" timeOffset="1">1121 0 24575,'-9'1'0,"1"0"0,0 0 0,0 1 0,0 0 0,0 1 0,0 0 0,0 0 0,1 1 0,-9 4 0,-62 44 0,64-41 0,0 1 0,1 0 0,0 1 0,0 0 0,2 1 0,0 0 0,0 1 0,1 1 0,-12 26 0,18-33 0,0 1 0,0 0 0,1 0 0,0 0 0,1 0 0,1 0 0,-1 1 0,1-1 0,1 0 0,0 1 0,1-1 0,0 0 0,0 1 0,1-1 0,0 0 0,1 0 0,0 0 0,6 11 0,5 5 0,2-1 0,1 0 0,1-2 0,1 0 0,23 21 0,46 58 0,-85-97-5,1 1 0,-1-1-1,0 1 1,0 0-1,0 0 1,-1 0 0,0 0-1,0 1 1,0-1 0,-1 1-1,0-1 1,0 0 0,-1 1-1,0 9 1,-1-7 25,-1 0 0,0 0 0,0 0 0,-1-1 0,0 1 0,0-1 0,-1 1 0,0-1 0,-8 10 0,-5 5-268,-2-1 1,0 0-1,-1-1 1,-2-1-1,-32 23 1,18-15-6579</inkml:trace>
</inkml:ink>
</file>

<file path=ppt/ink/ink84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0-12T15:08:32.431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9 277 24575,'-9'0'0,"32"-1"0,52-3 0,791-119-1120,-277 31-30,2 38-460,-507 52-2701</inkml:trace>
</inkml:ink>
</file>

<file path=ppt/ink/ink84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0-12T15:08:32.863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1 24575,'5'0'0,"1"5"0,0 5 0,4 12 0,-1 6 0,-1 7 0,3 12 0,-1 7 0,2 14 0,0 8 0,-3 10 0,-2 14 0,-3 8 0,-2 5 0,-1-17-8191</inkml:trace>
</inkml:ink>
</file>

<file path=ppt/ink/ink85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0-12T15:08:42.076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2268 49 24575,'-402'14'0,"11"0"0,281-13 0,2 2 0,-1-6 0,-112-16 0,202 16 0,-1 0 0,1-2 0,0 0 0,1-1 0,-1-1 0,-29-16 0,47 23 0,0-1 0,0 0 0,0 1 0,0-1 0,0 0 0,0 1 0,0-1 0,0 1 0,0 0 0,0-1 0,0 1 0,0 0 0,0-1 0,0 1 0,-1 0 0,1 0 0,0 0 0,0 0 0,0 0 0,0 0 0,-2 1 0,2 0 0,1-1 0,-1 1 0,1-1 0,-1 1 0,1 0 0,-1-1 0,1 1 0,-1 0 0,1 0 0,0-1 0,-1 1 0,1 0 0,0 0 0,0 0 0,0 0 0,-1-1 0,1 1 0,0 0 0,0 0 0,0 0 0,1 1 0,0 8 0,0 1 0,1-1 0,4 15 0,-4-19 0,43 151 0,-9-34 0,38 227 0,-65-276 0,2 2 0,0 87 0,-11-141 0,-1 0 0,-1 0 0,0 0 0,-2 0 0,-1-1 0,0 1 0,-2-1 0,-14 33 0,15-44 0,-1 1 0,0-1 0,0-1 0,-1 1 0,0-1 0,-1-1 0,0 0 0,0 0 0,-1 0 0,0-1 0,0-1 0,-1 0 0,1 0 0,-1-1 0,-1 0 0,-11 3 0,-15 3 0,-1-2 0,0-1 0,-63 3 0,44-8-227,1-3-1,0-3 1,0-2-1,0-3 1,-95-24-1,90 14-6598</inkml:trace>
</inkml:ink>
</file>

<file path=ppt/ink/ink85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0-12T15:08:42.600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1 24575,'0'4'0,"0"7"0,0 10 0,0 7 0,0 7 0,0 7 0,0 11 0,0 5 0,0 3 0,4-1 0,2 0 0,0-7 0,-1-2 0,-2-6 0,4-5 0,0-10-8191</inkml:trace>
</inkml:ink>
</file>

<file path=ppt/ink/ink85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0-12T15:08:42.944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32 24575,'8'-26'0,"-2"21"0,1 18 0,3 48 0,-9-49 0,0 0 0,1 0 0,1 0 0,0 0 0,6 15 0,-5-17 0,1 1 0,0-2 0,0 1 0,1 0 0,1-1 0,12 14 0,-15-19 0,0-1 0,0 0 0,0 0 0,1 0 0,-1 0 0,1 0 0,0-1 0,0 0 0,0 0 0,0-1 0,0 1 0,0-1 0,1 0 0,-1 0 0,0-1 0,8 1 0,6-3-120,-1 1 0,28-8 0,-30 6-885,13-2-5821</inkml:trace>
</inkml:ink>
</file>

<file path=ppt/ink/ink85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0-12T15:08:43.427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17 24575,'5'1'0,"-1"-1"0,1 1 0,-1 0 0,1 0 0,-1 0 0,1 0 0,-1 1 0,1 0 0,-1 0 0,0 0 0,0 1 0,0-1 0,0 1 0,-1 0 0,1 0 0,5 6 0,0 1 0,-1 1 0,0 0 0,0 0 0,8 17 0,-16-27 0,0 0 0,1 0 0,-1 0 0,0 0 0,1 0 0,-1-1 0,1 1 0,0 0 0,-1 0 0,1 0 0,-1-1 0,1 1 0,0 0 0,0-1 0,0 1 0,-1-1 0,1 1 0,0-1 0,0 1 0,0-1 0,0 1 0,0-1 0,0 0 0,0 1 0,0-1 0,0 0 0,0 0 0,0 0 0,0 0 0,0 0 0,0 0 0,0 0 0,1 0 0,2-2 0,0 0 0,-1 0 0,1-1 0,-1 1 0,0 0 0,0-1 0,4-3 0,7-7 0,23-19 0,-25 21 0,0 0 0,0 1 0,1 1 0,0 0 0,27-13 0,-38 21 0,0 0 0,1 1 0,-1 0 0,0-1 0,0 1 0,1 0 0,-1 0 0,0 0 0,0 1 0,1-1 0,-1 0 0,0 1 0,0-1 0,0 1 0,1 0 0,-1 0 0,0 0 0,0 0 0,0 0 0,-1 0 0,1 1 0,0-1 0,0 1 0,-1-1 0,1 1 0,-1 0 0,1-1 0,-1 1 0,1 0 0,-1 0 0,1 3 0,6 9 0,-1-1 0,-1 1 0,7 23 0,-9-24 0,1 0 30,-1-1 0,2 1 0,13 23 0,-17-33-95,0 0 1,0-1-1,0 1 1,0-1-1,0 0 1,0 1-1,1-1 0,-1 0 1,1 0-1,0 0 1,0-1-1,-1 1 1,1-1-1,0 0 0,0 1 1,0-1-1,0 0 1,1-1-1,-1 1 1,0-1-1,0 1 1,6-1-1,8-3-6761</inkml:trace>
</inkml:ink>
</file>

<file path=ppt/ink/ink85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0-12T15:08:43.816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1 193 24575,'0'-5'0,"0"-6"0,4 0 0,7-5 0,10-2 0,7-4 0,3 2 0,5-1 0,6 0 0,1 2 0,-3 5 0,-3 5 0,-8 4-8191</inkml:trace>
</inkml:ink>
</file>

<file path=ppt/ink/ink85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0-12T15:08:44.541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1 147 24575,'0'319'0,"1"-337"0,0 0 0,2 0 0,0 0 0,1 0 0,10-24 0,40-83 0,-49 114 0,-2 3 0,1 0 0,0 0 0,0 0 0,0 0 0,1 1 0,0 0 0,1 0 0,0 0 0,0 1 0,0-1 0,1 2 0,-1-1 0,11-6 0,-6 6 0,-1 0 0,-1-1 0,1-1 0,10-10 0,-13 11 0,1 0 0,1 0 0,-1 1 0,1 0 0,13-7 0,-19 12 0,0 0 0,0 1 0,0 0 0,0-1 0,0 1 0,1 0 0,-1 0 0,0 1 0,0-1 0,0 1 0,0-1 0,0 1 0,0 0 0,-1 0 0,1 0 0,0 1 0,0-1 0,-1 1 0,1-1 0,-1 1 0,1 0 0,-1 0 0,0 0 0,1 0 0,1 3 0,4 3 0,-1 0 0,0 1 0,0 0 0,-1 0 0,9 18 0,-7-9-34,-2 0 0,6 25-1,-5-18-1227,-1-1-5564</inkml:trace>
</inkml:ink>
</file>

<file path=ppt/ink/ink85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0-12T15:08:45.224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1784 0 24575,'-1'7'0,"0"-1"0,0 1 0,0-1 0,-1 0 0,1 1 0,-2-1 0,1 0 0,-1 0 0,-6 10 0,-40 53 0,26-39 0,-92 120-304,-7-5 0,-159 147-1,-305 230 16,513-460 360,-408 338-490,480-399 455,0 0 1,0 0 0,0 0-1,1 0 1,-1 0-1,-1-1 1,1 1-1,0 0 1,0-1 0,0 1-1,0-1 1,0 1-1,-1-1 1,1 0-1,0 1 1,0-1 0,-1 0-1,-1 0 1,3 0-18,-1-1 0,1 1 0,-1 0 0,1-1 1,-1 1-1,1-1 0,0 1 0,-1-1 0,1 1 0,0-1 1,-1 1-1,1-1 0,0 1 0,-1-1 0,1 0 0,0 1 1,0-1-1,0 1 0,0-1 0,0 0 0,0 1 0,0-1 1,0 0-1,0 1 0,0-2 0,1-8 76,0-1-1,1 1 0,4-12 1,-5 16-116,33-121 21,88-219 0,-122 347 0,0-1 0,0 0 0,0 0 0,0 0 0,0 0 0,1 0 0,-1 0 0,0 0 0,0 0 0,0 0 0,0 0 0,0 0 0,0 0 0,0 0 0,0 0 0,0 0 0,0 0 0,0 0 0,0 1 0,0-1 0,0 0 0,0 0 0,1 0 0,-1 0 0,0 0 0,0 0 0,0 0 0,0 0 0,0 0 0,0 0 0,0 0 0,0 0 0,0 0 0,0 0 0,0 0 0,0 0 0,1 0 0,-1 0 0,0-1 0,0 1 0,0 0 0,0 0 0,0 0 0,0 0 0,0 0 0,0 0 0,0 0 0,0 0 0,0 0 0,0 0 0,0 0 0,0 0 0,0 0 0,0 0 0,0 0 0,0 0 0,0 0 0,0-1 0,1 1 0,-1 0 0,2 12 0,-1 17 0,-6 39 0,-3 1 0,-22 93 0,13-82 0,-8 93 0,25-159 0,-1 0 0,1 0 0,1-1 0,1 1 0,0-1 0,0 1 0,1-1 0,9 23 0,-9-28 0,1 0 0,0-1 0,1 0 0,-1 0 0,1 0 0,1 0 0,-1-1 0,1 0 0,0 0 0,0 0 0,1-1 0,0 0 0,0 0 0,0-1 0,11 5 0,0-2-195,0-1 0,0-1 0,1-1 0,-1-1 0,1 0 0,23 0 0,11-1-6631</inkml:trace>
</inkml:ink>
</file>

<file path=ppt/ink/ink85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0-12T15:08:46.752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605 0 24575,'-1'6'0,"1"-1"0,-1 1 0,0-1 0,-1 0 0,1 0 0,-1 1 0,0-1 0,0 0 0,0 0 0,-1-1 0,-5 9 0,-5 4 0,-25 26 0,19-22 0,-13 14 0,-384 449 0,404-469-455,0 2 0,-13 23 0,13-13-6371</inkml:trace>
</inkml:ink>
</file>

<file path=ppt/ink/ink85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0-12T15:08:47.140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0 274 24575,'2'-2'0,"0"1"0,1-1 0,-1 1 0,0 0 0,1 0 0,-1 0 0,1 0 0,-1 0 0,1 1 0,-1-1 0,1 1 0,-1 0 0,1-1 0,0 1 0,-1 0 0,1 1 0,0-1 0,-1 0 0,1 1 0,-1-1 0,1 1 0,-1 0 0,1 0 0,-1 0 0,1 0 0,1 2 0,7 2 0,-1 0 0,0 1 0,-1 0 0,16 14 0,7 11 0,30 38 0,2 3 0,-37-44-227,1-1-1,1-2 1,1 0-1,1-2 1,42 23-1,-43-31-6598</inkml:trace>
  <inkml:trace contextRef="#ctx0" brushRef="#br0" timeOffset="1">875 0 24575,'0'5'0,"0"6"0,0 5 0,0 6 0,0 3 0,0 6 0,5 3 0,1 1 0,4-2 0,1-1 0,3-2 0,3-1 0,0-1 0,0-1 0,-1-4-8191</inkml:trace>
</inkml:ink>
</file>

<file path=ppt/ink/ink85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0-12T15:08:47.512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2 0 24575,'-1'78'0,"3"90"0,-2-162 0,1-1 0,0 1 0,1-1 0,-1 0 0,1 0 0,0 1 0,0-1 0,0 0 0,1 0 0,0-1 0,0 1 0,0-1 0,1 1 0,-1-1 0,1 0 0,0 0 0,5 4 0,-6-7 0,0 1 0,-1 0 0,1-1 0,0 0 0,-1 1 0,1-1 0,0 0 0,0-1 0,0 1 0,0 0 0,0-1 0,0 0 0,0 0 0,0 1 0,0-2 0,1 1 0,-1 0 0,0-1 0,0 1 0,0-1 0,0 0 0,-1 0 0,1 0 0,0 0 0,0-1 0,-1 1 0,1-1 0,0 0 0,-1 0 0,0 0 0,5-4 0,1-2 0,-1 0 0,0-1 0,0 0 0,-1 0 0,0-1 0,-1 0 0,1 0 0,-2 0 0,0 0 0,0-1 0,-1 0 0,0 0 0,2-21 0,-4 27 0,-1-1 0,1 1 0,-1-1 0,0 1 0,-1-1 0,1 1 0,-1-1 0,-1 1 0,1 0 0,0-1 0,-1 1 0,0 0 0,-1 0 0,1 0 0,-1 0 0,0 0 0,0 1 0,0-1 0,-1 1 0,1 0 0,-1 0 0,0 0 0,0 0 0,-1 1 0,1 0 0,-1 0 0,0 0 0,0 0 0,-6-2 0,-16-5-1365,3 1-5461</inkml:trace>
</inkml:ink>
</file>

<file path=ppt/ink/ink86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0-12T15:08:47.870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1 246 24575,'4'-5'0,"7"-1"0,1-4 0,3-1 0,9-3 0,4-3 0,3 0 0,5-1 0,5 3 0,6-2 0,-1 3 0,1-1 0,-3 2 0,-4 4 0,-9 2-8191</inkml:trace>
  <inkml:trace contextRef="#ctx0" brushRef="#br0" timeOffset="1">246 1 24575,'0'9'0,"0"13"0,0 11 0,0 10 0,5 6 0,6 10 0,1 8 0,3 6 0,4 6 0,-1-12-8191</inkml:trace>
</inkml:ink>
</file>

<file path=ppt/ink/ink86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0-12T15:08:50.619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1 190 24575,'6'-9'0,"0"0"0,0-1 0,0 0 0,-2 0 0,1 0 0,-1 0 0,4-18 0,-3 12 0,-3 12 0,0-1 0,0 0 0,0 1 0,1 0 0,-1-1 0,1 1 0,0 0 0,1 0 0,-1 1 0,1-1 0,-1 1 0,1 0 0,0-1 0,0 2 0,0-1 0,1 0 0,-1 1 0,1 0 0,0 0 0,-1 0 0,1 1 0,0-1 0,0 1 0,0 0 0,0 1 0,0-1 0,0 1 0,0 0 0,0 0 0,0 1 0,0-1 0,0 1 0,0 0 0,0 1 0,-1-1 0,1 1 0,0 0 0,-1 0 0,1 0 0,-1 1 0,0-1 0,0 1 0,0 0 0,0 1 0,0-1 0,0 1 0,-1-1 0,0 1 0,0 0 0,0 0 0,0 0 0,-1 1 0,1-1 0,2 8 0,-2-2 0,-1-1 0,0 0 0,0 1 0,-1-1 0,0 1 0,-1-1 0,0 1 0,-1 0 0,-1 11 0,-4 4 0,-16 50 0,7-29 0,12-37 0,0 0 0,1 1 0,1-1 0,0 1 0,0 0 0,1-1 0,0 1 0,0 0 0,1-1 0,1 1 0,-1 0 0,2-1 0,-1 0 0,1 1 0,1-1 0,0 0 0,7 13 0,-8-17 6,-1 0-1,0 1 1,0-1-1,0 1 0,-1-1 1,0 1-1,0 0 1,0 0-1,-1-1 1,0 1-1,0 0 1,0 0-1,-1 0 0,0-1 1,0 1-1,0 0 1,-1-1-1,0 1 1,0-1-1,0 1 1,-4 4-1,1-1-140,-1 0 0,0-1 0,-1 0 0,0 0 0,0-1 0,-1 0 0,0 0 0,0 0 0,0-1 0,-18 9 0,-11 3-6691</inkml:trace>
</inkml:ink>
</file>

<file path=ppt/ink/ink86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0-12T15:08:33.617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1 109 24575,'4'0'0,"7"0"0,6 0 0,4-4 0,9-2 0,7-5 0,8 0 0,5-3 0,-1 1 0,0-2 0,1-3 0,-8 1-8191</inkml:trace>
</inkml:ink>
</file>

<file path=ppt/ink/ink86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0-12T15:08:33.956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1 183 24575,'0'-5'0,"0"-6"0,4-6 0,7-4 0,10 0 0,11 1 0,10 2 0,11 1 0,11 2 0,8 0 0,1 2 0,-11 4-8191</inkml:trace>
</inkml:ink>
</file>

<file path=ppt/ink/ink86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0-12T15:08:35.117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0 187 24575,'1'1'0,"-1"0"0,1 0 0,-1 1 0,1-1 0,0 0 0,-1 0 0,1 0 0,0 0 0,0 0 0,0 0 0,0 0 0,0 0 0,0 0 0,0 0 0,0 0 0,0-1 0,0 1 0,0 0 0,0-1 0,1 1 0,-1-1 0,0 0 0,1 1 0,-1-1 0,0 0 0,0 1 0,1-1 0,-1 0 0,0 0 0,3 0 0,41-1 0,108-29 0,40-5 0,1353-58-2368,-1321 83 1382,1177-30-1883,2 56 544,-1214-9 1578,2843 123-850,-2579-107 1665,792 52 1168,-1002-59 1407,-197-14-3889</inkml:trace>
</inkml:ink>
</file>

<file path=ppt/ink/ink86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0-12T15:08:36.894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18 2079 24575,'-1'0'0,"0"-1"0,0 1 0,1 0 0,-1 0 0,0 0 0,0-1 0,1 1 0,-1 0 0,0-1 0,0 1 0,1-1 0,-1 1 0,0 0 0,1-1 0,-1 0 0,1 1 0,-1-1 0,0 1 0,1-1 0,-1 0 0,1 1 0,0-1 0,-1 0 0,1 0 0,0 1 0,-1-1 0,1 0 0,0 0 0,0 1 0,0-1 0,-1 0 0,1 0 0,0 0 0,0 1 0,0-1 0,0 0 0,1 0 0,-1 0 0,0 0 0,0 1 0,1-3 0,0-1 0,-1 0 0,1 0 0,1-1 0,-1 1 0,1 0 0,3-6 0,6-4 0,0 1 0,1-1 0,1 2 0,1 0 0,27-20 0,7-6 0,227-169 9,16 23-92,-250 159 44,217-125-933,347-144 0,305-56-802,-413 188 432,6 22 0,6 21-1,4 23 1,4 22 0,583-7-1,638 145-315,-13 154 1861,-487 25 945,-35 129-289,-959-267 2605,-191-78-2081,-1 3-1,68 51 1,-112-75-879,-1 0-1,0 0 0,-1 1 1,12 14-1,-17-20-480,0 0 0,0-1-1,-1 1 1,1 0 0,0 0 0,-1 0-1,1 0 1,-1 0 0,1 0 0,-1 0-1,1 0 1,-1 0 0,0 1 0,0-1-1,1 0 1,-1 0 0,0 0 0,0 0-1,0 0 1,0 0 0,0 1 0,-1-1-1,1 0 1,0 0 0,0 0 0,-1 0-1,1 0 1,-1 0 0,1 0 0,-1 0-1,1 0 1,-1 0 0,0 0 0,1 0-1,-1 0 1,0-1 0,0 1 0,1 0-1,-1 0 1,0-1 0,0 1 0,0 0-1,0-1 1,0 1 0,0-1 0,0 0-1,0 1 1,0-1 0,-1 0 0,1 1-1,-1-1 1,-7 2-21,0 0 1,0-1-1,0 0 0,0-1 1,-1 0-1,1 0 0,0-1 1,0 0-1,-14-4 0,-85-29-5,61 18 4,1 3-1,-33-11 0,72 21 0,0 0 0,0 0 0,0-1 0,1 0 0,-1 0 0,1 0 0,0-1 0,-7-7 0,10 8 0,1 0 0,-1 0 0,1 0 0,0-1 0,0 1 0,0-1 0,0 1 0,1-1 0,0 0 0,0 1 0,0-1 0,1 0 0,-1 0 0,1 0 0,0 0 0,1 1 0,-1-1 0,1 0 0,2-6 0,2-12 0,2 0 0,15-36 0,-13 38 0,2-6 0,-6 19 0,-2 0 0,1-1 0,-1 1 0,0-1 0,0 0 0,-1 1 0,-1-1 0,1 0 0,-1 0 0,-1 0 0,0 0 0,0 0 0,-2-11 0,0 11 0,-3-17 0,11 21 0,9 13 0,1 5 0,-1 0 0,0 1 0,-1 1 0,15 21 0,8 8 0,-32-38 0,31 32 0,-1 1 0,-2 2 0,50 84 0,-81-122 0,0 0 0,-1 0 0,1 0 0,-1 0 0,0 0 0,0 0 0,0 0 0,0 1 0,0-1 0,-1 0 0,1 1 0,-1-1 0,0 1 0,0-1 0,0 0 0,0 1 0,-1-1 0,0 1 0,1-1 0,-1 0 0,0 0 0,-1 1 0,1-1 0,0 0 0,-1 0 0,0 0 0,0 0 0,0-1 0,0 1 0,0 0 0,0-1 0,-1 0 0,1 1 0,-1-1 0,0 0 0,0 0 0,0 0 0,-3 1 0,-15 7 0,0-1 0,0 0 0,-1-2 0,-25 6 0,-95 13 0,8-2 0,87-13-1365,6-2-5461</inkml:trace>
</inkml:ink>
</file>

<file path=ppt/ink/ink86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0-12T15:08:37.456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1 111 24575,'0'-5'0,"0"0"0,1 1 0,0-1 0,0 0 0,0 1 0,0-1 0,1 1 0,0 0 0,0-1 0,0 1 0,0 0 0,1 0 0,-1 0 0,1 0 0,0 1 0,0-1 0,1 1 0,-1 0 0,1 0 0,-1 0 0,1 0 0,0 1 0,0-1 0,0 1 0,1 0 0,-1 0 0,0 1 0,1-1 0,-1 1 0,10-2 0,-6 2 0,0-1 0,1 1 0,-1 1 0,1-1 0,-1 1 0,0 1 0,1 0 0,-1 0 0,0 0 0,0 1 0,1 1 0,-1-1 0,-1 1 0,1 0 0,0 1 0,11 8 0,-9-5 0,-2 0 0,1 1 0,-1 1 0,0 0 0,-1 0 0,0 0 0,0 1 0,-1 0 0,0 0 0,-1 0 0,0 1 0,4 14 0,-4-5 0,0 1 0,-2 0 0,0 0 0,-1 1 0,-3 38 0,-1 10 0,39-150 0,-23 55 0,1 1 0,33-39 0,-40 52 0,2 1 0,-1 0 0,1 1 0,1 0 0,0 1 0,0 0 0,22-11 0,-31 18 0,-1 0 0,1 0 0,-1 1 0,1-1 0,-1 0 0,1 1 0,0 0 0,-1-1 0,1 1 0,0 0 0,-1 0 0,1 0 0,0 0 0,-1 0 0,1 0 0,0 1 0,-1-1 0,1 0 0,0 1 0,-1-1 0,1 1 0,2 1 0,-2 0 0,0 0 0,-1-1 0,1 1 0,-1 0 0,1 0 0,-1 0 0,0 0 0,0 1 0,0-1 0,0 0 0,0 0 0,0 1 0,0-1 0,0 4 0,1 10 0,-1 0 0,0 1 0,-3 30 0,1-31 0,1-10 0,-1 0 0,2 0 0,-1 0 0,3 12 0,-3-17 0,0-1 0,0 0 0,0 1 0,0-1 0,1 1 0,-1-1 0,0 0 0,0 1 0,0-1 0,0 0 0,1 1 0,-1-1 0,0 0 0,0 0 0,1 1 0,-1-1 0,0 0 0,0 0 0,1 1 0,-1-1 0,0 0 0,1 0 0,-1 0 0,0 1 0,1-1 0,-1 0 0,0 0 0,1 0 0,-1 0 0,0 0 0,1 0 0,-1 0 0,1 0 0,0 0 0,1-1 0,-1 0 0,0 0 0,0 0 0,1 0 0,-1 0 0,0 0 0,0 0 0,0 0 0,0 0 0,0-1 0,0 1 0,1-3 0,13-20 0,1 0 0,1 1 0,1 1 0,1 0 0,0 2 0,2 0 0,1 1 0,0 2 0,32-20 0,-51 35 0,0 0 0,0 1 0,0-1 0,1 1 0,-1 0 0,0 0 0,1 0 0,-1 0 0,0 1 0,1 0 0,-1-1 0,1 1 0,-1 0 0,1 1 0,-1-1 0,1 0 0,-1 1 0,1 0 0,-1 0 0,0 0 0,0 0 0,1 1 0,-1-1 0,0 1 0,0 0 0,0 0 0,0 0 0,-1 0 0,1 0 0,-1 1 0,1-1 0,-1 1 0,0 0 0,3 4 0,6 9 0,0 1 0,-2 0 0,0 1 0,11 32 0,-19-47 0,8 23-273,-2 1 0,0-1 0,-2 2 0,3 52 0,-6-34-6553</inkml:trace>
</inkml:ink>
</file>

<file path=ppt/ink/ink86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0-12T15:08:38.184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0 135 24575,'0'-1'0,"1"-1"0,-1 1 0,1 0 0,-1-1 0,1 1 0,0-1 0,-1 1 0,1 0 0,0-1 0,0 1 0,0 0 0,0 0 0,0 0 0,0 0 0,0 0 0,0 0 0,1 0 0,-1 0 0,0 0 0,2 0 0,30-15 0,-31 15 0,51-20 0,0 2 0,1 2 0,105-17 0,-154 33 0,0 1 0,1-1 0,-1 1 0,0 0 0,0 1 0,0-1 0,0 1 0,1 0 0,-1 0 0,7 3 0,-9-3 0,0 1 0,1 0 0,-1 0 0,-1 1 0,1-1 0,0 1 0,0-1 0,-1 1 0,0 0 0,1 0 0,-1 0 0,0 0 0,-1 0 0,1 0 0,2 7 0,10 29 0,-2 0 0,11 66 0,-10-41 0,53 288 0,-57-299-682,4 77-1,-12-99-6143</inkml:trace>
</inkml:ink>
</file>

<file path=ppt/ink/ink86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0-12T15:08:38.569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1 217 24575,'0'-5'0,"4"-1"0,2-4 0,5-1 0,4-4 0,10-2 0,5 0 0,6-1 0,7 3 0,5-1 0,4-3 0,2 3 0,2 3 0,-1 0 0,1 1 0,0 4 0,-10 2-8191</inkml:trace>
</inkml:ink>
</file>

<file path=ppt/ink/ink86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0-12T15:08:38.945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297 1 24575,'-9'0'0,"0"2"0,0-1 0,0 1 0,0 1 0,0-1 0,1 1 0,0 1 0,-1 0 0,1 0 0,-11 8 0,-6 5 0,-40 36 0,53-43 0,0 1 0,1 1 0,0 0 0,0 0 0,1 1 0,-9 17 0,17-26 0,0 0 0,0 1 0,0-1 0,0 1 0,1-1 0,0 1 0,0 0 0,0 0 0,1-1 0,0 1 0,-1 0 0,2 0 0,-1 0 0,0-1 0,1 1 0,0 0 0,0-1 0,1 1 0,-1 0 0,1-1 0,0 1 0,0-1 0,0 0 0,1 0 0,3 4 0,4 5 0,2-1 0,0-1 0,0 0 0,1 0 0,1-1 0,0-1 0,0 0 0,0-1 0,23 9 0,-16-8 0,0 2 0,-1 1 0,35 27 0,-52-37 0,-1 0 0,1 0 0,-1 1 0,0-1 0,0 0 0,0 1 0,0 0 0,-1 0 0,1-1 0,-1 1 0,1 0 0,-1 0 0,0 0 0,0 0 0,0 0 0,-1 1 0,1-1 0,-1 0 0,1 4 0,-2-2 0,0-1 0,1 0 0,-1 0 0,-1 0 0,1 0 0,-1 0 0,1 0 0,-1 0 0,0-1 0,-1 1 0,1-1 0,-1 1 0,-3 2 0,-1 2 0,-1 0 0,-1 0 0,0-1 0,0-1 0,0 0 0,0 0 0,-1-1 0,0 0 0,0 0 0,-16 4 0,-12-1-1365,2-4-5461</inkml:trace>
  <inkml:trace contextRef="#ctx0" brushRef="#br0" timeOffset="1">1552 192 24575,'-4'4'0,"-7"2"0,-6 5 0,-4 0 0,-4 3 0,-1 4 0,-3 3 0,1 3 0,-1 2 0,6 6 0,1 2 0,0 0 0,4-6-8191</inkml:trace>
</inkml:ink>
</file>

<file path=ppt/ink/ink87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0-12T15:08:39.286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1 24575,'5'0'0,"1"5"0,4 6 0,6 5 0,4 6 0,4 3 0,2 2 0,6 1 0,2 5 0,5 1 0,4 1 0,6-3 0,7 0 0,3-3 0,-7-5-8191</inkml:trace>
</inkml:ink>
</file>

<file path=ppt/ink/ink87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0-12T15:08:39.782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185 0 24575,'0'5'0,"0"6"0,0 5 0,-4 5 0,-7 4 0,-1 7 0,-8 2 0,-5 5 0,-4 1 0,0 2 0,-1-1 0,6-8-8191</inkml:trace>
</inkml:ink>
</file>

<file path=ppt/ink/ink87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0-12T15:08:29.895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1 24575,'3'32'0,"0"0"0,2-1 0,2 1 0,12 35 0,-9-30 0,115 314 0,-82-246 0,58 217 0,-95-289-682,4 67-1,-9-69-6143</inkml:trace>
</inkml:ink>
</file>

<file path=ppt/ink/ink87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0-12T15:08:30.253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1 292 24575,'33'-44'0,"-9"9"0,15-9 0,2 1 0,2 3 0,61-45 0,-122 114 0,-20 22 0,30-42 0,-9 10 0,1 1 0,1 1 0,0 0 0,2 1 0,-11 23 0,21-40 0,1 0 0,0 0 0,1 0 0,-1 0 0,1 0 0,0 0 0,0 1 0,1-1 0,0 0 0,0 0 0,0 1 0,0-1 0,1 0 0,0 1 0,0-1 0,0 0 0,1 0 0,-1 0 0,1 0 0,1 0 0,-1-1 0,0 1 0,1-1 0,0 1 0,0-1 0,1 0 0,-1 0 0,1 0 0,0 0 0,8 5 0,-4-4 0,0 0 0,0 0 0,1-1 0,-1 0 0,1 0 0,0-1 0,1-1 0,-1 1 0,0-1 0,16 1 0,12-1 0,52-3 0,-46-1 0,173-1-1365,-189 3-5461</inkml:trace>
</inkml:ink>
</file>

<file path=ppt/ink/ink87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0-12T15:08:30.705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0 24575,'0'22'0,"0"-1"0,2 0 0,0 0 0,1 0 0,1 0 0,1-1 0,1 1 0,0-1 0,19 36 0,-11-29 0,80 136 0,-91-161 0,-2-9 0,-4-10 0,-13-40 0,7 31 0,1-1 0,2 0 0,1 0 0,1 0 0,-1-31 0,5 56 0,0 0 0,0 0 0,0 0 0,0 0 0,1 0 0,-1 0 0,1-1 0,-1 1 0,1 0 0,0 0 0,0 1 0,-1-1 0,2 0 0,-1 0 0,0 0 0,3-2 0,-3 3 0,0 0 0,0 0 0,0 1 0,0-1 0,0 1 0,0-1 0,1 1 0,-1-1 0,0 1 0,0 0 0,1 0 0,-1-1 0,0 1 0,1 0 0,-1 0 0,0 0 0,0 1 0,1-1 0,-1 0 0,2 1 0,1 0 0,1 1 0,-1 0 0,0 0 0,0 0 0,0 1 0,0-1 0,-1 1 0,1 0 0,-1 0 0,0 0 0,0 1 0,0-1 0,0 1 0,3 4 0,2 7 0,-1 1 0,9 29 0,-12-31 0,1 0 0,0-1 0,1 0 0,11 18 0,-16-30 0,-1-1 0,0 1 0,0-1 0,1 1 0,-1-1 0,1 1 0,-1-1 0,1 1 0,-1-1 0,0 0 0,1 1 0,-1-1 0,1 0 0,-1 1 0,1-1 0,0 0 0,-1 0 0,1 1 0,-1-1 0,1 0 0,-1 0 0,1 0 0,0 0 0,-1 0 0,1 0 0,-1 0 0,1 0 0,0 0 0,-1 0 0,1 0 0,-1 0 0,1-1 0,-1 1 0,1 0 0,0 0 0,-1-1 0,1 1 0,-1 0 0,1 0 0,-1-1 0,1 1 0,-1-1 0,0 1 0,1 0 0,-1-1 0,1 1 0,-1-1 0,0 1 0,1-1 0,-1 0 0,20-35 0,-15 25 0,28-53 0,-21 39 0,0-1 0,2 2 0,1 0 0,2 0 0,22-26 0,-35 47 0,-1-1 0,1 1 0,0 0 0,0 0 0,0 0 0,0 1 0,1-1 0,-1 1 0,1 0 0,-1 0 0,1 1 0,0-1 0,-1 1 0,11-1 0,-12 2 0,0 0 0,1 0 0,-1 1 0,0-1 0,0 1 0,0 0 0,1 0 0,-1 0 0,0 1 0,0-1 0,-1 1 0,1-1 0,0 1 0,0 0 0,-1 0 0,1 0 0,-1 1 0,0-1 0,0 0 0,0 1 0,0 0 0,0-1 0,2 5 0,10 20 18,-1 1 0,-1 1 0,-1 0 1,8 36-1,-13-40-200,0-1 0,2 0 0,1-1 0,1 0 0,1 0 0,1-1 0,19 27 0,-12-26-6644</inkml:trace>
</inkml:ink>
</file>

<file path=ppt/ink/ink87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0-12T15:08:31.079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1756 0 24575,'-13'2'0,"-1"0"0,1 0 0,-1 1 0,-22 8 0,-8 2 0,-897 149 0,625-116 0,-16-11-1365,300-34-5461</inkml:trace>
</inkml:ink>
</file>

<file path=ppt/ink/ink87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0-12T15:08:40.394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1 24575,'0'0'-8191</inkml:trace>
</inkml:ink>
</file>

<file path=ppt/ink/ink87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0-12T15:08:52.800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11 2 24575,'-8'-1'0,"6"1"0,4 4 0,4 5 0,36 64 0,36 85 0,-33-54 0,-5 2 0,29 124 0,-61-204-1365,0-6-5461</inkml:trace>
</inkml:ink>
</file>

<file path=ppt/ink/ink87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0-12T15:08:53.156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81 3 24575,'-2'125'0,"4"140"0,-1-258 0,-1 0 0,1 0 0,0 0 0,1-1 0,-1 1 0,2 0 0,-1-1 0,1 1 0,-1-1 0,2 0 0,-1 0 0,1 0 0,0 0 0,5 6 0,-5-9 0,-1 0 0,1 0 0,0 0 0,-1 0 0,2-1 0,-1 0 0,0 0 0,0 0 0,0 0 0,1-1 0,-1 1 0,1-1 0,0 0 0,-1-1 0,1 1 0,-1-1 0,1 0 0,0 0 0,0 0 0,-1-1 0,10-1 0,-4-1 0,0 0 0,0 0 0,0-1 0,0 0 0,-1-1 0,1 0 0,-1-1 0,0 0 0,-1 0 0,0-1 0,0 0 0,9-10 0,-7 6 0,0-1 0,-2 0 0,1 0 0,-2-1 0,1 0 0,-2-1 0,0 1 0,7-23 0,-10 23 0,0 0 0,0-1 0,-1 1 0,-1-1 0,0 1 0,-1-1 0,0 1 0,-1-1 0,-4-19 0,2 24 0,1 0 0,-1 0 0,0 0 0,-1 0 0,0 1 0,-1 0 0,1-1 0,-2 1 0,1 1 0,-1-1 0,0 1 0,-1 0 0,1 0 0,-9-5 0,10 8 0,-1 0 0,0 1 0,1 0 0,-1 0 0,0 0 0,-1 1 0,1 0 0,0 0 0,-1 0 0,1 1 0,-1 0 0,1 0 0,-1 1 0,0 0 0,1 0 0,-1 0 0,0 1 0,1 0 0,-1 0 0,1 1 0,0 0 0,-1 0 0,1 1 0,-6 2 0,-9 6 0,0 1 0,1 1 0,0 1 0,1 0 0,-24 23 0,37-30-273,0-1 0,0 1 0,0 0 0,-9 15 0,3 1-6553</inkml:trace>
</inkml:ink>
</file>

<file path=ppt/ink/ink87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0-12T15:08:53.590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7 0 24575,'-5'0'0,"3"0"0,7 5 0,7 2 0,11-1 0,6-1 0,7-2 0,3-1 0,3 0 0,5-2 0,2 0 0,4-5 0,-9-2-8191</inkml:trace>
</inkml:ink>
</file>

<file path=ppt/ink/ink88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0-12T15:08:53.980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1 24575,'4'0'0,"3"4"0,4 3 0,0 4 0,3 9 0,-1 11 0,2 4 0,-2 11 0,2 7 0,-2 3 0,-3 1 0,-3 6 0,-3 1 0,-7-1 0,-2-3 0,-1-10-8191</inkml:trace>
</inkml:ink>
</file>

<file path=ppt/ink/ink88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0-12T15:08:54.354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20 24575,'0'-1'0,"0"0"0,0 0 0,1 0 0,-1 0 0,0 0 0,1 1 0,-1-1 0,1 0 0,-1 0 0,1 0 0,-1 0 0,1 1 0,0-1 0,-1 0 0,1 1 0,0-1 0,0 0 0,-1 1 0,1-1 0,0 1 0,0-1 0,0 1 0,0-1 0,0 1 0,0 0 0,0 0 0,0-1 0,0 1 0,0 0 0,-1 0 0,1 0 0,0 0 0,0 0 0,0 0 0,0 0 0,0 0 0,0 0 0,0 1 0,0-1 0,1 1 0,41 10 0,-29-4 0,0 1 0,0 0 0,0 1 0,-1 1 0,-1 0 0,1 0 0,14 18 0,-22-23 0,0 1 0,-1-1 0,1 1 0,-1 0 0,0 0 0,-1 1 0,1-1 0,-1 1 0,-1 0 0,1 0 0,-1-1 0,-1 2 0,1-1 0,-1 0 0,0 0 0,-1 0 0,1 1 0,-2 9 0,-8 20 0,-1 0 0,-2-1 0,-1 0 0,-2-2 0,-1 1 0,-31 45 0,12-13 47,19-34-753,-23 32 0,26-47-6120</inkml:trace>
</inkml:ink>
</file>

<file path=ppt/ink/ink88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0-12T15:08:54.975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215 6 24575,'0'-4'0,"-4"2"0,-12 2 0,-6 6 0,-10 6 0,-9 6 0,-10 5 0,2-2-8191</inkml:trace>
</inkml:ink>
</file>

<file path=ppt/ink/ink88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0-12T15:08:57.438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0 24575,'1'8'0,"0"0"0,1 0 0,0 0 0,0-1 0,4 9 0,3 8 0,45 137 0,-3-16 0,-30-86 0,2-1 0,34 59 0,-35-74 0,58 105-90,6-4 0,6-4-1,7-3 1,5-6 0,6-4-1,211 189 1,-212-225-269,179 114 0,140 45-360,-226-146 640,4-8 0,4-10 0,4-9-1,3-9 1,240 42 0,-181-64-261,1-11 1,2-13-1,0-12 1,1-12-1,-1-13 1,313-56-1,142-87 340,-12-49 0,-639 181-5,901-298-592,-725 224 328,424-229 0,-356 132 264,239-126 6,-368 234 35,5 9 0,3 8 1,2 10-1,366-61 0,41 46 1585,-419 64-644,227 13-1,-418 0-935,50 6 339,-51-5-333,0-1 1,-1 1 0,1 0 0,-1 0-1,1 1 1,-1-1 0,0 1-1,0 0 1,0 0 0,0 0-1,0 0 1,4 3 0,-7-5-24,0 1 1,0-1-1,1 0 1,-1 0-1,0 1 1,0-1-1,1 0 1,-1 1-1,0-1 1,0 0 0,0 1-1,0-1 1,1 0-1,-1 1 1,0-1-1,0 0 1,0 1-1,0-1 1,0 0-1,0 1 1,0-1-1,0 0 1,0 1-1,0-1 1,0 1 0,0-1-1,0 0 1,0 1-1,-1-1 1,1 0-1,0 1 1,0-1-1,0 0 1,0 1-1,-1-1 1,1 0-1,0 0 1,-1 1-1,-16 7 250,-22-1-235,-158-6-39,110-2 0,78 1-341,-1-1 0,0 1-1,-15-4 1,7-2-6485</inkml:trace>
</inkml:ink>
</file>

<file path=ppt/ink/ink88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0-12T15:08:58.011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49 24575,'91'-12'0,"-16"2"0,-48 7 0,301-21 0,-286 25 0,0 1 0,0 1 0,-1 3 0,1 1 0,72 24 0,-104-27 0,0-1 0,0 2 0,-1-1 0,0 2 0,0-1 0,0 1 0,0 0 0,-1 1 0,0 0 0,-1 0 0,0 1 0,0 0 0,6 9 0,-9-10 0,0 0 0,0 0 0,-1 0 0,0 1 0,-1-1 0,0 1 0,0 0 0,0-1 0,-1 1 0,0 0 0,-1 0 0,0 0 0,0 0 0,-1 0 0,0 0 0,0 0 0,-4 14 0,0-7 0,-1 0 0,0 0 0,-1-1 0,-1 0 0,0 0 0,-1-1 0,0 0 0,-21 22 0,-8 3 0,-57 44 0,-14 13 0,56-36 0,3 3 0,-70 111 0,88-119-1365,21-31-5461</inkml:trace>
</inkml:ink>
</file>

<file path=ppt/ink/ink88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0-12T15:08:58.540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313 0 24575,'-18'1'0,"0"0"0,1 1 0,-1 1 0,1 0 0,0 1 0,0 1 0,0 1 0,1 1 0,0 0 0,0 1 0,1 0 0,-26 19 0,36-23 0,0 1 0,0-1 0,1 0 0,0 1 0,0 0 0,0 0 0,1 0 0,-1 1 0,1-1 0,0 1 0,1 0 0,0-1 0,-3 8 0,5-9 0,-1 0 0,1 1 0,0-1 0,0 0 0,0 0 0,0 0 0,1 0 0,-1 1 0,1-1 0,0 0 0,1 0 0,-1 0 0,1-1 0,-1 1 0,1 0 0,0 0 0,1-1 0,-1 1 0,0-1 0,5 5 0,9 8 0,-1-1 0,2-1 0,0 0 0,0-1 0,22 12 0,97 43 0,-86-45 0,60 37 0,-104-56 0,0 0 0,0 0 0,-1 1 0,1-1 0,-1 1 0,0 1 0,-1-1 0,1 1 0,-1-1 0,0 1 0,6 13 0,-9-16 0,0 1 0,0-1 0,0 0 0,-1 1 0,1-1 0,-1 1 0,0-1 0,0 0 0,0 1 0,-1-1 0,1 1 0,-1-1 0,0 0 0,1 1 0,-2-1 0,1 0 0,0 0 0,-1 0 0,1 0 0,-1 0 0,0 0 0,0 0 0,0 0 0,0-1 0,-1 1 0,-4 3 0,-5 5 0,-1-1 0,0-1 0,-1 0 0,0-1 0,0 0 0,-1-1 0,-15 5 0,-113 32 0,136-42 0,-148 29-1365,85-22-5461</inkml:trace>
</inkml:ink>
</file>

<file path=ppt/ink/ink88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0-12T15:09:00.492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0 24575,'0'13'0,"1"-1"0,1 1 0,0-1 0,1 0 0,0 0 0,8 19 0,38 69 0,-12-26 0,-19-32 0,-1 1 0,-2 0 0,14 69 0,-15-33-682,4 86-1,-16-125-6143</inkml:trace>
</inkml:ink>
</file>

<file path=ppt/ink/ink88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0-12T15:09:00.884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302 22 24575,'-4'-2'0,"1"-1"0,-1 1 0,0 0 0,1 0 0,-1 0 0,0 0 0,0 1 0,0-1 0,-1 1 0,1 0 0,0 0 0,0 1 0,-1-1 0,1 1 0,0 0 0,0 0 0,-1 1 0,-6 0 0,-7 3 0,-1 0 0,-31 12 0,47-15 0,-5 2 0,-1 0 0,1 1 0,-1 1 0,1-1 0,1 1 0,-1 1 0,1-1 0,0 1 0,0 1 0,0-1 0,1 1 0,0 0 0,-5 8 0,8-10 0,1-1 0,-1 0 0,1 1 0,0 0 0,1-1 0,-1 1 0,1 0 0,0 0 0,0-1 0,0 1 0,1 0 0,0 0 0,0 0 0,0 0 0,0 0 0,1 0 0,0 0 0,0 0 0,0 0 0,1-1 0,0 1 0,-1 0 0,2-1 0,-1 1 0,6 7 0,12 12 0,0-1 0,2 0 0,1-2 0,1 0 0,40 26 0,-19-14 0,-9-8 0,-26-19 0,-1 0 0,0 1 0,0 0 0,0 0 0,-1 1 0,0 0 0,0 0 0,-1 1 0,8 12 0,-14-19 0,0 0 0,-1 1 0,1-1 0,0 0 0,-1 1 0,0-1 0,0 1 0,1-1 0,-1 1 0,-1-1 0,1 1 0,0-1 0,-1 1 0,1-1 0,-1 0 0,0 1 0,1-1 0,-1 0 0,-1 1 0,1-1 0,0 0 0,0 0 0,-1 0 0,1 0 0,-1 0 0,0 0 0,1-1 0,-4 3 0,-6 6 0,0-1 0,0-1 0,-22 12 0,28-17 0,-5 3-105,-1 0 0,0-1 0,0 0 0,-1-1 0,1 0 0,-1-1 0,0 0 0,0-1 0,0 0 0,0-1 0,-1 0 0,-16-2 0,3-4-6721</inkml:trace>
</inkml:ink>
</file>

<file path=ppt/ink/ink88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0-12T15:09:01.412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201 0 24575,'-15'1'0,"0"1"0,1 0 0,-1 1 0,1 1 0,0 0 0,0 1 0,0 1 0,1 0 0,-1 0 0,2 2 0,-16 10 0,27-17 0,-1-1 0,1 1 0,-1 0 0,1 0 0,0 1 0,0-1 0,-1 0 0,1 0 0,0 1 0,0-1 0,0 0 0,1 1 0,-1-1 0,-1 4 0,2-5 0,0 1 0,0-1 0,0 1 0,0-1 0,0 1 0,0 0 0,0-1 0,0 1 0,0-1 0,1 1 0,-1-1 0,0 1 0,0 0 0,1-1 0,-1 1 0,0-1 0,1 0 0,-1 1 0,0-1 0,1 1 0,-1-1 0,1 1 0,-1-1 0,1 0 0,-1 1 0,1-1 0,0 1 0,2 0 0,0 0 0,1 1 0,-1-1 0,1 0 0,0-1 0,-1 1 0,1-1 0,-1 0 0,1 1 0,0-1 0,6-2 0,2 1 0,1 0 0,-1-2 0,-1 1 0,1-2 0,0 1 0,-1-2 0,1 1 0,-1-2 0,0 1 0,-1-1 0,19-15 0,-27 19 0,0 0 0,0-1 0,1 1 0,-1 1 0,0-1 0,1 0 0,-1 0 0,1 1 0,0 0 0,0-1 0,-1 1 0,1 0 0,4 0 0,-5 1 0,0 0 0,0 0 0,0 0 0,0 1 0,0-1 0,0 1 0,-1-1 0,1 1 0,0 0 0,0 0 0,0 0 0,0 0 0,-1 0 0,1 0 0,-1 1 0,1-1 0,-1 0 0,1 1 0,-1-1 0,0 1 0,2 2 0,43 64 0,-14-18 0,-7-14-99,71 90-1167,-80-109-5560</inkml:trace>
</inkml:ink>
</file>

<file path=ppt/ink/ink88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0-12T15:09:01.771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29 275 24575,'4'-4'0,"7"-7"0,6-1 0,-1-3 0,3 1 0,2 2 0,2 4 0,-2 3-8191</inkml:trace>
  <inkml:trace contextRef="#ctx0" brushRef="#br0" timeOffset="1.02">0 84 24575,'0'-4'0,"0"-7"0,5-1 0,6 1 0,6 3 0,5-2 0,2 1 0,3 2 0,1 1 0,1 3 0,4 2 0,2 0 0,-2 6 0,0 1 0,3 0 0,-1 4 0,-5 0-8191</inkml:trace>
</inkml:ink>
</file>

<file path=ppt/ink/ink89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0-12T15:09:02.161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0 113 24575,'0'-5'0,"0"-1"0,0 0 0,1 0 0,0 0 0,0 1 0,0-1 0,1 0 0,-1 1 0,2 0 0,-1-1 0,3-5 0,-3 8 0,1 0 0,-1 1 0,1-1 0,0 0 0,-1 1 0,1-1 0,0 1 0,0 0 0,1 0 0,-1 0 0,0 1 0,1-1 0,-1 1 0,1-1 0,-1 1 0,1 0 0,0 1 0,4-1 0,-1-1 0,-1 1 0,1 1 0,0 0 0,0 0 0,0 0 0,0 0 0,0 1 0,-1 1 0,1-1 0,0 1 0,7 3 0,-11-3 0,1-1 0,-1 2 0,0-1 0,0 0 0,0 1 0,0-1 0,0 1 0,0 0 0,-1 0 0,1 0 0,-1 0 0,0 0 0,0 1 0,0-1 0,0 0 0,-1 1 0,1 0 0,-1-1 0,0 1 0,0 0 0,0 4 0,2 16 0,-1-1 0,-2 30 0,-1-38 0,1 1 0,0 0 0,2-1 0,-1 1 0,2-1 0,0 1 0,8 22 0,-6-27 0,-1 0 0,0 1 0,0-1 0,-1 1 0,1 14 0,-4-21 0,1-1 0,-1 1 0,-1-1 0,1 1 0,-1-1 0,0 1 0,0-1 0,0 0 0,-1 1 0,1-1 0,-1 0 0,0 0 0,0 0 0,0 0 0,-1 0 0,0-1 0,-2 4 0,-7 6-136,0-2-1,0 0 1,-1-1-1,0 0 1,-1 0-1,0-2 1,-1 0-1,0 0 0,-24 8 1,15-9-6690</inkml:trace>
</inkml:ink>
</file>

<file path=ppt/ink/ink89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0-12T15:09:02.569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129 0 24575,'-2'1'0,"0"0"0,1 0 0,-1 0 0,0 0 0,1 0 0,-1 0 0,1 0 0,-1 0 0,1 1 0,0-1 0,-1 1 0,1-1 0,0 1 0,0-1 0,0 1 0,0 0 0,-1 2 0,-15 33 0,13-23 0,1 0 0,0 0 0,1 0 0,0 1 0,1-1 0,2 22 0,-1-27 0,1-1 0,0 0 0,0 0 0,1 0 0,0-1 0,0 1 0,1 0 0,0-1 0,0 1 0,1-1 0,0 0 0,10 13 0,-13-18 0,1 0 0,-1-1 0,1 1 0,0 0 0,0-1 0,0 1 0,0-1 0,0 0 0,0 1 0,0-1 0,0 0 0,1 0 0,-1-1 0,0 1 0,1 0 0,-1-1 0,0 1 0,1-1 0,-1 0 0,1 0 0,-1 0 0,4 0 0,-3-1 0,0 0 0,0 0 0,0-1 0,0 1 0,0-1 0,0 1 0,0-1 0,0 0 0,-1 0 0,1-1 0,-1 1 0,0 0 0,1-1 0,2-4 0,-1 2 0,-1 0 0,1 0 0,-1-1 0,0 0 0,-1 1 0,1-1 0,-1 0 0,-1-1 0,1 1 0,-1 0 0,0 0 0,0-1 0,0 1 0,-1 0 0,0-1 0,-2-11 0,1 16 0,1 0 0,-1 0 0,0 0 0,1 1 0,-1-1 0,0 0 0,0 1 0,0-1 0,-1 1 0,1-1 0,0 1 0,0 0 0,-1-1 0,1 1 0,-1 0 0,1 0 0,-1 0 0,0 0 0,1 0 0,-1 0 0,-2 0 0,1 0 0,-1 0 0,0 1 0,0-1 0,1 1 0,-1 0 0,0 0 0,0 0 0,0 0 0,1 1 0,-5 1 0,-4 1 0,0 1 0,1 0 0,-1 1 0,1 0 0,-16 11 0,19-11-170,0 1-1,1 1 0,0-1 1,0 1-1,0 0 0,1 0 1,-8 13-1,1 2-6655</inkml:trace>
</inkml:ink>
</file>

<file path=ppt/ink/ink89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0-12T15:09:02.941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154 176 24575,'-1'11'0,"1"1"0,0 0 0,0 0 0,1 0 0,0 0 0,4 13 0,-4-23 0,-1 1 0,1-1 0,-1 0 0,1 0 0,0 0 0,0 0 0,0 0 0,0 0 0,0-1 0,1 1 0,-1 0 0,0 0 0,1-1 0,-1 1 0,1-1 0,0 1 0,-1-1 0,1 0 0,0 0 0,0 0 0,0 0 0,0 0 0,0 0 0,0 0 0,0-1 0,0 1 0,0-1 0,0 1 0,0-1 0,1 0 0,-1 0 0,0 0 0,0 0 0,0 0 0,1 0 0,-1-1 0,0 1 0,3-2 0,-1 1 0,-1 0 0,0 0 0,0 0 0,-1-1 0,1 1 0,0-1 0,0 0 0,-1 0 0,1 0 0,-1 0 0,1 0 0,-1-1 0,0 1 0,0-1 0,3-4 0,-2 1 0,0 0 0,0 0 0,0-1 0,-1 1 0,0-1 0,0 1 0,0-9 0,0 0 0,-1 0 0,0-1 0,-1 1 0,-1-1 0,-1 1 0,-3-16 0,4 24 0,-1 1 0,1-1 0,-2 1 0,1-1 0,-1 1 0,0 0 0,0 0 0,0 0 0,-8-9 0,8 13 0,1 0 0,0 0 0,0 0 0,-1 0 0,1 0 0,-1 1 0,0-1 0,1 1 0,-1 0 0,0 0 0,0 0 0,0 0 0,0 0 0,0 1 0,0-1 0,0 1 0,0 0 0,0 0 0,0 0 0,0 0 0,0 1 0,1-1 0,-1 1 0,-4 1 0,-5 2-85,0 1 0,0 0-1,1 1 1,0 0 0,0 1-1,0 0 1,1 1 0,0 0-1,0 1 1,1 0 0,1 0-1,-1 1 1,1 0 0,1 1-1,-10 17 1,3-4-6741</inkml:trace>
</inkml:ink>
</file>

<file path=ppt/ink/ink89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0-12T15:09:03.379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848 492 24575,'-26'23'0,"21"-20"0,1 0 0,0 0 0,0 1 0,0 0 0,0 0 0,1 0 0,-1 0 0,1 0 0,0 1 0,0-1 0,1 1 0,-1 0 0,1 0 0,0 0 0,1 0 0,-1 0 0,-1 9 0,1-2 0,0 0 0,1 0 0,0 1 0,1-1 0,0 0 0,1 1 0,1-1 0,4 21 0,-5-32 0,-1 0 0,1 1 0,-1-1 0,1 0 0,0 1 0,-1-1 0,1 0 0,0 0 0,0 0 0,0 0 0,0 0 0,0 0 0,0 0 0,0 0 0,0 0 0,0 0 0,1-1 0,-1 1 0,0 0 0,1-1 0,-1 1 0,0-1 0,2 1 0,0-1 0,-1 0 0,0 0 0,0 0 0,0-1 0,0 1 0,0-1 0,0 1 0,0-1 0,0 0 0,0 1 0,0-1 0,0 0 0,3-3 0,2-1 0,-1 0 0,0 0 0,0-1 0,-1 1 0,0-1 0,0-1 0,6-8 0,-3 1 0,0-1 0,-2 1 0,0-1 0,0-1 0,-1 1 0,-1-1 0,-1 1 0,0-1 0,0-20 0,-2 35 2,-1 0 0,0 0-1,0 0 1,0-1 0,-1 1 0,1 0-1,0 0 1,0 0 0,-1 0-1,1 0 1,0 0 0,-1-1-1,1 1 1,-1 0 0,0 0 0,1 0-1,-1 0 1,0 1 0,1-1-1,-1 0 1,0 0 0,0 0 0,0 1-1,0-1 1,0 0 0,0 1-1,0-1 1,0 1 0,0-1 0,0 1-1,0-1 1,0 1 0,0 0-1,0-1 1,-1 1 0,1 0 0,0 0-1,0 0 1,0 0 0,0 0-1,-1 0 1,1 0 0,0 1 0,0-1-1,0 0 1,0 1 0,0-1-1,-2 2 1,-9 2-170,0 0 0,1 1 0,-19 11 0,20-10-609,-21 10-6049</inkml:trace>
  <inkml:trace contextRef="#ctx0" brushRef="#br0" timeOffset="1">29 627 24575,'-2'0'0,"1"0"0,0-1 0,0 1 0,0-1 0,-1 0 0,1 1 0,0-1 0,0 0 0,0 0 0,0 1 0,0-1 0,0 0 0,0 0 0,1 0 0,-1 0 0,0 0 0,0-1 0,1 1 0,-1 0 0,1 0 0,-1 0 0,1-1 0,-1 1 0,1 0 0,0 0 0,0-1 0,-1-1 0,-4-42 0,5 40 0,0-11 0,1 1 0,0-1 0,1 1 0,1-1 0,0 1 0,1 0 0,1 0 0,9-20 0,62-111 0,-57 115 0,1 0 0,2 1 0,1 1 0,1 2 0,47-41 0,-48 51-1365,-3 5-5461</inkml:trace>
</inkml:ink>
</file>

<file path=ppt/ink/ink89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0-12T15:09:03.922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185 22 24575,'-1'-1'0,"1"-1"0,0 1 0,-1 0 0,1 0 0,-1 0 0,1 0 0,-1 0 0,0 0 0,1 0 0,-1 0 0,0 0 0,0 0 0,0 1 0,1-1 0,-1 0 0,0 0 0,0 1 0,0-1 0,0 1 0,0-1 0,-1 1 0,1-1 0,0 1 0,0-1 0,0 1 0,0 0 0,0 0 0,-1 0 0,1 0 0,0 0 0,0 0 0,0 0 0,-1 0 0,-1 0 0,-42 6 0,39-5 0,1 1 0,-1 0 0,1 0 0,0 0 0,-1 1 0,1 0 0,0 0 0,0 0 0,1 0 0,-1 1 0,1 0 0,0 0 0,-1 0 0,2 1 0,-1-1 0,1 1 0,-1 0 0,1 0 0,1 0 0,-1 0 0,1 0 0,0 1 0,-2 5 0,2-2 0,0 0 0,1 0 0,0 0 0,1 1 0,0-1 0,1 0 0,-1 0 0,2 0 0,-1 0 0,1 0 0,1 0 0,-1-1 0,2 1 0,3 8 0,19 29 0,2-2 0,1-1 0,3-1 0,52 55 0,-40-49 0,-38-40 0,1-1 0,-1 1 0,-1 0 0,1 1 0,-1-1 0,5 14 0,-9-20 0,-1-1 0,1 1 0,0 0 0,-1 0 0,0 0 0,1 0 0,-1 0 0,0 0 0,0 0 0,0 0 0,-1 0 0,1 0 0,0 0 0,-1 0 0,1 0 0,-1 0 0,0 0 0,0 0 0,1 0 0,-1 0 0,0-1 0,-1 1 0,1 0 0,0-1 0,0 1 0,-1-1 0,1 1 0,-1-1 0,1 0 0,-1 1 0,0-1 0,1 0 0,-1 0 0,0 0 0,0-1 0,0 1 0,-3 1 0,-18 6-50,-1-1 0,0-1-1,-42 4 1,30-4-1114,-17 2-5662</inkml:trace>
</inkml:ink>
</file>

<file path=ppt/ink/ink89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0-12T15:09:06.469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0 24575,'0'5'0</inkml:trace>
</inkml:ink>
</file>

<file path=ppt/ink/ink89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0-12T15:09:05.107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88 114 24575,'-8'-10'0,"1"1"0,0-1 0,-8-14 0,11 16 0,0 0 0,-1 0 0,-1 1 0,1-1 0,-1 1 0,-7-6 0,7 12 0,5 9 0,4 11 0,136 430 0,-3-94-1365,-113-297-5461</inkml:trace>
</inkml:ink>
</file>

<file path=ppt/ink/ink89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0-12T15:09:07.172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494 0 24575,'-5'5'0,"-5"6"0,-7 6 0,-9 4 0,-5 4 0,-7 7 0,0 7 0,-5 6 0,1 5 0,4 3 0,-2-3 0,2 0 0,2 0 0,7-3 0,5-6 0,5 0 0,7-2 0,5-8-8191</inkml:trace>
</inkml:ink>
</file>

<file path=ppt/ink/ink89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0-12T15:09:07.547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1 24575,'5'0'0,"1"4"0,0 7 0,3 6 0,0 4 0,4 4 0,4 7 0,8 2 0,5 5 0,6 5 0,7 5 0,9-3 0,6 2 0,7-4 0,6 1 0,9-3 0,6-5 0,-12-7-8191</inkml:trace>
</inkml:ink>
</file>

<file path=ppt/ink/ink89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0-12T15:09:07.905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53 88 24575,'0'-3'0,"-1"1"0,0 0 0,0-1 0,0 1 0,0 0 0,0-1 0,-1 1 0,1 0 0,-1 0 0,1 0 0,-4-3 0,-13-21 0,18 25 0,0 0 0,0 1 0,-1-1 0,1 0 0,1 0 0,-1 1 0,0-1 0,0 0 0,0 0 0,0 1 0,0-1 0,1 0 0,-1 0 0,0 1 0,1-1 0,-1 0 0,0 1 0,1-1 0,-1 0 0,1 1 0,-1-1 0,1 1 0,-1-1 0,1 1 0,0-1 0,-1 1 0,1-1 0,0 1 0,-1 0 0,1-1 0,0 1 0,-1 0 0,1-1 0,0 1 0,0 0 0,1 0 0,7-3 0,1 1 0,0 0 0,0 0 0,-1 1 0,1 1 0,0 0 0,0 0 0,0 0 0,0 2 0,0-1 0,14 5 0,-8-2 0,0 1 0,-1 1 0,0 0 0,0 1 0,0 1 0,16 11 0,-28-17 0,0 0 0,-1 0 0,1 0 0,-1 1 0,1-1 0,-1 1 0,0-1 0,0 1 0,0 0 0,0 0 0,0 0 0,-1 0 0,0 0 0,1 0 0,-1 0 0,0 1 0,0-1 0,-1 0 0,1 1 0,-1-1 0,0 0 0,1 1 0,-2-1 0,1 1 0,0-1 0,-1 4 0,-3 7 0,0 0 0,-1 0 0,-1-1 0,0 0 0,-8 13 0,6-11 0,1-1 0,-8 23 0,13-29 0,-1 0 0,2 0 0,-1 0 0,1 1 0,1-1 0,0 0 0,0 1 0,0-1 0,1 0 0,0 1 0,1-1 0,0 0 0,0 0 0,1 0 0,-1 0 0,2 0 0,-1-1 0,1 1 0,1-1 0,5 8 0,-5-8 0,-1 0 0,1 1 0,-2-1 0,1 1 0,3 14 0,-6-18 0,0 0 0,-1 0 0,1 0 0,-1 0 0,0 1 0,-1-1 0,1 0 0,-1 0 0,0 0 0,0 0 0,0 1 0,0-1 0,-4 6 0,-1 1 0,-1 1 0,0-1 0,0 0 0,-2-1 0,1 0 0,-1 0 0,0-1 0,-1 0 0,-13 9 0,-12 6 0,-57 30 0,81-48-341,0-1 0,-1 0-1,-12 3 1,-1-2-6485</inkml:trace>
</inkml:ink>
</file>

<file path=ppt/ink/ink90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0-12T15:09:08.280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295 0 24575,'-6'1'0,"0"0"0,-1 0 0,1 0 0,0 1 0,0 0 0,0 0 0,0 0 0,1 1 0,-1 0 0,1 0 0,0 1 0,-1-1 0,1 1 0,1 0 0,-1 0 0,1 1 0,-1 0 0,-3 5 0,-1 2 0,0 1 0,0 0 0,1 1 0,1-1 0,0 2 0,-5 17 0,4-4 0,1 0 0,1 1 0,2 0 0,-1 41 0,4-19 0,11 86 0,-7-114 0,2-1 0,0 1 0,1-1 0,14 33 0,-18-48 0,1 0 0,1 0 0,-1-1 0,1 1 0,1-1 0,-1 0 0,1 0 0,0 0 0,0 0 0,0-1 0,1 0 0,0 0 0,0-1 0,0 1 0,1-1 0,0-1 0,10 5 0,-12-7 0,0 0 0,0 0 0,1-1 0,-1 1 0,0-1 0,0 0 0,0-1 0,1 0 0,-1 1 0,0-1 0,0-1 0,0 1 0,0-1 0,0 0 0,-1 0 0,1-1 0,0 1 0,-1-1 0,0 0 0,0 0 0,0 0 0,0-1 0,0 0 0,0 1 0,-1-1 0,0-1 0,0 1 0,5-9 0,-5 8 0,0 1 0,-1-1 0,1 0 0,-1-1 0,0 1 0,0 0 0,-1-1 0,1 1 0,-1-1 0,-1 1 0,1-1 0,-1 1 0,0-1 0,0 1 0,0-1 0,-1 0 0,0 1 0,0-1 0,-1 1 0,1 0 0,-1-1 0,0 1 0,0 0 0,-1 0 0,0 0 0,-6-8 0,4 7 0,-1 1 0,1 0 0,-1 0 0,-1 0 0,1 1 0,0 0 0,-1 0 0,0 1 0,0 0 0,0 0 0,-1 0 0,1 1 0,0 0 0,-1 0 0,1 1 0,-1 0 0,0 1 0,0 0 0,1 0 0,-1 0 0,0 1 0,-10 2 0,0 1 0,0 1 0,1 1 0,0 0 0,0 1 0,0 1 0,1 1 0,0 0 0,-20 16 0,17-9-1365,5-1-5461</inkml:trace>
</inkml:ink>
</file>

<file path=ppt/ink/ink90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0-12T15:09:08.653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57 27 24575,'-1'20'0,"-1"-1"0,-1 1 0,-1-1 0,-13 37 0,9-32 0,2 0 0,-6 35 0,10-47 0,1 1 0,1 0 0,0 0 0,0-1 0,2 1 0,-1 0 0,7 21 0,-7-31 0,0 0 0,0 0 0,1 0 0,-1 0 0,1 0 0,0-1 0,0 1 0,0 0 0,0-1 0,0 0 0,0 1 0,1-1 0,-1 0 0,6 3 0,-5-4 0,0 1 0,1-1 0,0 0 0,-1 0 0,1 0 0,0-1 0,-1 1 0,1-1 0,0 0 0,-1 0 0,1 0 0,0-1 0,0 1 0,-1-1 0,7-2 0,-1 0 0,-1 0 0,0-1 0,0 0 0,0 0 0,0-1 0,0 0 0,-1 0 0,0 0 0,0-1 0,-1-1 0,0 1 0,0-1 0,0 0 0,-1 0 0,0-1 0,0 1 0,-1-1 0,0 0 0,4-10 0,0-3 0,-1-1 0,-1 1 0,-1-1 0,-1 0 0,-1-1 0,1-33 0,-4 44 0,0 0 0,0 0 0,-1 0 0,-1 0 0,-4-18 0,5 28 0,0 0 0,1 0 0,-1 1 0,0-1 0,0 0 0,0 0 0,0 1 0,0-1 0,-1 0 0,1 1 0,0-1 0,-1 1 0,1 0 0,-1-1 0,0 1 0,-2-2 0,2 3 0,-1-1 0,1 1 0,0-1 0,0 1 0,-1 0 0,1 0 0,0 0 0,-1 0 0,1 0 0,0 1 0,0-1 0,0 0 0,-1 1 0,1 0 0,0 0 0,0 0 0,0 0 0,-3 2 0,-38 25-1365,23-12-5461</inkml:trace>
</inkml:ink>
</file>

<file path=ppt/ink/ink90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0-12T15:09:09.028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1 109 24575,'0'6'0,"0"-1"0,0 0 0,1 0 0,-1 0 0,1-1 0,0 1 0,1 0 0,-1 0 0,1 0 0,0-1 0,0 1 0,0-1 0,1 1 0,0-1 0,3 4 0,-3-5 0,1 0 0,-1 0 0,1 0 0,-1-1 0,1 1 0,0-1 0,0 0 0,0 0 0,1-1 0,-1 1 0,0-1 0,1 0 0,-1 0 0,0 0 0,1-1 0,-1 0 0,7 0 0,-3 0 0,1-2 0,-1 1 0,0-1 0,0-1 0,0 1 0,0-1 0,0-1 0,0 1 0,-1-2 0,0 1 0,0-1 0,0 0 0,0 0 0,-1 0 0,11-13 0,-5 5 0,-1 0 0,0 0 0,-1-1 0,-1-1 0,0 0 0,12-28 0,-20 41-5,0 1 0,-1 0 0,1 0 0,-1-1 0,0 1 0,1 0 0,-1-1 0,0 1 0,0 0 0,0-1 0,0 1 0,0 0 0,0-1 0,0-2 0,0 4 11,-1 0-1,1 0 1,0-1 0,-1 1 0,1 0 0,0 0 0,-1-1 0,1 1 0,0 0-1,-1 0 1,1 0 0,0 0 0,-1 0 0,1 0 0,-1 0 0,1-1 0,0 1-1,-1 0 1,1 0 0,0 0 0,-1 1 0,1-1 0,-1 0 0,1 0 0,0 0-1,-1 0 1,1 0 0,0 0 0,-1 0 0,1 1 0,-1-1 0,-33 23-1484,12-4-5348</inkml:trace>
</inkml:ink>
</file>

<file path=ppt/ink/ink90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0-12T15:09:12.235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0 117 24575,'5'0'0,"6"-5"0,6-1 0,4 0 0,9 1 0,8-3 0,6-1 0,11-2 0,4-1 0,7 3 0,1-2 0,3 1 0,-5-3 0,-15 1-8191</inkml:trace>
</inkml:ink>
</file>

<file path=ppt/ink/ink90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0-12T15:09:12.609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13 129 24575,'-5'0'0,"-1"-5"0,5-1 0,12 0 0,8-3 0,15-1 0,12 2 0,11-2 0,15 0 0,13-3 0,12 1 0,12 2-590,10-1 590,9 1 0,-18 2-7601</inkml:trace>
</inkml:ink>
</file>

<file path=ppt/ink/ink90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0-12T15:09:13.264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150 176 24575,'-23'-12'0,"2"0"0,-23-17 0,39 25 0,-1 1 0,1-2 0,0 1 0,1-1 0,-1 1 0,1-1 0,0-1 0,0 1 0,0 0 0,1-1 0,0 0 0,-5-11 0,8 16 0,-1 0 0,1 0 0,0 0 0,0 0 0,0 0 0,0 0 0,0-1 0,0 1 0,0 0 0,0 0 0,0 0 0,0 0 0,0 0 0,1 0 0,-1 0 0,0 0 0,1 0 0,-1 0 0,1 0 0,-1 0 0,1 1 0,-1-1 0,1 0 0,0 0 0,-1 0 0,3-1 0,-1 1 0,0 0 0,1 0 0,-1 0 0,0 0 0,1 0 0,-1 0 0,1 1 0,-1-1 0,1 1 0,4-1 0,5 2 0,1-1 0,-1 1 0,18 4 0,-13 0 0,0 0 0,0 1 0,-1 1 0,1 0 0,-1 1 0,-1 1 0,0 0 0,0 2 0,-1-1 0,0 2 0,-1 0 0,0 0 0,-1 1 0,15 20 0,-17-19 0,-1 0 0,0 0 0,0 1 0,-2 0 0,0 1 0,0 0 0,-2 0 0,0 0 0,-1 0 0,0 1 0,-1 0 0,-1 0 0,-1-1 0,-1 1 0,-1 22 0,-9-11 0,3-22 0,-1-18 0,5-1 0,1 0 0,0 0 0,1 0 0,0 0 0,1 0 0,0 0 0,2 0 0,-1 0 0,1 1 0,1-1 0,6-17 0,4-7 0,1 0 0,28-49 0,-37 75 0,27-44 0,-29 51 0,0-1 0,0 1 0,0 1 0,1-1 0,-1 0 0,1 1 0,0-1 0,0 1 0,8-4 0,-11 7 0,0 0 0,0 0 0,0-1 0,0 1 0,0 0 0,-1 0 0,1 0 0,0 0 0,0 0 0,0 1 0,0-1 0,0 0 0,0 0 0,0 1 0,0-1 0,0 0 0,0 1 0,0-1 0,0 1 0,-1-1 0,1 1 0,0 0 0,0-1 0,-1 1 0,1 0 0,0-1 0,-1 1 0,1 0 0,-1 0 0,1 0 0,-1-1 0,1 1 0,-1 0 0,1 0 0,-1 0 0,0 0 0,0 0 0,1 2 0,11 45 0,-10-39 0,12 126 0,-14-135 0,0 0 0,0 1 0,0-1 0,0 0 0,0 0 0,0 1 0,1-1 0,-1 0 0,0 1 0,0-1 0,0 0 0,0 0 0,0 1 0,1-1 0,-1 0 0,0 0 0,0 0 0,0 1 0,1-1 0,-1 0 0,0 0 0,0 0 0,1 1 0,-1-1 0,0 0 0,0 0 0,1 0 0,-1 0 0,0 0 0,1 0 0,-1 0 0,0 0 0,0 0 0,1 0 0,-1 0 0,0 0 0,1 0 0,-1 0 0,0 0 0,0 0 0,1 0 0,-1 0 0,0 0 0,1 0 0,-1 0 0,0 0 0,0-1 0,1 1 0,-1 0 0,0 0 0,0 0 0,1 0 0,-1-1 0,0 1 0,0 0 0,0 0 0,0-1 0,1 1 0,-1 0 0,0 0 0,0-1 0,14-15 0,28-49 0,-30 44 0,1 0 0,1 1 0,0 1 0,2 0 0,33-30 0,-47 47 0,1 0 0,-1 0 0,0 0 0,1 1 0,-1-1 0,1 1 0,0 0 0,0 0 0,-1 0 0,1 0 0,0 0 0,0 1 0,0-1 0,0 1 0,0 0 0,3 0 0,-4 0 0,0 1 0,-1-1 0,1 1 0,0 0 0,0 0 0,-1 0 0,1 0 0,0 0 0,-1 0 0,1 0 0,-1 1 0,1-1 0,-1 0 0,0 1 0,1-1 0,-1 1 0,0 0 0,0-1 0,0 1 0,0 0 0,-1 0 0,1-1 0,0 1 0,0 3 0,31 128 0,-1-1 0,26 44-1365,-49-151-5461</inkml:trace>
</inkml:ink>
</file>

<file path=ppt/ink/ink90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0-12T15:09:13.652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417 1 24575,'-71'62'0,"44"-41"0,2 2 0,-38 42 0,33-26 0,1 1 0,2 2 0,1 0 0,3 2 0,-21 53 0,33-67 0,1 2 0,2-1 0,1 1 0,1 0 0,1 0 0,2 1 0,2-1 0,4 61 0,4-38-1365,1-7-5461</inkml:trace>
</inkml:ink>
</file>

<file path=ppt/ink/ink90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0-12T15:09:14.025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458 1 24575,'-10'1'0,"0"1"0,1 1 0,-1-1 0,1 2 0,0-1 0,0 1 0,-11 7 0,6-4 0,-4 2 0,0 0 0,0 1 0,1 1 0,1 1 0,0 0 0,0 2 0,-18 20 0,28-28 0,1 1 0,-1 0 0,2 1 0,-1-1 0,1 1 0,0 0 0,1 0 0,-1 1 0,2-1 0,-1 0 0,1 1 0,1 0 0,-1-1 0,1 1 0,1 0 0,0 0 0,0 0 0,1 0 0,2 11 0,6 25 0,-3-22 0,-2 0 0,0-1 0,0 38 0,-4-53 0,-1 0 0,1 1 0,-2-1 0,1 0 0,-1 0 0,0 0 0,0 0 0,-1 0 0,0 0 0,0-1 0,-1 1 0,1-1 0,-1 0 0,-1 0 0,-7 8 0,-6 3-455,0-1 0,-34 22 0,3-5-6371</inkml:trace>
</inkml:ink>
</file>

<file path=ppt/ink/ink90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0-12T15:10:20.089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11 62 24575,'0'-57'0,"0"52"0,0 7 0,0 30 0,0 628 0,-4-606-1365,-2-31-5461</inkml:trace>
</inkml:ink>
</file>

<file path=ppt/ink/ink90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0-12T15:10:20.662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53 24575,'1'-2'0,"-1"1"0,1-1 0,-1 1 0,1-1 0,-1 1 0,1-1 0,0 1 0,0 0 0,0-1 0,0 1 0,0 0 0,0 0 0,0 0 0,0 0 0,0 0 0,0 0 0,1 0 0,-1 0 0,0 0 0,2 0 0,31-14 0,-21 12 0,0 0 0,0 1 0,0 0 0,1 1 0,-1 1 0,0 0 0,21 3 0,96 22 0,-77-13 0,88 21 0,57 11 0,-150-36 0,-1-2 0,59-1 0,-66-11 0,-35 4 0,1 1 0,0 0 0,0 0 0,-1 0 0,1 1 0,7 0 0,-11 0 0,-1 1 0,0-1 0,0 1 0,1 0 0,-1-1 0,0 1 0,0 0 0,0 0 0,0 0 0,0 0 0,0 0 0,0 0 0,0 0 0,0 0 0,0 0 0,-1 0 0,1 1 0,0-1 0,-1 0 0,1 1 0,-1-1 0,1 0 0,-1 1 0,0-1 0,0 0 0,1 1 0,-1 1 0,2 47 0,-2-33 0,3 13 0,1 1 0,2-2 0,0 1 0,3 0 0,12 29 0,69 140 0,-61-142 0,-4-6 0,42 96 0,-67-147 0,-1-1 0,1 1 0,0 0 0,-1 0 0,1-1 0,-1 1 0,1 0 0,0 0 0,-1 0 0,1 0 0,-1 0 0,1 0 0,-1-1 0,1 1 0,0 0 0,-1 0 0,1 0 0,-1 1 0,1-1 0,-1 0 0,1 0 0,-1 0 0,1 0 0,0 0 0,-1 0 0,1 1 0,-1-1 0,1 0 0,0 0 0,-1 1 0,1-1 0,0 0 0,-1 0 0,1 1 0,0-1 0,-1 0 0,1 1 0,0-1 0,0 1 0,-1-1 0,1 0 0,0 1 0,0-1 0,0 1 0,0-1 0,0 0 0,-1 1 0,1-1 0,0 1 0,0-1 0,0 1 0,0-1 0,0 1 0,0-1 0,0 0 0,1 1 0,-1-1 0,0 1 0,0-1 0,0 1 0,0-1 0,0 0 0,1 1 0,-1-1 0,0 1 0,0-1 0,1 1 0,-44-23 0,30 14 0,-12-2 0,0 0 0,0 1 0,-1 2 0,0 1 0,0 0 0,-50-2 0,-162 9 0,126 13 0,77-8 0,0-2 0,-39 0 0,66-5-170,-1 0-1,0 0 0,0-1 1,1 0-1,-1 0 0,1-1 1,-10-4-1,-4-4-6655</inkml:trace>
</inkml:ink>
</file>

<file path=ppt/ink/ink9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0-12T15:10:24.526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267 21 24575,'0'-1'0,"-1"0"0,1 0 0,-1 0 0,1 0 0,-1 0 0,1 0 0,-1 0 0,1 0 0,-1 0 0,0 0 0,0 0 0,1 0 0,-1 0 0,0 0 0,0 1 0,0-1 0,0 0 0,0 1 0,0-1 0,0 1 0,0-1 0,0 1 0,0-1 0,0 1 0,-1 0 0,1 0 0,0-1 0,0 1 0,0 0 0,0 0 0,0 0 0,-1 0 0,1 0 0,-2 1 0,-42 3 0,43-4 0,-25 5 0,-44 14 0,65-18 0,0 2 0,0-1 0,0 1 0,0-1 0,0 2 0,0-1 0,1 1 0,-1-1 0,1 2 0,0-1 0,0 0 0,-7 10 0,11-11 0,-1 0 0,1 0 0,0 0 0,0 0 0,0 0 0,1 0 0,-1 0 0,1 0 0,-1 0 0,1 0 0,0 0 0,0 0 0,1 1 0,-1-1 0,2 5 0,18 51 0,-3-13 0,-12-20 0,-4-18 0,0-1 0,1 0 0,-1 0 0,2 1 0,3 7 0,-4-11 0,0-1 0,0 0 0,0-1 0,1 1 0,-1 0 0,1-1 0,0 1 0,-1-1 0,1 0 0,0 0 0,0 0 0,1 0 0,-1 0 0,5 1 0,17 6 0,43 9 0,-42-12 0,1 2 0,30 12 0,-51-17 0,1 0 0,-1 0 0,1 1 0,-1 0 0,-1 0 0,1 0 0,0 1 0,-1 0 0,0 0 0,0 0 0,-1 1 0,1 0 0,3 6 0,-6-9 0,-1 0 0,1 0 0,-1 0 0,0 0 0,0 0 0,0 0 0,0 0 0,0 1 0,-1-1 0,1 0 0,-1 1 0,0-1 0,0 0 0,0 1 0,0-1 0,-1 0 0,1 0 0,-1 1 0,-1 2 0,0-1 0,-1-1 0,1 0 0,-1 0 0,1 0 0,-1-1 0,0 1 0,-1-1 0,1 1 0,-1-1 0,1 0 0,-9 4 0,-6 3 0,0-1 0,0-1 0,-1 0 0,0-2 0,-21 5 0,-41 5-1365,43-11-5461</inkml:trace>
</inkml:ink>
</file>

<file path=ppt/ink/ink9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0-12T15:10:26.198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0 24575,'2'9'0,"0"0"0,0 1 0,1-2 0,0 1 0,0 0 0,6 8 0,-5-9 0,98 182 0,-99-184 0,5 7 0,0 0 0,-1 1 0,0 0 0,-1 0 0,-1 0 0,0 1 0,-1 0 0,0 0 0,-2 0 0,0 0 0,1 18 0,-4-29 0,1-1 0,-1 0 0,1 0 0,-1 0 0,0 0 0,0 0 0,0-1 0,-1 1 0,1 0 0,-1 0 0,1-1 0,-1 1 0,0-1 0,0 0 0,0 1 0,-1-1 0,1 0 0,0 0 0,-4 2 0,5-3 0,0-1 0,0 1 0,0-1 0,0 1 0,0-1 0,-1 0 0,1 1 0,0-1 0,0 0 0,0 0 0,-1 0 0,1 0 0,0 0 0,0 0 0,0 0 0,0 0 0,-1 0 0,1-1 0,0 1 0,-1-1 0,0 0 0,1 0 0,-1 0 0,1 0 0,-1 0 0,1-1 0,0 1 0,-1 0 0,1-1 0,0 1 0,0-1 0,0 0 0,0 1 0,1-1 0,-1 0 0,0 1 0,1-1 0,-1-2 0,-1 0 0,1-1 0,0 1 0,1-1 0,-1 0 0,1 1 0,0-1 0,0 1 0,0-1 0,1 0 0,-1 1 0,1-1 0,0 1 0,4-9 0,-2 6 0,1-1 0,0 0 0,1 1 0,-1 0 0,2 0 0,10-12 0,4 1 0,0 0 0,2 2 0,38-24 0,81-57 0,-175 127 0,-54 61 0,86-89 0,0 0 0,0 0 0,0 1 0,0-1 0,1 1 0,-1-1 0,1 1 0,0 0 0,-1 0 0,1 0 0,0-1 0,1 1 0,-1 0 0,0 0 0,1 0 0,0 0 0,0 0 0,0 5 0,1-5 0,0-1 0,0 1 0,0-1 0,1 1 0,-1-1 0,1 0 0,-1 0 0,1 0 0,0 0 0,0 0 0,0 0 0,0 0 0,0 0 0,1-1 0,-1 1 0,0-1 0,1 0 0,-1 1 0,1-1 0,3 1 0,3 1 11,1 0 0,-1-1 0,1 0 0,-1 0-1,1-1 1,0 0 0,-1 0 0,1-1 0,13-2-1,8-3-577,47-12-1,-68 14 230,23-6-6488</inkml:trace>
</inkml:ink>
</file>

<file path=ppt/ink/ink9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0-12T15:10:26.643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243 1 24575,'-23'0'0,"1"1"0,-1 0 0,0 2 0,-30 7 0,48-9 0,0 1 0,0-1 0,0 1 0,0 0 0,0 0 0,0 1 0,0-1 0,1 1 0,-1 0 0,1 0 0,0 1 0,0-1 0,0 1 0,1 0 0,-1 0 0,1 0 0,0 1 0,0-1 0,0 1 0,1-1 0,-1 1 0,1 0 0,0 0 0,-2 10 0,4-12 0,-1 0 0,1 1 0,-1-1 0,1 1 0,0-1 0,0 1 0,1-1 0,-1 1 0,1-1 0,0 0 0,0 1 0,0-1 0,0 0 0,0 0 0,1 1 0,-1-1 0,1 0 0,0-1 0,0 1 0,0 0 0,1 0 0,-1-1 0,0 1 0,1-1 0,0 0 0,-1 0 0,1 0 0,0 0 0,0 0 0,5 1 0,2 1 0,0 0 0,1-1 0,0 0 0,0 0 0,-1-1 0,1-1 0,1 0 0,12-1 0,-5 0 0,-4 1 0,-1-1 0,1-1 0,-1-1 0,16-3 0,-27 4 0,0 1 0,0-1 0,0 0 0,0-1 0,0 1 0,0-1 0,0 1 0,0-1 0,-1 0 0,1 0 0,0 0 0,-1 0 0,0 0 0,0-1 0,1 1 0,-2-1 0,1 1 0,0-1 0,0 0 0,-1 0 0,1 0 0,-1 0 0,2-5 0,-1-3 0,0 0 0,-1 0 0,1-14 0,-2 22 0,0-1 0,0 1 0,0 0 0,0-1 0,-1 1 0,1 0 0,-1 0 0,0-1 0,0 1 0,0 0 0,0 0 0,-1 0 0,1 0 0,-4-5 0,5 8 0,-1 0 0,1 0 0,0 0 0,0 0 0,-1-1 0,1 1 0,0 0 0,0 0 0,-1 0 0,1 0 0,0 0 0,-1 0 0,1 0 0,0 0 0,0 0 0,-1 0 0,1 0 0,0 0 0,-1 0 0,1 0 0,0 0 0,0 0 0,-1 0 0,1 0 0,0 1 0,0-1 0,-1 0 0,1 0 0,0 0 0,0 0 0,-1 1 0,1-1 0,0 0 0,0 0 0,0 0 0,-1 1 0,1-1 0,0 0 0,0 0 0,0 1 0,0-1 0,0 0 0,0 0 0,-1 1 0,1-1 0,0 0 0,0 0 0,0 1 0,0-1 0,0 1 0,-5 18 0,4-17 0,-10 57 0,2-1 0,2 1 0,4 1 0,3 62 0,2-71 0,0-31 0,-2 1 0,0-1 0,-1 1 0,0-1 0,-6 23 0,6-39 0,0 0 0,0-1 0,-1 1 0,1 0 0,-1 0 0,0-1 0,0 1 0,0-1 0,-1 0 0,1 1 0,-1-1 0,1 0 0,-1-1 0,0 1 0,0 0 0,-1-1 0,1 0 0,0 1 0,-1-1 0,0-1 0,1 1 0,-1 0 0,0-1 0,0 0 0,0 0 0,0 0 0,0 0 0,0-1 0,0 1 0,0-1 0,0 0 0,0-1 0,0 1 0,0 0 0,0-1 0,0 0 0,0 0 0,0 0 0,1-1 0,-1 1 0,0-1 0,1 0 0,-1 0 0,1 0 0,0-1 0,-1 1 0,1-1 0,0 0 0,0 1 0,1-1 0,-1-1 0,1 1 0,-1 0 0,1-1 0,0 1 0,0-1 0,1 1 0,-1-1 0,-1-6 0,1 5-76,0-1 1,1 1-1,-1-1 0,1 1 0,1-1 0,-1 0 0,1 0 0,0 1 1,0-1-1,0 0 0,1 1 0,0-1 0,0 0 0,1 1 1,-1-1-1,1 1 0,5-9 0,6-5-6750</inkml:trace>
</inkml:ink>
</file>

<file path=ppt/ink/ink9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0-12T15:10:28.136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1 228 24575,'7'-2'0,"1"0"0,-1-1 0,0 0 0,0 0 0,-1-1 0,9-5 0,-15 8 0,4-1 0,102-63 0,134-61 0,-218 119-1365</inkml:trace>
</inkml:ink>
</file>

<file path=ppt/ink/ink9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0-12T15:10:28.495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685 1 24575,'-6'4'0,"0"0"0,0-1 0,-1 1 0,1-1 0,-1 0 0,0-1 0,0 0 0,0 0 0,-9 1 0,-5 3 0,-242 54 0,215-53 0,-1-1 0,1-3 0,-76-4 0,120 1-105,1-1 0,0 1 0,-1-1 0,1 0 0,0 1 0,0-1 0,0-1 0,0 1 0,0 0 0,0-1 0,0 1 0,-4-4 0,-5-8-6721</inkml:trace>
</inkml:ink>
</file>

<file path=ppt/ink/ink9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0-12T15:10:28.898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381 1 24575,'-4'0'0,"-7"0"0,-10 5 0,-7 1 0,-2 0 0,-7 4 0,0-1 0,0-1 0,3 3 0,2-1 0,2-2 0,1-3 0,1 3 0,5 0-8191</inkml:trace>
</inkml:ink>
</file>

<file path=ppt/ink/ink9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0-12T15:10:29.256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73 0 24575,'0'30'0,"0"6"0,4 39 0,-2-63 0,0 1 0,1-1 0,0 0 0,1 0 0,0 0 0,11 21 0,0-7-118,-1-2-90,0 1 0,-2 0 0,-1 1 1,0 1-1,8 38 0,-15-42-6618</inkml:trace>
  <inkml:trace contextRef="#ctx0" brushRef="#br0" timeOffset="1">182 465 24575,'-9'9'0,"1"1"0,1 0 0,0 0 0,0 1 0,1 0 0,-7 19 0,0 3 0,-8 36 0,1 27 0,17-73 0,-1-1 0,-1 1 0,-1-1 0,-1-1 0,-1 1 0,-12 23 0,11-28-1365,0-2-5461</inkml:trace>
</inkml:ink>
</file>

<file path=ppt/ink/ink9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0-12T15:10:31.368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0 165 24575,'0'-1'0,"1"0"0,-1 0 0,1 0 0,-1 0 0,0-1 0,1 1 0,0 0 0,-1 1 0,1-1 0,0 0 0,-1 0 0,1 0 0,0 0 0,0 0 0,0 1 0,-1-1 0,1 0 0,0 1 0,0-1 0,0 1 0,0-1 0,0 1 0,1-1 0,-1 1 0,0 0 0,0 0 0,0-1 0,0 1 0,0 0 0,0 0 0,1 0 0,-1 0 0,0 0 0,2 1 0,42 3 0,-43-4 0,182 24 0,-103-15 0,-42-6 0,1-3 0,0-1 0,51-8 0,31-1 0,-109 9 0,1 0 0,-1 0 0,21-7 0,-31 8 0,-1-1 0,0 0 0,0 1 0,0-1 0,0 0 0,0 0 0,0-1 0,0 1 0,0 0 0,0-1 0,0 1 0,-1-1 0,3-2 0,-4 3 0,1 0 0,-1 0 0,0 0 0,1 0 0,-1 0 0,0 0 0,0 0 0,0-1 0,0 1 0,0 0 0,0 0 0,0 0 0,0 0 0,0 0 0,0-1 0,-1 1 0,1 0 0,0 0 0,-1 0 0,1 0 0,-1 0 0,1 0 0,-1 0 0,0 0 0,1 0 0,-1 0 0,0 0 0,-1 0 0,-6-7 0,0 1 0,-1 0 0,0 0 0,-1 1 0,1 0 0,-1 0 0,0 2 0,-17-7 0,-22-12 0,40 17 0,8 5 0,-1 0 0,1-1 0,-1 1 0,0 0 0,1 0 0,-1 0 0,0 0 0,0 0 0,1 0 0,-1 1 0,0-1 0,0 1 0,0-1 0,0 1 0,0 0 0,0 0 0,0 0 0,-2 0 0,7 4 0,0 1 0,0-1 0,0 0 0,1 0 0,0 0 0,0 0 0,6 4 0,213 174 0,-218-178 0,0-1 0,-1 1 0,0 1 0,0-1 0,0 0 0,0 1 0,0 0 0,3 7 0,-6-10 0,-1-1 0,1 0 0,-1 0 0,0 0 0,1 0 0,-1 1 0,0-1 0,0 0 0,0 0 0,0 1 0,0-1 0,0 0 0,-1 0 0,1 0 0,0 1 0,-1-1 0,1 0 0,-1 1 0,-1 1 0,1-1 0,-1 0 0,1 0 0,-1-1 0,0 1 0,0 0 0,0 0 0,0-1 0,0 0 0,0 1 0,0-1 0,-3 1 0,-60 28-682,-116 36-1,134-52-6143</inkml:trace>
</inkml:ink>
</file>

<file path=ppt/ink/ink9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0-12T15:10:32.666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57 24575,'5'0'0,"10"0"0,8 0 0,4 0 0,8 0 0,6-5 0,10-1 0,6 0 0,3 1 0,0-3 0,-1-1 0,-5 2 0,-4 2 0,-4 2 0,-6 1 0,-10 6 0,-10 2-8191</inkml:trace>
</inkml:ink>
</file>

<file path=ppt/ink/ink9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0-12T15:10:33.041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398 0 24575,'-5'0'0,"-6"5"0,-6 1 0,-4 4 0,-4 6 0,-2-1 0,-6 2 0,-2 3 0,1 3 0,1-3 0,2 0 0,1 1 0,1 2 0,1-3 0,5-1 0,7-3-8191</inkml:trace>
</inkml:ink>
</file>

<file path=ppt/ink/ink9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0-12T15:10:33.429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0 144 24575,'1'2'0,"-1"-1"0,1 0 0,-1 0 0,1 0 0,0 0 0,-1 1 0,1-1 0,0 0 0,0 0 0,0 0 0,-1 0 0,1-1 0,0 1 0,0 0 0,1 0 0,-1-1 0,0 1 0,0 0 0,0-1 0,0 1 0,1-1 0,-1 1 0,0-1 0,0 0 0,1 0 0,-1 1 0,2-1 0,43 5 0,-41-5 0,34 1 24,-1-2 0,1-2 0,-1-1 0,73-18 0,-25-2-767,82-37 1,-141 51-6084</inkml:trace>
  <inkml:trace contextRef="#ctx0" brushRef="#br0" timeOffset="1">492 144 24575,'5'0'0,"5"-4"0,7-2 0,5-5 0,3 0 0,6 2 0,3-2 0,1 0 0,-2-2 0,-1 1 0,-2 3 0,-1-3 0,-1 2 0,-1-3 0,-4 1-8191</inkml:trace>
</inkml:ink>
</file>

<file path=ppt/ink/ink9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0-12T15:10:33.833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930 1 24575,'0'5'0,"0"6"0,0 5 0,0 6 0,-4 3 0,-7 2 0,-1-4-8191</inkml:trace>
  <inkml:trace contextRef="#ctx0" brushRef="#br0" timeOffset="1">1 301 24575,'0'15'0,"0"-2"0,0 0 0,0 0 0,1 0 0,1 0 0,0 0 0,1-1 0,5 17 0,45 121 0,-48-132 0,-1 0 0,-1 0 0,-1 1 0,0 0 0,-1-1 0,-2 28 0,0-41-52,-1-1 0,1 1 0,-1 0 0,1-1-1,-1 1 1,-1-1 0,1 0 0,-1 1 0,1-1 0,-1 0-1,0-1 1,-1 1 0,1 0 0,-1-1 0,-6 5 0,5-3-479,-9 9-6295</inkml:trace>
</inkml:ink>
</file>

<file path=ppt/ink/ink9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0-12T15:10:34.237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0 24575,'0'22'0,"5"160"0,-2-145 0,1-1 0,20 70 0,-14-65-46,-7-26-218,1-1 0,1 1 0,0-1 1,10 21-1,-3-18-6562</inkml:trace>
</inkml:ink>
</file>

<file path=ppt/ink/ink9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0-12T15:10:34.596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606 1 24575,'-3'0'0,"-1"1"0,1 0 0,0 0 0,-1 1 0,1-1 0,0 1 0,0-1 0,0 1 0,0 0 0,0 0 0,0 0 0,1 0 0,-4 5 0,-31 35 0,33-36 0,0 0 0,1 1 0,0 0 0,0 0 0,-3 10 0,5-15 0,0 0 0,1 0 0,-1 1 0,1-1 0,-1 0 0,1 1 0,0-1 0,0 0 0,0 1 0,0-1 0,0 0 0,1 1 0,-1-1 0,1 0 0,-1 0 0,1 1 0,0-1 0,0 0 0,0 0 0,2 3 0,-3-5 0,0 1 0,1-1 0,-1 0 0,0 0 0,1 0 0,-1 0 0,0 0 0,1 0 0,-1 0 0,0 0 0,1 0 0,-1 0 0,0 0 0,1 0 0,-1 0 0,0 0 0,1 0 0,-1-1 0,0 1 0,1 0 0,-1 0 0,0 0 0,0 0 0,1-1 0,-1 1 0,0 0 0,0 0 0,1-1 0,-1 1 0,0 0 0,0 0 0,0-1 0,1 1 0,-1 0 0,0 0 0,0-1 0,0 1 0,0 0 0,0-1 0,0 1 0,0 0 0,0-1 0,0 1 0,1 0 0,-1-1 0,0 1 0,-1 0 0,1-1 0,0 1 0,4-19 0,-3 17 0,-1 0 0,0 0 0,0 0 0,0 0 0,0 0 0,-1 0 0,1 0 0,0 0 0,-1 0 0,0 0 0,1 0 0,-1 0 0,0 0 0,0 1 0,0-1 0,0 0 0,0 0 0,0 1 0,-1-1 0,1 1 0,-3-3 0,2 3 0,-1-1 0,0 1 0,0-1 0,0 1 0,0 0 0,0 0 0,0 0 0,0 0 0,0 1 0,0-1 0,0 1 0,-5 0 0,-6 1 0,-1 0 0,1 1 0,0 1 0,0 0 0,-13 6 0,-34 12 0,23-7 0,0-2 0,-1-1 0,0-2 0,-48 5 0,54-14-1365,6-4-5461</inkml:trace>
</inkml:ink>
</file>

<file path=ppt/ink/ink9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0-12T15:10:35.012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376 12 24575,'0'-4'0,"-5"-2"0,-1 5 0,0 7 0,1 7 0,1 6 0,2 5 0,1 7 0,1 4 0,0-1 0,0 4 0,0 0 0,0-1 0,1-4 0,-1-1 0,0-2 0,0-2 0,0-5-8191</inkml:trace>
  <inkml:trace contextRef="#ctx0" brushRef="#br0" timeOffset="1">485 450 24575,'-5'5'0,"-6"5"0,-5 7 0,-6 4 0,2 4 0,0 2 0,-3 1 0,4 1 0,5-1 0,-1 0 0,4 1 0,2-2 0,4-4-8191</inkml:trace>
  <inkml:trace contextRef="#ctx0" brushRef="#br0" timeOffset="2">130 641 24575,'-5'0'0,"-6"4"0,-5 7 0,-6 1 0,-3 4 0,-2 3 0,4-2-8191</inkml:trace>
</inkml:ink>
</file>

<file path=ppt/ink/ink92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0-12T15:10:36.242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490 1 24575,'0'1'0,"-1"1"0,0 0 0,-1 0 0,1 0 0,0 0 0,0-1 0,-1 1 0,1 0 0,-1-1 0,0 1 0,1-1 0,-1 0 0,0 0 0,0 0 0,0 0 0,0 0 0,0 0 0,0 0 0,0 0 0,-2 0 0,-4 3 0,-96 40 0,66-30 0,-47 26 0,82-38 0,0-1 0,0 1 0,0 0 0,0 0 0,0 1 0,1-1 0,-1 1 0,0-1 0,1 1 0,0 0 0,-2 3 0,3-5 0,1 1 0,-1-1 0,1 0 0,0 1 0,0-1 0,-1 0 0,1 1 0,0-1 0,0 1 0,0-1 0,1 0 0,-1 1 0,0-1 0,0 0 0,1 1 0,-1-1 0,1 0 0,-1 0 0,1 1 0,0-1 0,-1 0 0,1 0 0,0 0 0,0 0 0,0 0 0,0 0 0,0 0 0,0 0 0,0 0 0,0 0 0,0-1 0,2 2 0,23 16 0,2-1 0,34 17 0,-31-18 0,47 32 0,-76-47 0,0 0 0,0 0 0,0 0 0,-1 1 0,1-1 0,0 0 0,-1 1 0,1 0 0,-1-1 0,0 1 0,1 0 0,-1 0 0,0-1 0,0 1 0,0 0 0,0 0 0,0 0 0,-1 1 0,1-1 0,-1 0 0,1 0 0,-1 0 0,0 0 0,0 0 0,0 1 0,0-1 0,0 0 0,0 0 0,-1 0 0,1 0 0,-1 1 0,0 1 0,-2 0 0,1 1 0,-1-1 0,-1 0 0,1 0 0,0-1 0,-1 1 0,0-1 0,0 0 0,0 0 0,0 0 0,0 0 0,-1-1 0,-5 3 0,-70 36 0,30-14 0,-2-3 0,-75 26 0,67-38-1365,35-10-5461</inkml:trace>
</inkml:ink>
</file>

<file path=ppt/ink/ink92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0-12T15:10:37.366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36 24575,'5'1'0,"-1"-1"0,0 1 0,0 0 0,0 0 0,0 1 0,0-1 0,0 1 0,0 0 0,7 4 0,34 27 0,-25-19 0,-17-11 0,1-1 0,0 1 0,-1-1 0,1 0 0,0-1 0,0 1 0,0-1 0,1 1 0,-1-1 0,0 0 0,0-1 0,1 1 0,-1-1 0,8 0 0,-8-1 0,-1 1 0,0-1 0,0 0 0,1 0 0,-1-1 0,0 1 0,0 0 0,0-1 0,-1 0 0,1 0 0,0 0 0,-1 0 0,1 0 0,-1 0 0,1-1 0,-1 1 0,0-1 0,0 0 0,0 0 0,1-3 0,12-11 0,-15 17 0,1 0 0,-1 0 0,0 0 0,1 0 0,-1 0 0,0 0 0,1 0 0,-1 0 0,0 0 0,1 0 0,-1 0 0,0 0 0,1 0 0,-1 0 0,0 0 0,1 0 0,-1 0 0,0 0 0,1 0 0,-1 1 0,0-1 0,1 0 0,-1 0 0,0 0 0,1 1 0,-1-1 0,0 0 0,0 0 0,1 1 0,-1-1 0,0 1 0,2 2 0,0 0 0,-1 1 0,0-1 0,0 1 0,0-1 0,0 1 0,0-1 0,0 6 0,-1-12 0,0 1 0,0-1 0,1 0 0,-1 1 0,1-1 0,-1 0 0,1 1 0,0-1 0,0 1 0,0-1 0,0 1 0,2-4 0,-3 6 0,1 0 0,-1 0 0,0 0 0,0 0 0,1 0 0,-1 0 0,0 0 0,0 0 0,1-1 0,-1 1 0,0 0 0,0 0 0,1 0 0,-1 0 0,0 1 0,0-1 0,1 0 0,-1 0 0,0 0 0,0 0 0,1 0 0,-1 0 0,0 0 0,0 0 0,1 0 0,-1 1 0,0-1 0,0 0 0,0 0 0,0 0 0,1 0 0,-1 1 0,0-1 0,0 0 0,0 0 0,0 0 0,0 1 0,1-1 0,-1 0 0,0 0 0,0 1 0,0-1 0,0 0 0,0 0 0,0 1 0,0-1 0,0 0 0,0 0 0,0 1 0,0-1 0,0 0 0,0 0 0,0 1 0,0-1 0,0 0 0,0 0 0,0 1 0,-1-1 0,1 16 0,0-15 0,0 0 0,0 0 0,0-1 0,0 1 0,0 0 0,0-1 0,0 1 0,0 0 0,-1-1 0,1 1 0,0 0 0,-1-1 0,1 1 0,0 0 0,-1-1 0,1 1 0,-1-1 0,1 1 0,-1-1 0,1 1 0,-1-1 0,-1 1 0,2-1 0,0 0 0,-1-1 0,1 1 0,-1-1 0,1 1 0,0-1 0,-1 1 0,1-1 0,0 1 0,0-1 0,0 0 0,-1 1 0,1-1 0,0 1 0,0-1 0,0 1 0,0-1 0,0 0 0,0 1 0,0-1 0,0 1 0,0-1 0,0 0 0,0 1 0,0-1 0,1 1 0,-1-1 0,0 0 0,12-60 0,-12 61 0,0 0 0,0 0 0,0 0 0,0 0 0,0 0 0,0 0 0,1 1 0,-1-1 0,0 0 0,0 0 0,0 0 0,0 0 0,0 0 0,0 0 0,0 0 0,0 0 0,0 0 0,0 0 0,0 0 0,0 0 0,0 0 0,0 0 0,1 0 0,-1 0 0,0 0 0,0 0 0,0 0 0,0 0 0,0 0 0,0 0 0,0 0 0,0 0 0,0 0 0,0 0 0,0 0 0,1 0 0,-1 0 0,0 0 0,0 0 0,0 0 0,0 0 0,0 0 0,0 0 0,3 17 0,-1 19 0,-2-14 0,-1-33 0,1-36 0,0 6 0,0 37 0,0 13 0,0 11 0,0 52 0,0-71 0,0-1 0,0 0 0,-1 0 0,1 0 0,0 0 0,0 1 0,0-1 0,0 0 0,0 0 0,0 0 0,0 1 0,0-1 0,0 0 0,0 0 0,0 0 0,0 1 0,0-1 0,0 0 0,0 0 0,0 0 0,0 1 0,0-1 0,0 0 0,0 0 0,0 0 0,0 1 0,0-1 0,0 0 0,0 0 0,1 0 0,-1 1 0,0-1 0,0 0 0,0 0 0,0 0 0,0 0 0,1 0 0,-1 1 0,0-1 0,0 0 0,0 0 0,0 0 0,1 0 0,-1 0 0,0 0 0,0 0 0,0 0 0,1 0 0,-1 0 0,7-11 0,5-19 0,-5 10-1365,1 2-5461</inkml:trace>
</inkml:ink>
</file>

<file path=ppt/ink/ink92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0-12T15:10:37.922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325 20 24575,'0'-1'0,"0"0"0,0 0 0,-1 0 0,1 0 0,0 0 0,-1 0 0,1 0 0,-1 0 0,0 0 0,1 1 0,-1-1 0,1 0 0,-1 0 0,0 0 0,0 1 0,0-1 0,1 1 0,-1-1 0,0 0 0,0 1 0,0-1 0,0 1 0,0 0 0,0-1 0,0 1 0,0 0 0,0-1 0,0 1 0,0 0 0,0 0 0,0 0 0,0 0 0,0 0 0,-2 0 0,-37 4 0,26 0 0,0 1 0,0 0 0,1 1 0,0 0 0,0 1 0,0 1 0,1 0 0,0 0 0,1 2 0,-12 10 0,11-8 0,1 0 0,0 0 0,1 1 0,0 0 0,1 1 0,1 0 0,0 0 0,-11 29 0,18-39 0,0 0 0,-1 1 0,2-1 0,-1 0 0,0 0 0,1 1 0,0-1 0,0 0 0,0 1 0,0-1 0,1 0 0,0 0 0,0 1 0,0-1 0,0 0 0,1 0 0,-1 0 0,1 0 0,0 0 0,0-1 0,1 1 0,-1 0 0,5 4 0,-4-5 0,0-1 0,1 1 0,-1-1 0,0 0 0,1 0 0,-1 0 0,1 0 0,0-1 0,-1 1 0,1-1 0,0 0 0,0 0 0,0 0 0,0-1 0,0 0 0,0 1 0,0-1 0,0-1 0,0 1 0,0-1 0,0 1 0,0-1 0,-1 0 0,1 0 0,6-3 0,4-3 0,-1 1 0,0-2 0,0 0 0,0 0 0,-1-1 0,14-14 0,-20 17 0,0 1 0,0-1 0,-1 0 0,0-1 0,0 1 0,-1-1 0,1 0 0,-2 0 0,1-1 0,-1 1 0,0-1 0,0 0 0,1-10 0,-3 15 0,-1 0 0,0 0 0,0 0 0,0 0 0,0 0 0,0 0 0,-1 0 0,1 0 0,-1 0 0,0 0 0,0 0 0,0 1 0,0-1 0,-1 0 0,1 0 0,-1 1 0,1-1 0,-1 1 0,0-1 0,0 1 0,0 0 0,0 0 0,-1 0 0,1 0 0,0 0 0,-1 1 0,0-1 0,1 1 0,-1-1 0,0 1 0,0 0 0,1 0 0,-1 0 0,0 0 0,0 1 0,0-1 0,-5 1 0,-2-1 0,1 0 0,-1 1 0,0 0 0,1 1 0,-1 0 0,1 0 0,-1 1 0,1 0 0,-1 1 0,-16 7 0,19-6 20,-1 0 0,1 1 0,0 0 0,0 0 0,-11 12 0,17-15-75,-1-1 0,0 1 0,1 0 0,-1-1 0,1 1 0,0 0 0,0 0 0,-1 0 0,1 0 0,1 0 0,-1 0 0,0 0 0,0 1 0,1-1 0,-1 0 0,1 0 0,0 1 0,-1-1 0,1 0 0,0 0 0,1 1 0,-1-1 0,0 0 0,0 0 0,1 1 0,1 2 0,7 8-6771</inkml:trace>
</inkml:ink>
</file>

<file path=ppt/ink/ink92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0-12T15:10:38.300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52 18 24575,'0'-1'0,"0"0"0,0 1 0,0-1 0,0 1 0,0-1 0,0 0 0,0 1 0,0-1 0,-1 1 0,1-1 0,0 0 0,0 1 0,0-1 0,-1 1 0,1-1 0,0 1 0,-1-1 0,1 1 0,0-1 0,-1 1 0,1-1 0,0 1 0,-1-1 0,1 1 0,-1 0 0,1-1 0,-1 1 0,1 0 0,-1-1 0,1 1 0,-1 0 0,0 0 0,1 0 0,-1-1 0,1 1 0,-1 0 0,0 0 0,1 0 0,-1 0 0,1 0 0,-1 0 0,0 0 0,1 0 0,-1 0 0,1 0 0,-1 1 0,1-1 0,-1 0 0,-1 1 0,1-1 0,-1 1 0,0 0 0,0-1 0,1 1 0,-1 0 0,1 0 0,-1 0 0,1 1 0,-1-1 0,1 0 0,0 0 0,-1 1 0,1-1 0,0 1 0,0-1 0,-1 3 0,1 2 0,-1 0 0,1 0 0,0 0 0,1 0 0,-1 0 0,1 0 0,1 0 0,-1 0 0,1 0 0,0 0 0,0 0 0,1 0 0,3 9 0,5 10 0,21 39 0,-30-62 0,152 333 0,-137-291-1365,-4-6-5461</inkml:trace>
</inkml:ink>
</file>

<file path=ppt/ink/ink92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0-12T15:10:39.652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1 158 24575,'0'12'0,"1"1"0,1-1 0,0 0 0,1 0 0,0 0 0,10 23 0,38 66 0,-25-53 0,80 125 0,-124-200 0,1-2 0,-22-50 0,33 66 0,1-1 0,1 1 0,0-1 0,1-1 0,0 1 0,2 0 0,-1-1 0,2 1 0,1-20 0,0 28 0,0 1 0,1 1 0,0-1 0,0 0 0,0 0 0,1 1 0,-1-1 0,1 1 0,0 0 0,0 0 0,1 0 0,-1 0 0,1 0 0,5-3 0,0-1 0,0 1 0,1 1 0,-1-1 0,1 2 0,15-7 0,-24 11 0,1 1 0,-1-1 0,1 0 0,-1 1 0,1-1 0,-1 1 0,1 0 0,0 0 0,-1-1 0,1 1 0,0 0 0,-1 0 0,1 0 0,-1 1 0,1-1 0,0 0 0,2 2 0,-3-2 0,0 1 0,0 0 0,-1-1 0,1 1 0,0 0 0,0 0 0,-1 0 0,1 0 0,0 0 0,-1 0 0,1 0 0,-1 0 0,1 0 0,-1 0 0,0 0 0,1 0 0,-1 0 0,0 0 0,0 2 0,0 7 0,0 0 0,-1 0 0,0 0 0,-5 18 0,1 0 0,5-26 0,0 0 0,0 0 0,0 0 0,0 0 0,0 0 0,0 0 0,1 0 0,-1 0 0,0 0 0,1 0 0,0 0 0,-1 0 0,1-1 0,0 1 0,0 0 0,0 0 0,0-1 0,0 1 0,1-1 0,-1 1 0,0-1 0,1 1 0,1 0 0,0 0 0,0-1 0,0 0 0,0 1 0,0-1 0,1-1 0,-1 1 0,0 0 0,0-1 0,0 0 0,1 0 0,-1 0 0,6-1 0,9-1 0,-1-2 0,0 0 0,33-14 0,-50 18 0,27-10 0,-2 0 0,1-2 0,-2-1 0,1-1 0,23-20 0,-41 29 0,0-1 0,-1 0 0,0 0 0,0-1 0,-1 0 0,0 0 0,0 0 0,7-16 0,-10 17 0,0 0 0,0 0 0,0 0 0,-1 0 0,0 0 0,-1 0 0,1 0 0,-1 0 0,0 0 0,0-1 0,-1 1 0,0 0 0,0 0 0,-2-6 0,1 8 0,1 0 0,-1 1 0,0-1 0,0 1 0,0-1 0,0 1 0,0 0 0,-1 0 0,1 0 0,-1 0 0,0 0 0,-4-3 0,6 6 0,0-1 0,0 0 0,0 1 0,0-1 0,0 1 0,0-1 0,0 1 0,0-1 0,-1 1 0,1 0 0,0 0 0,0-1 0,0 1 0,0 0 0,0 0 0,-1 0 0,1 0 0,0 1 0,0-1 0,0 0 0,0 0 0,0 1 0,0-1 0,-1 0 0,1 1 0,0-1 0,0 1 0,0 0 0,0-1 0,0 1 0,1 0 0,-1-1 0,0 1 0,0 0 0,0 0 0,1 0 0,-1 0 0,0 0 0,1 0 0,-1 0 0,1 0 0,-1 0 0,1 0 0,0 0 0,-1 2 0,-1 3 0,0 0 0,0 0 0,0-1 0,1 1 0,0 0 0,1 0 0,-1 9 0,1-14 0,0 1 0,0 0 0,0-1 0,0 1 0,0-1 0,0 1 0,1-1 0,-1 1 0,0-1 0,1 1 0,-1-1 0,1 0 0,0 1 0,-1-1 0,1 0 0,0 1 0,0-1 0,0 0 0,0 0 0,0 0 0,0 0 0,0 0 0,1 0 0,-1 0 0,0 0 0,0 0 0,1 0 0,-1-1 0,1 1 0,-1 0 0,0-1 0,1 0 0,1 1 0,-3-1 0,1 0 0,-1-1 0,0 1 0,1 0 0,-1 0 0,0-1 0,1 1 0,-1 0 0,0-1 0,0 1 0,1 0 0,-1-1 0,0 1 0,0 0 0,0-1 0,0 1 0,1-1 0,-1 1 0,0 0 0,0-1 0,0 1 0,0-1 0,0 1 0,0 0 0,0-1 0,0 1 0,0-1 0,0 1 0,0-1 0,-1 1 0,1 0 0,0-1 0,0 1 0,0 0 0,0-1 0,-1 1 0,1-1 0,0 1 0,0 0 0,-1-1 0,1 1 0,-1-1 0,-9-23 0,9 23 0,0-2 0,0 1 0,0 0 0,0 0 0,-1 1 0,1-1 0,0 0 0,-1 0 0,0 1 0,1-1 0,-1 1 0,0-1 0,0 1 0,-3-2 0,5 3 0,-1-1 0,1 1 0,0 0 0,-1 0 0,1 0 0,-1 0 0,1 0 0,-1 0 0,1 0 0,0 0 0,-1 0 0,1 0 0,-1 0 0,1 0 0,-1 0 0,1 0 0,0 0 0,-1 1 0,1-1 0,-1 0 0,1 0 0,0 0 0,-1 1 0,1-1 0,0 0 0,-1 0 0,1 1 0,-1 0 0,0 1 0,1-1 0,-1 0 0,0 0 0,1 1 0,-1-1 0,1 1 0,0-1 0,-1 0 0,1 1 0,0-1 0,0 3 0,6 43 0,-6-45 0,1 1 0,-1 0 0,1-1 0,0 1 0,0-1 0,0 1 0,0-1 0,0 1 0,1-1 0,-1 0 0,1 1 0,-1-1 0,1 0 0,2 2 0,-3-4 0,0 0 0,0 1 0,-1-1 0,1 0 0,0 0 0,0 0 0,-1 0 0,1 0 0,0 0 0,0-1 0,-1 1 0,1 0 0,0 0 0,-1 0 0,1-1 0,0 1 0,-1 0 0,1-1 0,0 1 0,-1-1 0,1 1 0,0-1 0,-1 1 0,1-1 0,15-16 0,-12 12 0,29-38 0,-24 31 0,-1 1 0,16-17 0,-23 28 0,-1-1 0,0 1 0,1-1 0,-1 1 0,1 0 0,-1-1 0,1 1 0,-1-1 0,1 1 0,-1 0 0,1-1 0,-1 1 0,1 0 0,0 0 0,-1-1 0,1 1 0,-1 0 0,1 0 0,0 0 0,-1 0 0,1 0 0,-1 0 0,1 0 0,0 0 0,-1 0 0,1 0 0,0 0 0,0 1 0,0-1 0,0 1 0,-1 0 0,1 0 0,0-1 0,-1 1 0,1 0 0,-1 0 0,1 0 0,-1 0 0,1 0 0,-1 0 0,0 0 0,1 0 0,-1 0 0,0 1 0,3 46 0,-3-44 0,-4 384 0,4-380 0,0-1 0,0 1 0,-1-1 0,0 1 0,-1-1 0,0 1 0,-3 9 0,3-13 0,0-1 0,0 0 0,0 1 0,0-1 0,0 0 0,-1 0 0,1 0 0,-1 0 0,0-1 0,0 1 0,0-1 0,0 0 0,0 1 0,-1-2 0,1 1 0,-6 2 0,-10 4-124,-1-1 0,0-1 0,0 0 0,-1-2 0,1-1 0,-1 0-1,0-1 1,0-1 0,0-2 0,-28-2 0,18-3-6702</inkml:trace>
</inkml:ink>
</file>

<file path=ppt/ink/ink93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0-12T15:10:40.041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84 272 24575,'0'-5'0,"0"-6"0,0-6 0,0-4 0,0-4 0,0-2 0,-5-1 0,-1 0 0,-4-1 0,-1 1 0,-3 0 0,1 9 0,3 13 0,3 12 0,2 10 0,3 6 0,1 0-8191</inkml:trace>
</inkml:ink>
</file>

<file path=ppt/ink/ink93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0-12T15:10:48.068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2217 602 24575,'1'-11'0,"1"0"0,0 0 0,1 0 0,7-19 0,-1 0 0,3-7 0,1 0 0,2 1 0,1 0 0,2 1 0,42-59 0,-60 94 0,0 0 0,0-1 0,1 1 0,-1 0 0,0 0 0,0 0 0,1 0 0,-1 0 0,0 0 0,1 0 0,-1 0 0,0 0 0,1 0 0,-1 0 0,0 0 0,0 0 0,1 0 0,-1 0 0,0 0 0,1 0 0,-1 0 0,0 0 0,0 0 0,1 0 0,-1 1 0,0-1 0,0 0 0,1 0 0,-1 0 0,0 1 0,0-1 0,1 0 0,-1 0 0,0 0 0,0 1 0,0-1 0,0 0 0,1 0 0,-1 1 0,0-1 0,0 0 0,0 1 0,0-1 0,0 0 0,0 0 0,0 1 0,0-1 0,0 0 0,0 1 0,7 16 0,-1 10 0,-1 0 0,-1 1 0,-2-1 0,-1 1 0,-3 34 0,2-12 0,-3 247 0,5 285 0,11-381 0,2 60 0,-15-210 0,-2 91 0,1-134 0,-1-1 0,1 1 0,-1-1 0,-1 0 0,0 1 0,0-1 0,0-1 0,-1 1 0,1 0 0,-2-1 0,1 0 0,-1 0 0,0 0 0,0 0 0,-1-1 0,1 0 0,-1 0 0,0-1 0,-13 8 0,-9 3 0,-1-1 0,-1-1 0,-42 13 0,61-23 0,-797 248-1052,418-125 755,161-49 161,225-76 139,-7 3 110,1-1-1,-1 0 0,0-1 1,0 0-1,-12 0 0,22-2-96,-1 0 0,1 0 0,-1 0 0,1 0 0,-1 0 0,1-1 0,-1 1-1,1 0 1,-1-1 0,1 1 0,-1-1 0,1 0 0,0 1 0,-1-1 0,1 0 0,0 0 0,-1 0 0,1 0-1,0 0 1,0 0 0,0 0 0,0 0 0,0 0 0,0-1 0,1 1 0,-1 0 0,0-1 0,0 1 0,1-1 0,-1 1-1,1 0 1,0-1 0,-1 1 0,1-1 0,0 1 0,0-1 0,0 0 0,0 1 0,0-1 0,0 1 0,0-1-1,0 1 1,1-1 0,-1 1 0,1-3 0,6-38 27,1-5-24,3-65 0,-11 95-20,0 0 1,-2 0-1,0 0 1,0 0-1,-2 0 0,0 1 1,-10-26-1,-8-6 1,-2 1 0,-31-46 0,-69-85 0,11 16 0,59 78 0,3-3 0,-42-99 0,75 141 0,1 0 0,3 0 0,2-2 0,2 1 0,1-1 0,-2-75 0,10 87 0,1 0 0,2 0 0,9-47 0,-6 62 0,0 0 0,2 0 0,0 1 0,1 0 0,0 0 0,2 1 0,12-19 0,0 7 0,1 2 0,1 1 0,2 1 0,0 1 0,2 1 0,0 1 0,2 2 0,42-24 0,-5 10 0,0 2 0,2 4 0,75-21 0,206-34 0,7 30 0,-77 12 0,-80 10 0,329-13 0,-514 45-455,0 1 0,25 4 0,-15 1-6371</inkml:trace>
</inkml:ink>
</file>

<file path=ppt/ink/ink93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0-12T15:10:50.288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2285 21 24575,'-15'-1'0,"0"-1"0,-27-5 0,-26-4 0,-10 13 0,-1 3 0,-116 23 0,79-10 0,-996 153-602,1085-166 629,-1 1 0,-38 14-1,56-16 22,1 0-1,0 0 1,0 1-1,0 1 1,1-1-1,0 1 1,0 1-1,0-1 0,1 1 1,-8 10-1,-33 42-47,4 2 0,-51 92 0,80-126 0,2 1 0,1 1 0,2 0 0,0 0 0,2 1 0,2 0 0,0 1 0,-2 52 0,37 400 0,1-78 0,-29-196 0,-2-26 0,26 210 0,-7-270 0,18 152 0,-32-218 0,-2 2 0,-10 96 0,3-120 0,-2-1 0,-1 0 0,-2 0 0,-25 57 0,-75 119 0,92-178 0,16-30 0,1 0 0,0 0 0,0 1 0,0-1 0,0 0 0,0 1 0,0-1 0,0 1 0,1-1 0,-1 1 0,1-1 0,0 1 0,0-1 0,0 1 0,0-1 0,0 1 0,0-1 0,1 1 0,-1-1 0,1 1 0,0-1 0,-1 1 0,1-1 0,2 3 0,-1-2 0,0-1 0,1 1 0,-1-1 0,1 0 0,0 0 0,0 0 0,0 0 0,0 0 0,0 0 0,0-1 0,0 0 0,1 1 0,-1-1 0,0-1 0,1 1 0,-1 0 0,6 0 0,33 2 0,64-3 0,22 1 0,-108 1 0,61 6 0,0-4 0,-1-3 0,101-11 0,-103-3 0,-2-3 0,1-3 0,-2-3 0,-1-4 0,108-54 0,-127 53 0,-7 3 0,0-1 0,46-34 0,-81 50 0,-1-1 0,0 0 0,-1-1 0,0 0 0,0 0 0,-1-2 0,-1 1 0,0-1 0,-1 0 0,0-1 0,9-24 0,99-274 0,17-163 0,-57 173 0,-63 256 0,66-255 0,-66 238 0,-3-1 0,4-119 0,-30-124 0,1 7 0,16-55 0,1 335 0,0 1 0,1-1 0,1 1 0,1 0 0,10-25 0,8-31 0,-23 71-124,1 1 0,0 0 0,0 0 0,1 0 0,-1 0 0,1 0-1,-1 0 1,1 1 0,0-1 0,3-3 0,7-5-6702</inkml:trace>
</inkml:ink>
</file>

<file path=ppt/ink/ink93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0-12T15:10:53.756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1 24575,'17'410'0,"-5"381"0,-14-550 0,2-323-1365,0 45-5461</inkml:trace>
</inkml:ink>
</file>

<file path=ppt/ink/ink93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0-12T15:10:55.032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0 355 24575,'1'-28'0,"0"0"0,1 0 0,2 0 0,12-44 0,-13 61 0,1 0 0,0-1 0,1 1 0,0 1 0,0-1 0,1 1 0,1 0 0,0 0 0,0 1 0,1 0 0,0 0 0,1 1 0,14-11 0,-19 16 0,1 0 0,0 1 0,0 0 0,0 0 0,0 0 0,0 0 0,0 1 0,0 0 0,1 0 0,-1 0 0,9 1 0,6 1 0,36 5 0,-20-1 0,124 11-80,544 37-738,-138-51 818,230 8 0,-77 51 0,-647-55 224,1-3 1,-1-3 0,111-15-1,117-14-224,-228 22 0,-1 4 0,0 2 0,142 18 0,-131-1 0,-52-9 0,0-1 0,0-1 0,1-2 0,34-1 0,17-15 0,-69 10 0,0 0 0,0 0 0,0 1 0,1 1 0,-1 1 0,0 0 0,1 0 0,-1 1 0,20 5 0,-21-3 0,0 1 0,0 0 0,0 0 0,20 13 0,-27-14 0,-1 0 0,1 1 0,-1 0 0,0 0 0,0 0 0,-1 0 0,1 1 0,-1-1 0,0 1 0,0 0 0,-1 0 0,0 0 0,3 8 0,14 49 0,-2 1 0,-4 1 0,8 93 0,6 18 0,-16-107 0,-4-29 0,3 72 0,-9-28 0,-4 135 0,-10-134 0,7-55 0,-2 48 0,10 69 0,-4 63 0,1-203 0,1 0 0,-1 0 0,0-1 0,0 1 0,-1 0 0,0 0 0,0-1 0,0 1 0,0-1 0,-1 1 0,0-1 0,-6 8 0,6-10 0,-1 0 0,1 0 0,-1-1 0,0 1 0,0-1 0,0 1 0,0-1 0,0-1 0,0 1 0,0 0 0,-1-1 0,1 0 0,-1 0 0,1 0 0,-1-1 0,-7 1 0,0-2 0,1 0 0,-1 0 0,1-1 0,0 0 0,-13-4 0,11 2 0,0 1 0,-1 0 0,-19-1 0,-13 5 0,0 3 0,-54 10 0,11-1 0,-356 21 0,404-32 0,-940-1-1053,2-62-118,685 39 1104,119 9 67,-442-20 0,593 34 323,0 1 0,-28 7-1,-16 1 1001,48-11-2688,4-2-5461</inkml:trace>
</inkml:ink>
</file>

<file path=ppt/ink/ink93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0-12T15:13:50.243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1372 24575,'0'0'0,"0"1"0,0-1 0,0 1 0,0-1 0,0 1 0,0-1 0,0 1 0,0-1 0,0 1 0,1-1 0,-1 1 0,0-1 0,0 1 0,0-1 0,1 0 0,-1 1 0,0-1 0,0 1 0,1-1 0,-1 0 0,0 1 0,1-1 0,-1 0 0,1 1 0,-1-1 0,0 0 0,1 0 0,-1 1 0,1-1 0,-1 0 0,1 0 0,-1 0 0,1 1 0,-1-1 0,1 0 0,-1 0 0,1 0 0,-1 0 0,0 0 0,1 0 0,-1 0 0,1 0 0,-1 0 0,1 0 0,-1 0 0,1-1 0,-1 1 0,1 0 0,-1 0 0,1 0 0,-1-1 0,1 1 0,-1 0 0,0 0 0,1-1 0,-1 1 0,0 0 0,1-2 0,26-18 0,-11-2 0,0 0 0,-2-1 0,0 0 0,12-30 0,36-107 0,-34 84 0,143-448 0,-55 157 0,-112 352 0,12-31 0,-15 44 0,0 1 0,-1-1 0,1 0 0,0 0 0,0 0 0,1 0 0,-1 1 0,0-1 0,1 0 0,-1 1 0,0-1 0,1 1 0,0 0 0,-1-1 0,1 1 0,4-2 0,-5 4 0,0-1 0,0 0 0,0 1 0,0-1 0,0 1 0,0 0 0,0-1 0,0 1 0,0 0 0,0-1 0,0 1 0,-1 0 0,1 0 0,0 0 0,0 0 0,-1 0 0,1 0 0,-1 0 0,1 0 0,-1 0 0,1 0 0,-1 0 0,0 0 0,1 0 0,-1 1 0,0 1 0,1-1 0,18 63 0,-3 1 0,8 73 0,-10-50 0,17 186 0,3 10 0,-34-284 0,18 76 0,-16-72 0,-1 0 0,1 0 0,0-1 0,1 1 0,-1-1 0,1 1 0,0-1 0,0 0 0,0 0 0,0 0 0,1 0 0,-1-1 0,5 4 0,-6-6 0,-1 0 0,0 0 0,0-1 0,1 1 0,-1 0 0,1-1 0,-1 1 0,0-1 0,1 1 0,-1-1 0,1 0 0,-1 1 0,1-1 0,-1 0 0,1 0 0,-1 0 0,1 0 0,-1 0 0,1-1 0,-1 1 0,1 0 0,-1-1 0,1 1 0,-1-1 0,1 1 0,-1-1 0,0 0 0,1 0 0,-1 0 0,0 1 0,0-1 0,0 0 0,0 0 0,0-1 0,0 1 0,0 0 0,0 0 0,0 0 0,1-2 0,0-1 0,0-1 0,0 1 0,0 0 0,-1-1 0,1 1 0,-1-1 0,0 0 0,-1 1 0,1-1 0,-1 0 0,0-5 0,-1-3 0,-1 0 0,-1 1 0,0 0 0,-1-1 0,0 1 0,-1 0 0,0 1 0,-1-1 0,0 1 0,-1 0 0,0 1 0,-1-1 0,0 1 0,-1 1 0,-11-11 0,10 11 0,-1 0 0,1 1 0,-2 0 0,1 1 0,-1 0 0,0 1 0,0 1 0,0-1 0,-1 2 0,0 0 0,0 0 0,0 1 0,-1 1 0,-18-1 0,10 4-3,0 1 0,0 1 1,-29 7-1,5-1-1351,23-5-5472</inkml:trace>
</inkml:ink>
</file>

<file path=ppt/ink/ink93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0-12T15:13:50.691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14 140 24575,'-1'1'0,"1"-1"0,-1 0 0,1 0 0,-1 0 0,1 0 0,-1 0 0,1 0 0,-1 0 0,1-1 0,0 1 0,-1 0 0,1 0 0,-1 0 0,1 0 0,-1-1 0,1 1 0,0 0 0,-1 0 0,1-1 0,-1 1 0,1 0 0,0 0 0,-1-1 0,1 1 0,0 0 0,0-1 0,-1 1 0,1-1 0,0 1 0,0 0 0,-1-1 0,1 1 0,0-1 0,0 1 0,0-1 0,0 1 0,0-1 0,0 1 0,0 0 0,0-1 0,0 1 0,0-1 0,0 1 0,0-1 0,0 1 0,0-1 0,0 1 0,0-1 0,0 1 0,1 0 0,-1-1 0,0 1 0,0-1 0,1 1 0,-1 0 0,0-1 0,0 1 0,1-1 0,1-1 0,-1-1 0,0 1 0,1 0 0,0 0 0,-1 0 0,1 0 0,0 0 0,0 1 0,3-3 0,27-9 0,-1 1 0,1 2 0,56-10 0,-13 3 0,-40 7 0,-23 6 0,1 0 0,0 0 0,26-2 0,-38 6 0,0 1 0,1-1 0,-1 0 0,0 0 0,1 0 0,-1 1 0,1-1 0,-1 1 0,0-1 0,0 1 0,1 0 0,-1-1 0,0 1 0,0 0 0,0 0 0,0 0 0,0 0 0,0 0 0,0 0 0,0 0 0,0 0 0,0 0 0,-1 0 0,1 0 0,0 1 0,-1-1 0,1 0 0,-1 0 0,1 1 0,-1-1 0,0 0 0,1 3 0,0 6 0,0-1 0,0 1 0,-1 17 0,-1-16 0,-2 147 0,1 142 0,5-208 0,20 116 0,56 355 0,-77-544 0,0 0 0,-3 37 0,0-49 0,0 0 0,-1-1 0,1 1 0,-1 0 0,-1 0 0,1-1 0,-1 1 0,-1-1 0,1 0 0,-1 0 0,-6 8 0,2-4 0,-1 0 0,0-1 0,-1 0 0,0 0 0,-1-1 0,1 0 0,-1-1 0,-1 0 0,-22 9 0,27-13 0,1-1 0,-1 0 0,0 0 0,0-1 0,0 1 0,0-2 0,-1 1 0,1-1 0,0 0 0,0-1 0,0 1 0,0-1 0,0-1 0,0 1 0,0-1 0,0-1 0,0 1 0,1-1 0,-1 0 0,-6-5 0,-58-42-1365,49 34-5461</inkml:trace>
</inkml:ink>
</file>

<file path=ppt/ink/ink93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0-12T15:13:51.457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413 0 24575,'-45'2'0,"0"3"0,-70 14 0,40-4 0,74-15 0,-1 0 0,1 1 0,0-1 0,0 1 0,-1 0 0,1-1 0,0 1 0,0 0 0,0 0 0,0-1 0,-1 1 0,1 0 0,1 0 0,-1 0 0,0 0 0,0 1 0,0-1 0,0 0 0,1 0 0,-1 0 0,1 1 0,-1-1 0,1 0 0,-1 1 0,1-1 0,0 0 0,0 1 0,-1 1 0,1 45 0,1-33 0,-3 113 0,-29 201 0,24-268 0,-22 200 0,19-90 0,-1 10 0,2-117 0,3 1 0,2 0 0,7 91 0,-3-154 0,0 0 0,1 0 0,-1 0 0,0 1 0,1-1 0,-1 0 0,1 0 0,0 0 0,-1 0 0,1 0 0,0 0 0,0 0 0,1 0 0,-1 0 0,0-1 0,0 1 0,1 0 0,-1-1 0,1 1 0,0-1 0,-1 1 0,1-1 0,0 0 0,0 0 0,0 0 0,0 0 0,0 0 0,0 0 0,0-1 0,0 1 0,0-1 0,0 1 0,1-1 0,-1 0 0,0 1 0,4-2 0,6 0 0,0-1 0,0 0 0,0 0 0,0-2 0,15-5 0,-19 6 0,13-5 0,69-24 0,145-31 0,-109 40-1365,-73 15-5461</inkml:trace>
</inkml:ink>
</file>

<file path=ppt/ink/ink93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0-12T15:13:52.033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22 0 24575,'0'9'0,"0"8"0,0 6 0,-4 3 0,-3 2 0,2 1 0,0-5-8191</inkml:trace>
</inkml:ink>
</file>

<file path=ppt/ink/ink93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0-12T15:14:11.360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65 24575,'4'0'0,"7"0"0,5 0 0,6 0 0,3 0 0,2 0 0,1 0 0,0 0 0,-4-5 0,-2-1 0,0 0 0,1 1 0,2-3 0,0-1 0,1 2 0,-4-2 0,-5-1-8191</inkml:trace>
</inkml:ink>
</file>

<file path=ppt/ink/ink94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0-12T15:14:11.768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57 24575,'5'0'0,"6"-4"0,6-3 0,4 1 0,4-3 0,2-1 0,1 2 0,0 2 0,1 2 0,-1 2 0,-4 1-8191</inkml:trace>
</inkml:ink>
</file>

<file path=ppt/ink/ink94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0-12T15:14:36.267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60 24575,'5'0'0,"6"-5"0,5-1 0,6-5 0,3 1 0,2-4 0,-4 1-8191</inkml:trace>
</inkml:ink>
</file>

<file path=ppt/ink/ink94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0-12T15:14:36.622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17 138 24575,'-4'0'0,"-2"-5"0,0-6 0,6-1 0,7-4 0,8 2 0,10-2 0,10 2 0,8-2 0,12-2 0,-5 2-8191</inkml:trace>
</inkml:ink>
</file>

<file path=ppt/ink/ink94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0-12T15:14:38.266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31 18 24575,'2'-18'0,"5"35"0,5 34 0,-10-27 0,0-1 0,-1 1 0,-2 0 0,-3 25 0,-20 94 0,15-106 0,2 0 0,1 0 0,3 1 0,1 0 0,2 42 0,0-77 0,1-1 0,-1 0 0,0 0 0,1 0 0,-1 1 0,1-1 0,-1 0 0,1 0 0,0 0 0,0 0 0,0 0 0,0 0 0,1 0 0,-1 0 0,0-1 0,1 1 0,-1 0 0,1-1 0,0 1 0,-1-1 0,1 0 0,0 1 0,0-1 0,0 0 0,0 0 0,0 0 0,0 0 0,0-1 0,0 1 0,0-1 0,1 1 0,-1-1 0,0 0 0,4 1 0,7-2 0,-1 0 0,1-1 0,-1 0 0,0-1 0,15-4 0,-1 0 0,25-4-341,2 2 0,-1 2-1,89 1 1,-115 6-6485</inkml:trace>
</inkml:ink>
</file>

<file path=ppt/ink/ink94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0-12T15:14:38.655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51 24575,'0'-2'0,"0"0"0,0 0 0,0 0 0,0 0 0,1 0 0,-1 0 0,1 1 0,-1-1 0,1 0 0,0 0 0,-1 0 0,1 1 0,0-1 0,0 0 0,0 1 0,0-1 0,1 1 0,-1-1 0,0 1 0,1 0 0,1-2 0,0 1 0,0 0 0,1 1 0,-1 0 0,0-1 0,0 1 0,1 1 0,-1-1 0,1 0 0,-1 1 0,1 0 0,3-1 0,9 2 0,1 1 0,-1 0 0,31 9 0,-44-11 0,2 2 0,-1 0 0,1 0 0,-1 0 0,0 0 0,0 1 0,0 0 0,0 0 0,0 0 0,0 0 0,-1 1 0,1-1 0,-1 1 0,0 0 0,0 0 0,-1 0 0,1 0 0,-1 1 0,0-1 0,0 0 0,0 1 0,-1 0 0,1-1 0,0 11 0,3 9 0,-2 1 0,-1 0 0,-2 34 0,0-49 0,-2 97 0,0-32 0,2-1 0,13 87 0,-6-117 0,-1 1 0,-2 0 0,-4 78 0,-1-120-4,1-1 0,0 1 0,-1-1-1,0 1 1,1-1 0,-1 0 0,0 1-1,0-1 1,0 0 0,0 0 0,-1 0-1,1 0 1,-1 0 0,1 0 0,-1 0 0,0 0-1,0 0 1,-2 1 0,0-1 24,0 0 0,0 0 0,0 0 0,0 0 0,0-1 0,0 1 0,0-1 0,-1 0 0,-6 0 0,-6 0-317,0-1 0,0-1 0,0-1 0,-20-4 0,1-1-6529</inkml:trace>
</inkml:ink>
</file>

<file path=ppt/ink/ink94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0-12T15:14:39.321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349 30 24575,'-3'0'0,"-1"-1"0,1 0 0,-1 0 0,1 0 0,0 0 0,-1-1 0,-2-1 0,-21-8 0,1 7 0,-1 1 0,1 2 0,-1 0 0,-27 4 0,50-3 0,0 1 0,0 0 0,0 0 0,0 0 0,0 0 0,0 1 0,0 0 0,1-1 0,-1 1 0,0 1 0,1-1 0,0 0 0,-1 1 0,1 0 0,-3 4 0,1-1 0,0 0 0,1 0 0,0 1 0,0-1 0,1 1 0,0 0 0,-5 14 0,4-4 0,0 0 0,1 1 0,1-1 0,1 1 0,0 0 0,2 25 0,3-18 0,1 0 0,15 45 0,-12-43 0,10 49 0,-17-66 0,0 0 0,0 0 0,-1 0 0,-1 0 0,0 0 0,0 0 0,-1 0 0,-4 16 0,-9 18 0,-14 48 0,21-61 0,4-16 0,0 0 0,1 0 0,-1 19 0,4-27 0,0-1 0,1 1 0,0-1 0,0 1 0,0-1 0,1 1 0,0-1 0,0 0 0,1 0 0,5 10 0,-4-8 0,1 0 0,0-1 0,0 0 0,0 0 0,1 0 0,0-1 0,1 1 0,-1-1 0,1-1 0,0 0 0,1 0 0,-1 0 0,16 7 0,-11-9 0,-1 1 0,0-1 0,1-1 0,-1 0 0,1-1 0,0 0 0,0 0 0,-1-2 0,1 1 0,12-3 0,68-11-455,-1-4 0,104-35 0,-163 42-6371</inkml:trace>
</inkml:ink>
</file>

<file path=ppt/ink/ink94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0-12T15:14:39.707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56 24575,'6'-1'0,"0"0"0,1 0 0,-1 0 0,1-1 0,6-3 0,26-5 0,424-24 0,260 61 0,-274 12-1365,-375-32-5461</inkml:trace>
</inkml:ink>
</file>

<file path=ppt/ink/ink94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0-12T15:14:42.086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25 24575,'1'-1'0,"-1"0"0,0 0 0,1 0 0,-1 0 0,0 0 0,1 0 0,0 0 0,-1 0 0,1 0 0,-1 0 0,1 0 0,0 1 0,0-1 0,-1 0 0,1 1 0,0-1 0,0 0 0,0 1 0,0-1 0,0 1 0,0-1 0,0 1 0,0 0 0,0-1 0,0 1 0,0 0 0,1 0 0,31-5 0,-1 6 0,53 9 0,10 1 0,-24-11 0,-50-1 0,-1 1 0,1 0 0,-1 1 0,1 2 0,33 7 0,-32 0-1365,-5 1-5461</inkml:trace>
</inkml:ink>
</file>

<file path=ppt/ink/ink94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0-12T15:14:42.461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0 24575,'1'44'0,"1"-1"0,12 60 0,-7-39-19,-1 0 0,-7 115 0,-1-73-1289,2-82-5518</inkml:trace>
</inkml:ink>
</file>

<file path=ppt/ink/ink94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0-12T15:14:42.894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61 24575,'1'-1'0,"-1"-1"0,0 1 0,1-1 0,0 1 0,-1-1 0,1 1 0,0-1 0,0 1 0,0 0 0,0-1 0,0 1 0,0 0 0,0 0 0,0 0 0,0 0 0,1 0 0,-1 0 0,0 0 0,3-1 0,29-13 0,-9 9 0,-1 1 0,1 1 0,0 2 0,0 0 0,0 1 0,34 4 0,-10-1 0,-44-2 0,0-1 0,0 2 0,-1-1 0,1 0 0,0 1 0,0 0 0,0 0 0,0 0 0,0 0 0,-1 1 0,1-1 0,-1 1 0,1 0 0,5 4 0,-6-3 0,-1 0 0,0 0 0,0 0 0,0 0 0,0 1 0,-1-1 0,1 0 0,-1 1 0,0-1 0,1 1 0,-2 0 0,1-1 0,0 1 0,-1 0 0,0-1 0,0 5 0,0 78 0,-19 142 0,8-128 0,-1-1 0,-5 55 0,16-127 0,1 0 0,1 0 0,9 46 0,-8-60 0,1-1 0,-1 0 0,0 0 0,0 0 0,-2 0 0,0 14 0,0-22 0,-1 0 0,0-1 0,1 1 0,-2-1 0,1 1 0,0-1 0,-1 1 0,0-1 0,1 0 0,-1 1 0,-1-1 0,1 0 0,0 0 0,-1-1 0,1 1 0,-1 0 0,0-1 0,0 0 0,0 0 0,0 0 0,-4 2 0,-2 1 10,-1-1-1,0 0 1,0-1-1,0 0 1,0 0-1,0-1 1,-16 1-1,-75-1-574,71-2-311,-12-1-5950</inkml:trace>
</inkml:ink>
</file>

<file path=ppt/ink/ink95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0-12T15:14:43.408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411 110 24575,'-1'-5'0,"1"0"0,-1 1 0,0-1 0,0 1 0,-1-1 0,1 1 0,-1-1 0,0 1 0,0 0 0,0 0 0,-1 0 0,0 0 0,0 0 0,0 0 0,0 1 0,0-1 0,-1 1 0,1 0 0,-1 0 0,0 1 0,0-1 0,0 1 0,0-1 0,0 1 0,-1 1 0,1-1 0,-1 1 0,-5-2 0,3 1 0,-1 0 0,0 0 0,0 1 0,0 0 0,0 0 0,0 1 0,-1 0 0,1 0 0,0 1 0,0 0 0,0 1 0,0-1 0,1 2 0,-1-1 0,0 1 0,-7 4 0,6-2 0,0 1 0,0 1 0,1-1 0,0 1 0,0 1 0,1 0 0,-1 0 0,2 0 0,-1 1 0,1 0 0,1 0 0,-1 0 0,2 1 0,-1 0 0,1 0 0,1 0 0,0 0 0,0 1 0,1-1 0,-1 18 0,2-5 0,1 0 0,1-1 0,1 1 0,8 37 0,-4-28 0,2 44 0,-6-5 0,-2 1 0,-4 0 0,-3-1 0,-22 98 0,24-148 0,-26 117 0,27-114 0,1 0 0,1 0 0,2 45 0,0-66 0,0 1 0,1-1 0,-1 1 0,1-1 0,0 1 0,0-1 0,0 0 0,1 1 0,-1-1 0,1 0 0,0 0 0,-1 0 0,1 0 0,1 0 0,-1 0 0,0 0 0,1-1 0,4 5 0,-2-5 0,-1 0 0,0 1 0,1-2 0,-1 1 0,1 0 0,-1-1 0,1 0 0,0 0 0,0 0 0,-1-1 0,1 0 0,6 0 0,10-2 0,0-1 0,0-1 0,0-1 0,-1-1 0,23-9 0,63-25-1365,-57 23-5461</inkml:trace>
</inkml:ink>
</file>

<file path=ppt/ink/ink95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0-12T15:14:44.536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2094 4 24575,'0'0'0,"0"1"0,0-1 0,0 0 0,0 1 0,1-1 0,-1 0 0,0 1 0,0-1 0,0 0 0,1 1 0,-1-1 0,0 0 0,1 0 0,-1 1 0,0-1 0,0 0 0,1 0 0,-1 0 0,0 0 0,1 1 0,-1-1 0,0 0 0,1 0 0,-1 0 0,1 0 0,-1 0 0,0 0 0,1 0 0,-1 0 0,0 0 0,1 0 0,-1 0 0,0 0 0,1 0 0,-1 0 0,1 0 0,-1 0 0,0 0 0,1-1 0,-1 1 0,0 0 0,1 0 0,-1 0 0,0-1 0,0 1 0,1 0 0,-1 0 0,0-1 0,0 1 0,1 0 0,-1 0 0,0-1 0,0 1 0,0 0 0,1-1 0,-1 1 0,0 0 0,0-1 0,0 1 0,0 0 0,0-1 0,0 1 0,0 0 0,0-1 0,0 1 0,0-1 0,0 1 0,0-1 0,3 8 0,-1 0 0,-1 1 0,1-1 0,-1 0 0,0 1 0,-1-1 0,0 1 0,0-1 0,0 1 0,-3 11 0,-3 13 0,-12 34 0,13-47 0,-38 119-553,-84 182 0,-94 122-1526,-318 507-742,231-418 2859,-498 968-1006,762-1410-287</inkml:trace>
</inkml:ink>
</file>

<file path=ppt/ink/ink95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0-12T15:14:45.718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758 1 24575,'-95'3'0,"-1"4"0,2 5 0,-108 27 0,168-33 0,20-4 0,-1 1 0,0 0 0,1 1 0,-22 9 0,34-12 0,-1 0 0,0 1 0,1-1 0,-1 1 0,1-1 0,0 1 0,-1 0 0,1 0 0,0 0 0,0 0 0,0 1 0,1-1 0,-1 0 0,0 1 0,1-1 0,0 1 0,-1 0 0,1 0 0,0-1 0,0 1 0,1 0 0,-1 0 0,1 0 0,-1 0 0,1 0 0,0 0 0,0 0 0,0 3 0,14 77 0,-8-54 0,3 53 0,-8-52 0,-2 1 0,0-1 0,-3 0 0,0 0 0,-2 0 0,-17 51 0,-59 176 0,80-252 0,1 1 0,-1 0 0,1 0 0,-1 0 0,2 0 0,-1 0 0,1 0 0,0 0 0,0 0 0,1 0 0,-1 0 0,3 8 0,-2-11 0,1 0 0,-1 0 0,1 0 0,0 0 0,0-1 0,0 1 0,0 0 0,0-1 0,1 1 0,-1-1 0,1 0 0,0 0 0,0 0 0,-1 0 0,1 0 0,0-1 0,0 1 0,1-1 0,-1 0 0,0 0 0,0 0 0,1 0 0,4 0 0,9 1 0,0 0 0,0-1 0,1-1 0,-1-1 0,0 0 0,0-1 0,19-5 0,118-38 0,-133 37 0,117-46-1160,-135 52 955,22-8-6621</inkml:trace>
</inkml:ink>
</file>

<file path=ppt/ink/ink95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0-12T15:14:46.359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89 82 24575,'0'-1'0,"0"-1"0,1 1 0,-1-1 0,0 0 0,0 1 0,1-1 0,-1 1 0,1-1 0,0 1 0,-1-1 0,1 1 0,0 0 0,0-1 0,0 1 0,0 0 0,0 0 0,0-1 0,0 1 0,0 0 0,1 0 0,-1 0 0,0 0 0,1 1 0,0-2 0,44-13 0,-42 14 0,0 0 0,1 0 0,-1 0 0,0-1 0,1 1 0,-1-1 0,0 0 0,7-5 0,-11 7 0,0-1 0,0 1 0,0 0 0,1 0 0,-1-1 0,0 1 0,0 0 0,0-1 0,0 1 0,0 0 0,0 0 0,0-1 0,0 1 0,0 0 0,0-1 0,0 1 0,0 0 0,0 0 0,0-1 0,0 1 0,0 0 0,0-1 0,0 1 0,-1 0 0,1 0 0,0-1 0,0 1 0,0 0 0,0 0 0,-1-1 0,1 1 0,0 0 0,0 0 0,0 0 0,-1 0 0,1-1 0,0 1 0,0 0 0,-1 0 0,1 0 0,0 0 0,0 0 0,-1-1 0,1 1 0,0 0 0,-1 0 0,1 0 0,0 0 0,0 0 0,-1 0 0,1 0 0,0 0 0,-1 0 0,1 0 0,-19-3 0,11 2 0,1 0 0,-1 1 0,0 0 0,0 1 0,0-1 0,1 1 0,-1 1 0,0-1 0,1 1 0,0 1 0,-1 0 0,-6 3 0,9-3 0,1 0 0,-1 0 0,1 0 0,0 1 0,1 0 0,-1-1 0,0 1 0,1 0 0,0 1 0,0-1 0,0 1 0,1-1 0,0 1 0,0 0 0,0 0 0,0 0 0,1 0 0,-2 10 0,-1 7 0,-1 38 0,5-51 0,0 0 0,0 0 0,1 0 0,0 0 0,1 0 0,5 17 0,-6-24 0,0 0 0,0 0 0,0-1 0,0 1 0,0 0 0,0 0 0,0-1 0,1 1 0,-1 0 0,1-1 0,-1 0 0,1 1 0,0-1 0,0 0 0,-1 0 0,1 0 0,0 0 0,0 0 0,0 0 0,0 0 0,0-1 0,0 1 0,0-1 0,0 0 0,0 1 0,0-1 0,1 0 0,-1 0 0,0 0 0,0-1 0,0 1 0,0 0 0,0-1 0,0 1 0,0-1 0,4-2 0,0 1 0,1-1 0,-1 0 0,0-1 0,0 1 0,0-1 0,0-1 0,-1 1 0,0-1 0,0 0 0,5-5 0,0-4 0,0-1 0,0 1 0,-2-1 0,0-1 0,-1 0 0,0 0 0,-1 0 0,-1-1 0,5-26 0,-12 75 0,1-1 0,2 1 0,6 34 0,-6-57 0,1 0 0,1 1 0,0-1 0,0 0 0,0 0 0,1-1 0,1 1 0,-1-1 0,1 0 0,1 0 0,0 0 0,0-1 0,0 1 0,14 10 0,-1-2-1365,-3-3-5461</inkml:trace>
</inkml:ink>
</file>

<file path=ppt/ink/ink95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0-12T15:14:46.766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1 140 24575,'0'-2'0,"0"-1"0,1 1 0,0 0 0,0 0 0,-1 0 0,1 0 0,0 0 0,0 0 0,1 0 0,-1 1 0,0-1 0,1 0 0,-1 1 0,1-1 0,-1 1 0,3-2 0,31-22 0,-33 24 0,19-11 0,0 2 0,1 0 0,1 2 0,38-11 0,2 0 0,-62 19 0,0-1 0,0 1 0,0 0 0,0-1 0,0 1 0,0 0 0,1 0 0,-1-1 0,0 1 0,0 0 0,0 0 0,0 1 0,0-1 0,0 0 0,1 0 0,-1 0 0,0 1 0,0-1 0,0 0 0,0 1 0,0-1 0,0 1 0,0 0 0,0-1 0,0 1 0,-1 0 0,1-1 0,0 1 0,0 0 0,0 0 0,-1 0 0,1 0 0,0-1 0,-1 1 0,1 0 0,-1 0 0,1 0 0,-1 1 0,0-1 0,1 0 0,-1 0 0,0 0 0,0 0 0,1 0 0,-1 2 0,1 7 0,-1 1 0,1-1 0,-2 1 0,-1 11 0,1-5 0,-2 433 0,20-296 0,-7-77 0,2-10 0,-8-49 0,0 1 0,-2 0 0,2 31 0,-4-48 0,-1 1 0,1-1 0,0 0 0,-1 0 0,1 1 0,-1-1 0,1 0 0,-1 0 0,0 0 0,0 0 0,0 0 0,0 0 0,-1 0 0,1 0 0,0 0 0,-1-1 0,1 1 0,-1 0 0,0-1 0,-2 2 0,0 0 0,0-1 0,0 0 0,-1 0 0,1-1 0,0 1 0,-1-1 0,1 0 0,-1 0 0,-6 0 0,-9 0 0,0-2 0,1 0 0,-32-6 0,8-1-682,-57-18-1,74 17-6143</inkml:trace>
</inkml:ink>
</file>

<file path=ppt/ink/ink95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0-12T15:14:47.121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0 24575,'4'0'0,"7"0"0,6 0 0,4 0 0,4 0 0,6 0 0,3 0 0,1 0 0,-2 0 0,-1 0 0,-2 0 0,-6 0-8191</inkml:trace>
</inkml:ink>
</file>

<file path=ppt/ink/ink95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0-12T15:14:47.481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79 24575,'4'-5'0,"7"-1"0,6 0 0,4-3 0,4-1 0,2 2 0,1-3 0,0 1 0,1 2 0,-6 3-8191</inkml:trace>
</inkml:ink>
</file>

<file path=ppt/ink/ink95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0-12T15:14:53.577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0 312 24575,'38'-2'0,"-1"-2"0,0-2 0,48-14 0,-16 5 0,1137-190 0,-1184 202 0,205-37 0,-200 32-1365,-8 0-5461</inkml:trace>
</inkml:ink>
</file>

<file path=ppt/ink/ink95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0-12T15:14:54.263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0 24575,'0'95'0,"23"166"0,-15-212 0,3 0 0,2-2 0,2 1 0,35 77 0,-48-122 0,0 0 0,-1 1 0,1-2 0,0 1 0,1 0 0,-1 0 0,0-1 0,1 1 0,-1-1 0,1 0 0,0 1 0,0-1 0,0-1 0,0 1 0,0 0 0,0-1 0,1 1 0,5 1 0,-2-2 0,0-1 0,0 1 0,0-1 0,0 0 0,0-1 0,0 0 0,0 0 0,12-3 0,223-59-1365,-216 55-5461</inkml:trace>
</inkml:ink>
</file>

<file path=ppt/ink/ink95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0-12T15:14:54.827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0 100 24575,'1'-3'0,"-1"0"0,1 0 0,-1 0 0,1 0 0,0 0 0,0 0 0,1 0 0,-1 0 0,1 1 0,-1-1 0,1 0 0,0 1 0,0-1 0,0 1 0,0 0 0,0-1 0,1 1 0,-1 0 0,0 1 0,1-1 0,0 0 0,-1 1 0,1-1 0,5-1 0,10-4 0,-1 1 0,1 0 0,19-2 0,-14 2 0,-20 5 0,1 0 0,-1 0 0,0 1 0,1-1 0,-1 1 0,0-1 0,1 1 0,-1 0 0,1 0 0,-1 1 0,1-1 0,-1 1 0,0 0 0,1 0 0,-1 0 0,0 0 0,4 2 0,-5-1 0,0 0 0,0 0 0,0 1 0,0-1 0,0 1 0,0-1 0,-1 1 0,1 0 0,-1-1 0,0 1 0,0 0 0,0 0 0,0 0 0,0 0 0,0 0 0,-1 0 0,0 0 0,0 0 0,0 5 0,0 43 0,-2 0 0,-11 68 0,-4 39 0,17-135 0,0 1 0,1 0 0,2-1 0,8 39 0,32 71 0,-25-81 0,13 55 0,-22-65 0,-3-19 0,-1-1 0,-1 1 0,-1 0 0,0 35 0,-3-53 5,-1 0 0,-1 0-1,1 0 1,-1 0 0,0 0-1,0 0 1,0 0 0,-1 0-1,1-1 1,-1 0 0,0 1-1,-1-1 1,1 0-1,-1 0 1,1-1 0,-1 1-1,-1-1 1,1 0 0,0 0-1,-1 0 1,1-1 0,-9 4-1,-11 5-281,0-2-1,0-1 0,-32 6 0,46-11-83,-36 7-6465</inkml:trace>
</inkml:ink>
</file>

<file path=ppt/ink/ink96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0-12T15:14:55.340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277 65 24575,'6'-1'0,"0"0"0,0-1 0,0 0 0,0 0 0,-1-1 0,1 0 0,-1 0 0,1 0 0,-1 0 0,0-1 0,0 0 0,-1 0 0,1 0 0,-1-1 0,0 1 0,4-6 0,-8 10 0,0 0 0,0-1 0,0 1 0,0 0 0,0 0 0,0 0 0,1 0 0,-1 0 0,0-1 0,0 1 0,0 0 0,0 0 0,0 0 0,0 0 0,0-1 0,0 1 0,0 0 0,0 0 0,0 0 0,0 0 0,0-1 0,0 1 0,0 0 0,0 0 0,0 0 0,0-1 0,0 1 0,0 0 0,0 0 0,0 0 0,0 0 0,-1 0 0,1-1 0,0 1 0,0 0 0,0 0 0,0 0 0,0 0 0,0 0 0,-1 0 0,1-1 0,0 1 0,0 0 0,0 0 0,0 0 0,-12 0 0,-11 7 0,-12 6 0,-5 0 0,0 3 0,2 1 0,0 1 0,-36 25 0,72-41 0,-1-1 0,1 1 0,0 0 0,0 0 0,0 1 0,0-1 0,1 0 0,-1 0 0,1 1 0,-1-1 0,1 1 0,0 0 0,0-1 0,0 1 0,0 0 0,0 0 0,1-1 0,0 1 0,-1 0 0,1 0 0,0 0 0,0 0 0,0 0 0,1-1 0,0 5 0,2 7 0,1-1 0,0 1 0,1-1 0,8 14 0,1 6 0,-8-17 0,-1 0 0,-1 0 0,0 0 0,-1 0 0,-1 0 0,-1 1 0,0-1 0,-1 1 0,-1-1 0,0 1 0,-1-1 0,-1 1 0,-1-1 0,0 0 0,-1 0 0,0-1 0,-15 28 0,7-17 0,2 1 0,1 0 0,1 1 0,2 0 0,-5 33 0,10-48 0,1 0 0,0 1 0,1-1 0,1 1 0,0-1 0,1 1 0,0-1 0,1 0 0,1 0 0,0 0 0,1-1 0,0 1 0,9 15 0,-4-12 0,0 1 0,2-2 0,0 0 0,0 0 0,2-1 0,-1-1 0,2 0 0,0-1 0,0-1 0,1 0 0,1-1 0,-1 0 0,2-2 0,-1 0 0,36 10 0,-46-16-151,1-1-1,-1 0 0,1 0 0,-1-1 1,1 1-1,0-2 0,-1 1 1,15-4-1,1-1-6674</inkml:trace>
</inkml:ink>
</file>

<file path=ppt/ink/ink96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0-12T15:14:55.758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562 1 24575,'-1'12'0,"-1"1"0,0-1 0,-1 0 0,-1 0 0,0 0 0,-9 20 0,-1 1 0,-42 102 0,-80 137 0,-7 14 0,-27 134-1365,156-380-5461</inkml:trace>
</inkml:ink>
</file>

<file path=ppt/ink/ink96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0-12T15:14:56.114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0 165 24575,'5'0'0,"5"0"0,7-4 0,4-2 0,4-5 0,2-4 0,6-1 0,2-1 0,4 1 0,5 0 0,-1 2 0,2-2 0,-2 3 0,-4 3 0,-3 4 0,-9 2-8191</inkml:trace>
</inkml:ink>
</file>

<file path=ppt/ink/ink96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0-12T15:14:56.529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18 1 24575,'0'0'0,"-1"0"0,0 0 0,0 0 0,0 1 0,1-1 0,-1 0 0,0 0 0,0 1 0,1-1 0,-1 1 0,0-1 0,1 0 0,-1 1 0,0-1 0,1 1 0,-1-1 0,1 1 0,-1 0 0,1-1 0,-1 1 0,1 0 0,-1-1 0,1 1 0,0 0 0,-1 0 0,1-1 0,0 1 0,-1 0 0,1 0 0,0-1 0,0 1 0,0 0 0,0 0 0,0 0 0,0-1 0,0 1 0,0 0 0,0 0 0,0 0 0,1-1 0,-1 1 0,0 1 0,11 34 0,-3-17 0,-1 0 0,-1 0 0,-1 1 0,-1 0 0,-1 0 0,1 25 0,-5 127 0,-1-74 0,2-89-227,-1 1-1,0-1 1,0 1-1,-1-1 1,-5 14-1,1-6-6598</inkml:trace>
</inkml:ink>
</file>

<file path=ppt/ink/ink96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0-12T15:14:56.908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59 24575,'0'-2'0,"1"0"0,0 0 0,0 1 0,0-1 0,0 0 0,0 1 0,0-1 0,0 1 0,1-1 0,-1 1 0,1 0 0,-1 0 0,1-1 0,-1 1 0,1 0 0,-1 0 0,4-1 0,31-14 0,-25 12 0,0 1 0,1 0 0,-1 1 0,0 1 0,1-1 0,-1 2 0,1 0 0,-1 0 0,1 1 0,-1 0 0,15 4 0,-24-3 0,1-1 0,-1 1 0,1-1 0,-1 1 0,0 0 0,1 0 0,-1 0 0,0 0 0,0 0 0,-1 1 0,1-1 0,0 1 0,-1-1 0,1 1 0,-1-1 0,0 1 0,0 0 0,0 0 0,0 0 0,-1-1 0,1 1 0,0 5 0,0 8 0,0 0 0,-1 0 0,-2 16 0,0-12 0,-2 349 0,5-253 0,-2-103-91,0 0 0,0 0 0,-2-1 0,1 1 0,-2 0 0,1-1 0,-2 0 0,0 0 0,0 0 0,-1 0 0,0-1 0,-1 0 0,-1 0 0,-13 15 0,-2 1-6735</inkml:trace>
</inkml:ink>
</file>

<file path=ppt/ink/ink96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0-12T15:14:57.311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196 16 24575,'0'0'0,"0"-1"0,0 0 0,0 1 0,0-1 0,0 1 0,0-1 0,0 0 0,0 1 0,-1-1 0,1 1 0,0-1 0,0 0 0,-1 1 0,1-1 0,-1 1 0,1-1 0,0 1 0,-1-1 0,1 1 0,-1 0 0,1-1 0,-1 1 0,1-1 0,-1 1 0,1 0 0,-1-1 0,1 1 0,-2 0 0,-22-1 0,18 2 0,1 0 0,-1 0 0,1 1 0,0 0 0,-1 0 0,-5 3 0,4 0 0,1 1 0,0-1 0,0 1 0,0 0 0,1 1 0,0-1 0,0 1 0,0 0 0,1 0 0,0 0 0,1 1 0,-5 13 0,6-15 0,0 1 0,0 0 0,1 0 0,0 0 0,0 0 0,1-1 0,0 1 0,0 0 0,0 0 0,1 0 0,0 0 0,1 0 0,-1 0 0,1-1 0,4 9 0,0-3 0,-1 0 0,0 1 0,-1-1 0,0 1 0,-1 0 0,-1 0 0,2 26 0,-4-29 0,0 0 0,-1 1 0,-1-1 0,0 0 0,0 0 0,-1 0 0,0 0 0,-1 0 0,0-1 0,-9 16 0,5-10 0,1 0 0,0 1 0,1 0 0,1 0 0,0 1 0,1-1 0,1 1 0,0 0 0,2 0 0,0 0 0,0 0 0,5 32 0,-3-45 0,-1 0 0,1 0 0,0 0 0,1 0 0,-1 0 0,1-1 0,0 1 0,-1-1 0,2 1 0,-1-1 0,0 0 0,1 1 0,-1-1 0,1-1 0,0 1 0,0 0 0,0-1 0,0 1 0,0-1 0,1 0 0,-1 0 0,1 0 0,0 0 0,-1-1 0,1 0 0,0 0 0,0 0 0,6 1 0,12 1 0,0 0 0,-1-2 0,1-1 0,24-2 0,-14 0 0,-3 2-1365,-5-1-5461</inkml:trace>
</inkml:ink>
</file>

<file path=ppt/ink/ink96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0-12T15:14:58.136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31 107 24575,'-26'7'0,"21"-3"0,18-4 0,424-79-60,-286 47-1245,-121 26-5521</inkml:trace>
</inkml:ink>
</file>

<file path=ppt/ink/ink96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0-12T15:14:58.496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28 0 24575,'-2'4'0,"-1"-1"0,0 1 0,1-1 0,0 1 0,0 0 0,0 0 0,1 0 0,-1 0 0,1 0 0,0 0 0,-1 9 0,-2 51 0,4-49 0,0 13 0,1-1 0,1 1 0,2 0 0,1-1 0,1 0 0,11 31 0,-11-39-114,-1 1 1,0-1-1,-2 1 0,-1 0 0,0 0 1,-1 0-1,-1 0 0,-1 0 0,-1 0 1,-1 0-1,-6 24 0,3-27-6712</inkml:trace>
</inkml:ink>
</file>

<file path=ppt/ink/ink96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0-12T15:14:58.857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136 88 24575,'1'-2'0,"0"-1"0,-1 0 0,1 1 0,0-1 0,0 0 0,1 1 0,-1-1 0,0 1 0,1-1 0,0 1 0,0 0 0,-1 0 0,1 0 0,4-3 0,0 0 0,-1 0 0,1 0 0,0 1 0,10-6 0,-3 6 0,0 0 0,0 1 0,0 0 0,0 1 0,1 0 0,-1 1 0,0 1 0,1 0 0,22 3 0,-33-2 0,0-1 0,0 1 0,0 0 0,0 0 0,-1 0 0,1 0 0,0 0 0,-1 0 0,1 1 0,-1-1 0,1 1 0,-1 0 0,0 0 0,0 0 0,0 0 0,0 0 0,0 0 0,0 0 0,0 1 0,-1-1 0,1 1 0,-1-1 0,0 1 0,0 0 0,0 0 0,0-1 0,0 1 0,0 0 0,0 4 0,1 10 0,-1-1 0,-1 1 0,0 0 0,-3 18 0,1-5 0,1 75 0,1-46 0,-12 97 0,2-69 0,3 166 0,8-249 0,-1 1 0,0 0 0,0-1 0,0 1 0,-1 0 0,0-1 0,0 1 0,0-1 0,0 1 0,-1-1 0,1 1 0,-1-1 0,0 0 0,-1 0 0,1 0 0,-1 0 0,1 0 0,-1 0 0,-1-1 0,1 0 0,0 1 0,-1-1 0,1 0 0,-1-1 0,0 1 0,0-1 0,0 1 0,0-1 0,-1-1 0,1 1 0,-1 0 0,-4 0 0,-41 10-455,-1-1 0,-91 5 0,88-13-6371</inkml:trace>
</inkml:ink>
</file>

<file path=ppt/ink/ink96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0-12T15:14:59.244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252 1 24575,'0'1'0,"-1"0"0,1 0 0,0 0 0,0 0 0,-1-1 0,1 1 0,-1 0 0,1 0 0,-1 0 0,1 0 0,-1-1 0,0 1 0,1 0 0,-1-1 0,0 1 0,1 0 0,-1-1 0,0 1 0,0-1 0,0 1 0,1-1 0,-1 1 0,-1-1 0,-26 10 0,17-7 0,-17 7 0,-79 33 0,102-41 0,1 0 0,0 1 0,0-1 0,0 1 0,0 0 0,1 1 0,-1-1 0,1 1 0,0-1 0,0 1 0,0 0 0,1 0 0,-1 0 0,1 1 0,0-1 0,0 0 0,0 1 0,1 0 0,-1-1 0,1 1 0,0 0 0,1-1 0,-1 9 0,1 8 0,2 1 0,0-1 0,1 0 0,7 26 0,4 24 0,-3 21 0,-2-32 0,0 94 0,-12-112 0,-2-1 0,-14 56 0,-2 14 0,20-106 0,0 0 0,1-1 0,-1 1 0,1 0 0,1 0 0,-1 0 0,1 0 0,-1-1 0,4 9 0,-3-11 0,0 0 0,0 0 0,0 0 0,0 0 0,1 0 0,-1-1 0,1 1 0,-1 0 0,1-1 0,0 1 0,0-1 0,-1 0 0,1 1 0,0-1 0,0 0 0,0 0 0,1 0 0,-1-1 0,0 1 0,0 0 0,0-1 0,1 1 0,2-1 0,37 4 0,0-2 0,69-7 0,-20 1 0,-68 4-455,-1-2 0,40-7 0,-38 3-6371</inkml:trace>
</inkml:ink>
</file>

<file path=ppt/ink/ink97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0-12T15:15:00.132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13 16 24575,'-5'5'0,"-1"5"0,5 2 0,7-1 0,7-3 0,6-3 0,10-6 0,3-4 0,7 0 0,5-5 0,5 1 0,3-5 0,-2 2 0,-11 1-8191</inkml:trace>
</inkml:ink>
</file>

<file path=ppt/ink/ink97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0-12T15:15:00.507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99 24575,'0'-5'0,"4"-1"0,7-5 0,10 1 0,11-4 0,10 1 0,6-2 0,5 1 0,-7 3-8191</inkml:trace>
</inkml:ink>
</file>

<file path=ppt/ink/ink97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0-12T15:15:01.252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26 22 24575,'-6'-8'0,"-4"-5"0,9 13 0,1 0 0,0 0 0,0 0 0,-1 0 0,1 0 0,0 0 0,0 0 0,-1 0 0,1 0 0,0 0 0,0 0 0,-1 0 0,1 0 0,0 0 0,-1 0 0,1 0 0,0 0 0,0 0 0,-1 0 0,1 1 0,0-1 0,0 0 0,0 0 0,-1 0 0,1 0 0,0 1 0,0-1 0,0 0 0,-1 0 0,1 0 0,0 1 0,0-1 0,0 0 0,0 0 0,0 1 0,-1-1 0,1 0 0,0 0 0,0 1 0,0-1 0,0 0 0,0 0 0,0 1 0,0-1 0,0 0 0,0 0 0,0 1 0,0-1 0,0 0 0,0 1 0,1-1 0,-2 10 0,0-1 0,2 0 0,-1 1 0,1-1 0,0 1 0,1-1 0,4 12 0,2 21 0,-4 12 0,-3 56 0,2 24 0,-3-131 0,0 0 0,0 0 0,1 0 0,-1 0 0,1 0 0,0 0 0,0 0 0,0-1 0,0 1 0,0 0 0,1 0 0,-1-1 0,1 1 0,0-1 0,0 1 0,-1-1 0,2 0 0,1 3 0,-1-4 0,-1 0 0,1 1 0,-1-1 0,1-1 0,0 1 0,-1 0 0,1-1 0,0 1 0,0-1 0,-1 0 0,1 0 0,0 0 0,0 0 0,-1 0 0,1 0 0,0-1 0,0 0 0,-1 1 0,1-1 0,2-2 0,46-15-66,-28 8-259,1 2 0,1 0 1,41-7-1,-42 13-6501</inkml:trace>
</inkml:ink>
</file>

<file path=ppt/ink/ink97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0-12T15:15:02.385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26 24575,'0'-1'0,"1"-1"0,-1 1 0,1 0 0,0 0 0,0-1 0,0 1 0,0 0 0,0 0 0,0 0 0,0 0 0,0 0 0,0 0 0,0 0 0,0 0 0,1 0 0,-1 1 0,0-1 0,1 0 0,-1 1 0,0-1 0,1 1 0,-1 0 0,1-1 0,-1 1 0,1 0 0,-1 0 0,2 0 0,43-4 0,-34 5 0,-1 0 0,1 0 0,0 1 0,-1 0 0,1 1 0,-1 1 0,0 0 0,0 0 0,11 7 0,-16-8 0,-1 0 0,-1 0 0,1 1 0,0-1 0,-1 1 0,0 0 0,0 1 0,0-1 0,0 1 0,-1-1 0,0 1 0,0 0 0,0 1 0,0-1 0,-1 0 0,0 1 0,0-1 0,0 1 0,1 10 0,-2-4 0,-1-1 0,1 0 0,-2 1 0,0-1 0,0 0 0,-1 0 0,0 0 0,-1 0 0,-8 20 0,-4 0 0,-34 56 0,30-57 0,-25 56 0,39-75 0,1 0 0,0 1 0,1-1 0,1 1 0,0 0 0,0-1 0,1 1 0,1 0 0,0 14 0,1-21 0,0-1 0,-1 1 0,1 0 0,1-1 0,-1 1 0,1-1 0,0 1 0,0-1 0,0 0 0,0 0 0,5 6 0,1-1 0,0 0 0,1-1 0,11 9 0,-13-11 0,-6-6 0,0 1 0,-1-1 0,1 0 0,0 1 0,-1-1 0,1 1 0,0-1 0,-1 1 0,1 0 0,-1-1 0,1 1 0,-1-1 0,1 1 0,-1 0 0,0-1 0,1 1 0,-1 0 0,0 0 0,0-1 0,1 1 0,-1 0 0,0 0 0,0 0 0,0-1 0,0 1 0,0 0 0,0 1 0,-1-2 0,1 1 0,-1 0 0,0 0 0,0-1 0,1 1 0,-1-1 0,0 1 0,0-1 0,0 1 0,0-1 0,0 1 0,0-1 0,0 0 0,0 0 0,0 1 0,0-1 0,-1 0 0,-51 1 0,53-1 0,-41-4-1365,1-2-5461</inkml:trace>
</inkml:ink>
</file>

<file path=ppt/ink/ink97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0-12T15:15:02.870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373 53 24575,'0'-2'0,"0"0"0,0 0 0,0 0 0,-1 0 0,1 0 0,0 0 0,-1 0 0,0 0 0,1 0 0,-1 0 0,0 0 0,0 0 0,0 1 0,0-1 0,0 0 0,0 1 0,0-1 0,-1 1 0,1-1 0,-1 1 0,1-1 0,-3 0 0,1 0 0,0 0 0,-1 1 0,1 0 0,-1 0 0,1 0 0,-1 0 0,0 0 0,1 1 0,-1-1 0,0 1 0,-4 0 0,-6 1 0,0 1 0,1 0 0,-1 1 0,1 0 0,-21 9 0,26-9 0,0 0 0,1 1 0,-1 0 0,1 0 0,0 1 0,0-1 0,0 2 0,1-1 0,-7 8 0,9-8 0,1-1 0,0 1 0,0 1 0,0-1 0,1 0 0,-1 1 0,1-1 0,0 1 0,1 0 0,0 0 0,0-1 0,0 1 0,0 11 0,3 149 0,0-111 0,-1 1 0,-3 0 0,-2-1 0,-17 79 0,-45 110 0,65-239 0,0 0 0,-1 0 0,1-1 0,1 1 0,-1 0 0,1 0 0,0 0 0,0 0 0,0 0 0,1 0 0,0 0 0,0 0 0,2 5 0,-2-7 0,0-1 0,1 0 0,-1 1 0,1-1 0,-1 0 0,1 0 0,0 0 0,0 0 0,0 0 0,0 0 0,0-1 0,1 1 0,-1-1 0,0 1 0,1-1 0,-1 0 0,1 0 0,0 0 0,-1 0 0,1 0 0,0-1 0,-1 1 0,1-1 0,0 0 0,4 0 0,6 0 5,1 0-1,-1-1 0,1-1 1,-1 0-1,22-7 0,67-28-105,-38 12-1189,-15 8-5536</inkml:trace>
</inkml:ink>
</file>

<file path=ppt/ink/ink97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0-12T15:15:03.273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520 1 24575,'-1'15'0,"0"0"0,-1 0 0,-1 0 0,0 0 0,-8 20 0,-33 72 0,19-48 0,-165 342 0,-13 33 0,174-349-1365,21-54-5461</inkml:trace>
</inkml:ink>
</file>

<file path=ppt/ink/ink97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0-12T15:15:04.003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467 1 24575,'-31'0'0,"-16"-1"0,0 2 0,1 2 0,-84 16 0,125-17 0,1-1 0,0 1 0,-1-1 0,1 1 0,0 1 0,0-1 0,0 1 0,1-1 0,-1 1 0,1 0 0,-1 0 0,1 1 0,0-1 0,0 1 0,0-1 0,1 1 0,-1 0 0,1 0 0,0 0 0,-2 7 0,-2 7 0,0 0 0,2 1 0,-4 33 0,0-3 0,-14 48 0,11-58 0,2 1 0,2 0 0,-4 74 0,11-100 0,-1-1 0,1 0 0,1 1 0,0-1 0,1 0 0,4 18 0,-5-29 0,0 1 0,0 0 0,0-1 0,0 1 0,1-1 0,-1 1 0,1-1 0,0 0 0,-1 1 0,1-1 0,0 0 0,0 0 0,0 0 0,1-1 0,-1 1 0,0 0 0,1-1 0,-1 1 0,1-1 0,-1 0 0,1 0 0,0 0 0,-1 0 0,1-1 0,0 1 0,0-1 0,-1 1 0,1-1 0,0 0 0,0 0 0,3-1 0,38-3 0,1-3 0,43-11 0,10-3 0,-40 8-1365,-34 7-5461</inkml:trace>
</inkml:ink>
</file>

<file path=ppt/ink/ink97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0-12T15:15:04.468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1 105 24575,'3'-1'0,"1"0"0,-1 0 0,1 0 0,-1-1 0,0 1 0,1-1 0,-1 0 0,0 0 0,4-4 0,13-7 0,2 5 0,0 0 0,1 2 0,-1 1 0,38-5 0,22-4 0,-57 7 0,-15 4 0,0 0 0,1 0 0,-1 1 0,1 1 0,-1 0 0,1 0 0,0 1 0,16 1 0,-26 0 0,0-1 0,0 1 0,0-1 0,0 1 0,0-1 0,0 1 0,0 0 0,0 0 0,-1-1 0,1 1 0,0 0 0,0 0 0,-1 0 0,1 0 0,0 0 0,-1 0 0,1 0 0,-1 0 0,1 0 0,-1 0 0,0 0 0,1 0 0,-1 0 0,0 0 0,0 1 0,0-1 0,0 0 0,0 0 0,0 0 0,0 0 0,0 0 0,-1 3 0,-11 44 0,7-31 0,1 1 0,1 1 0,1-1 0,1 1 0,0 0 0,2-1 0,0 1 0,1-1 0,7 32 0,-3-8-411,-1 1 0,-3 86 0,-2-126 279,0 21-6694</inkml:trace>
</inkml:ink>
</file>

<file path=ppt/ink/ink97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0-12T15:15:05.017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12 148 24575,'-1'1'0,"1"-1"0,0 0 0,-1 0 0,1 0 0,0 0 0,-1 0 0,1 0 0,0 0 0,-1 0 0,1 0 0,0 0 0,-1 0 0,1 0 0,0 0 0,-1 0 0,1-1 0,0 1 0,-1 0 0,1 0 0,0 0 0,-1 0 0,1-1 0,0 1 0,-1 0 0,1 0 0,0-1 0,0 1 0,-1 0 0,1 0 0,0-1 0,0 1 0,0 0 0,-1-1 0,1 1 0,0 0 0,0-1 0,0 1 0,0 0 0,0-1 0,0 1 0,0 0 0,0-1 0,0 1 0,0 0 0,0-1 0,0 1 0,0 0 0,0-1 0,0 1 0,0-1 0,0 1 0,0 0 0,0-1 0,0 1 0,1 0 0,-1-1 0,0 1 0,0 0 0,0 0 0,1-1 0,-1 1 0,17-18 0,4 8 0,1 0 0,0 2 0,0 1 0,0 0 0,1 2 0,23-3 0,-17 3 0,51-7-22,-48 8-314,0-1 0,0-2 1,41-14-1,-56 13-6490</inkml:trace>
</inkml:ink>
</file>

<file path=ppt/ink/ink97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0-12T15:15:05.441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204 21 24575,'10'-1'0,"0"0"0,-1-1 0,16-4 0,-18 3 0,1 1 0,0 0 0,0 1 0,1 0 0,-1 0 0,12 1 0,-18 0 0,0 1 0,0-1 0,0 1 0,0-1 0,0 1 0,0 0 0,0 0 0,0 0 0,0 0 0,0 1 0,0-1 0,-1 0 0,1 1 0,-1-1 0,1 1 0,-1-1 0,1 1 0,-1 0 0,0 0 0,0-1 0,0 1 0,0 0 0,0 0 0,0 0 0,0 0 0,-1 1 0,1-1 0,-1 0 0,1 2 0,0 6 0,1 1 0,-2-1 0,1 0 0,-1 0 0,-1 1 0,-3 18 0,-19 63 0,3-18 0,12-34 0,-3 12 0,2 0 0,-4 98 0,13-139 0,0 7 0,0 0 0,-6 35 0,5-46 0,-1-1 0,0 1 0,-1-1 0,0 1 0,0-1 0,0 0 0,0 0 0,-1 0 0,0 0 0,-9 9 0,6-9 11,1 0 0,0 0 0,-1-1 0,0 0 0,-1 0 0,1-1-1,-1 0 1,1-1 0,-1 1 0,-16 3 0,4-2-382,1-2-1,-1 0 1,-30-1 0,18-1-6455</inkml:trace>
</inkml:ink>
</file>

<file path=ppt/ink/ink98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0-12T15:15:05.916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41 24575,'3'-1'0,"0"0"0,0 0 0,0-1 0,0 1 0,-1 0 0,1-1 0,-1 0 0,1 0 0,-1 0 0,4-3 0,18-12 0,-22 16 0,0 1 0,0-1 0,0 0 0,0 1 0,0 0 0,0-1 0,0 1 0,0 0 0,0 0 0,0 0 0,0 0 0,0 1 0,0-1 0,0 0 0,0 1 0,0-1 0,0 1 0,0 0 0,-1 0 0,1 0 0,3 1 0,-3 1 0,1-1 0,-1 1 0,1-1 0,-1 1 0,0 0 0,0 0 0,0 0 0,0 0 0,-1 0 0,1 1 0,0 4 0,2 3 0,-1 1 0,-1-1 0,0 1 0,-1 0 0,0-1 0,-2 19 0,-7 11-15,6-36-69,0-1 0,1 1-1,-1 0 1,1 0-1,0 0 1,1 0 0,-1 0-1,1 0 1,0 0-1,0 0 1,1 0 0,0 0-1,0 0 1,0 0-1,2 5 1,6 2-6742</inkml:trace>
</inkml:ink>
</file>

<file path=ppt/ink/ink98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0-12T15:14:16.685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31 97 24575,'-1'0'0,"-1"0"0,1-1 0,0 1 0,0-1 0,0 0 0,0 1 0,-1-1 0,1 0 0,0 0 0,0 1 0,0-1 0,1 0 0,-1 0 0,0 0 0,0 0 0,0 0 0,1 0 0,-1-1 0,1 1 0,-1 0 0,1 0 0,-1 0 0,1-1 0,-1 1 0,1 0 0,0 0 0,0-3 0,-6-39 0,6 38 0,-2-15 0,1 24 0,2 38 0,0-21 0,-1-12 0,-1 46 0,3 0 0,1 0 0,4 0 0,15 65 0,-14-89 0,2-1 0,0-1 0,2 1 0,2-2 0,0 0 0,2 0 0,26 34 0,-40-60 0,0 1 0,0-1 0,0 0 0,0 0 0,1 0 0,-1-1 0,1 1 0,-1 0 0,1-1 0,-1 0 0,1 0 0,0 0 0,0 0 0,0 0 0,-1 0 0,1-1 0,0 1 0,0-1 0,0 0 0,0 0 0,0 0 0,0 0 0,0 0 0,0-1 0,0 1 0,0-1 0,0 0 0,-1 0 0,6-2 0,6-4 0,0-1 0,-1-1 0,0 1 0,19-18 0,-6 5 0,-11 10-151,1 0-1,1 1 0,0 0 0,1 1 1,-1 1-1,2 1 0,-1 1 1,37-8-1,-31 11-6674</inkml:trace>
</inkml:ink>
</file>

<file path=ppt/ink/ink98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0-12T15:14:17.165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83 24575,'0'-2'0,"1"0"0,-1 0 0,1 0 0,-1 0 0,1 1 0,0-1 0,0 0 0,0 0 0,0 1 0,0-1 0,0 0 0,0 1 0,1-1 0,-1 1 0,0-1 0,1 1 0,-1 0 0,1 0 0,0 0 0,-1 0 0,1 0 0,0 0 0,3-1 0,3-2 0,-1 2 0,1-1 0,-1 1 0,14-2 0,51-8 0,-33 5 0,0 1 0,0 2 0,75 2 0,-111 2 0,1 1 0,-1-1 0,0 1 0,1-1 0,-1 1 0,1 0 0,-1 1 0,0-1 0,0 0 0,0 1 0,0 0 0,0 0 0,0 0 0,0 0 0,-1 0 0,1 0 0,-1 1 0,1-1 0,-1 1 0,0 0 0,0 0 0,0-1 0,0 1 0,-1 1 0,3 4 0,-1 5 0,1 0 0,-2 0 0,0 0 0,-1 1 0,0 18 0,2 13 0,5 28 0,31 126 0,-1-56 0,107 257 0,-130-366 0,-2 0 0,12 49 0,-24-80 4,0 0 0,0 1 0,-1-1 0,0 1 0,0-1-1,0 0 1,0 1 0,0-1 0,-1 1 0,1-1 0,-1 0 0,0 1 0,0-1-1,0 0 1,0 0 0,-1 1 0,0-1 0,1 0 0,-1-1 0,0 1 0,0 0-1,-1 0 1,1-1 0,0 0 0,-1 1 0,1-1 0,-1 0 0,0 0 0,-5 3-1,-7 2-275,0 0 1,-1 0-1,1-2 0,-30 7 0,42-11 150,-42 9-6704</inkml:trace>
</inkml:ink>
</file>

<file path=ppt/ink/ink98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0-12T15:14:17.802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305 17 24575,'0'0'0,"0"-1"0,0 0 0,0 1 0,0-1 0,0 0 0,0 1 0,0-1 0,0 1 0,-1-1 0,1 0 0,0 1 0,0-1 0,-1 1 0,1-1 0,0 1 0,-1-1 0,1 1 0,-1-1 0,1 1 0,-1-1 0,1 1 0,-1-1 0,1 1 0,-1 0 0,1-1 0,-1 1 0,1 0 0,-2-1 0,-21 0 0,-22 12 0,16 1 0,0 2 0,1 1 0,-31 22 0,37-23 0,17-11 0,0 0 0,1 1 0,0-1 0,0 1 0,0 0 0,0 0 0,1 1 0,0-1 0,-1 1 0,2 0 0,-1 0 0,1 0 0,-1 0 0,1 0 0,1 1 0,-1-1 0,1 0 0,0 1 0,0-1 0,0 1 0,1 0 0,0-1 0,0 1 0,0-1 0,2 9 0,3 12 0,1 0 0,1-1 0,1 0 0,13 27 0,-17-41 0,150 436 0,-46-157 0,-105-283 0,0 0 0,0 0 0,1 0 0,0-1 0,0 0 0,1 1 0,-1-2 0,1 1 0,1 0 0,-1-1 0,1 0 0,0 0 0,0-1 0,7 5 0,-6-6 0,0-1 0,0 1 0,0-1 0,0 0 0,0-1 0,0 0 0,0 0 0,1 0 0,-1-1 0,0 0 0,1 0 0,-1-1 0,0 0 0,13-4 0,5-3 25,-1 0 0,0-2 0,37-22 0,11-4-1490,-29 18-5361</inkml:trace>
</inkml:ink>
</file>

<file path=ppt/ink/ink98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0-12T15:14:18.861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130 11 24575,'-1'0'0,"1"0"0,0 0 0,-1 0 0,1 0 0,0 0 0,-1 0 0,1 0 0,0 0 0,-1 0 0,1 0 0,0 0 0,-1 0 0,1 0 0,0 0 0,0 0 0,-1-1 0,1 1 0,0 0 0,-1 0 0,1 0 0,0 0 0,0-1 0,-1 1 0,1 0 0,0 0 0,0-1 0,-1 1 0,1 0 0,0-1 0,0 1 0,0 0 0,0 0 0,-1-1 0,1 1 0,0 0 0,0-1 0,0 1 0,0 0 0,0-1 0,0 1 0,0 0 0,0-1 0,0 1 0,0-1 0,1 1 0,-1 0 0,0 0 0,1 0 0,-1-1 0,0 1 0,0 0 0,1 0 0,-1 0 0,0 0 0,1 0 0,-1 0 0,0 0 0,1-1 0,-1 1 0,0 0 0,1 0 0,-1 0 0,0 0 0,1 0 0,-1 0 0,0 1 0,1-1 0,-1 0 0,0 0 0,0 0 0,1 0 0,-1 0 0,0 0 0,1 1 0,-1-1 0,0 0 0,0 0 0,1 0 0,-1 1 0,0-1 0,0 0 0,1 0 0,-1 1 0,0-1 0,0 0 0,0 0 0,0 1 0,1-1 0,-1 0 0,0 1 0,0-1 0,2 3 0,0 0 0,0 0 0,-1 0 0,1 0 0,-1 1 0,0-1 0,0 0 0,0 1 0,0-1 0,0 0 0,-1 1 0,0-1 0,1 1 0,-1-1 0,-1 1 0,1-1 0,0 1 0,-1-1 0,0 0 0,0 1 0,0-1 0,0 0 0,0 1 0,-1-1 0,1 0 0,-1 0 0,0 0 0,0 0 0,0-1 0,-3 4 0,4-4 0,-1 0 0,1 0 0,-1 0 0,0 0 0,1 0 0,-1-1 0,0 1 0,0 0 0,0-1 0,0 0 0,0 1 0,0-1 0,-1 0 0,1 0 0,0 0 0,-1-1 0,1 1 0,-1 0 0,1-1 0,0 0 0,-1 1 0,1-1 0,-1 0 0,1 0 0,-1-1 0,1 1 0,-1 0 0,1-1 0,-1 0 0,1 1 0,0-1 0,-1 0 0,1 0 0,0 0 0,0-1 0,0 1 0,0 0 0,0-1 0,0 1 0,0-1 0,-2-3 0,0 2 0,1 0 0,0-1 0,1 1 0,-1-1 0,0 0 0,1 0 0,0 0 0,0 0 0,0 0 0,1-1 0,-1 1 0,1 0 0,0-1 0,0 1 0,0-10 0,1 14 2,0 0 0,0-1-1,0 1 1,0 0 0,0-1 0,0 1-1,0 0 1,0-1 0,0 1 0,0 0-1,0-1 1,0 1 0,0 0 0,0-1-1,0 1 1,0 0 0,1-1 0,-1 1-1,0 0 1,0-1 0,0 1 0,0 0-1,1 0 1,-1-1 0,0 1 0,0 0-1,1 0 1,-1 0 0,0-1 0,0 1-1,1 0 1,-1 0 0,0 0-1,1 0 1,-1-1 0,0 1 0,1 0-1,-1 0 1,0 0 0,1 0 0,-1 0-1,0 0 1,1 0 0,-1 0 0,0 0-1,1 0 1,-1 0 0,14 11-1451,-5 2-5377</inkml:trace>
</inkml:ink>
</file>

<file path=ppt/ink/ink98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0-12T15:14:19.641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56 0 24575,'-1'3'0,"1"0"0,-1 0 0,0 0 0,0 0 0,-1 0 0,1 0 0,-1-1 0,1 1 0,-1 0 0,0-1 0,0 1 0,-3 2 0,-11 18 0,12-14 0,1 1 0,0 0 0,0 0 0,1 0 0,0 0 0,1 0 0,1 0 0,-1 0 0,1 1 0,1-1 0,2 12 0,4 13 0,21 64 0,-6-24 0,14 81 0,-19-73 0,3-1 0,49 124 0,-67-202 0,-1-1 0,1 0 0,0 0 0,0 1 0,0-2 0,0 1 0,1 0 0,-1 0 0,1-1 0,-1 1 0,1-1 0,0 0 0,0 0 0,0 0 0,0 0 0,1 0 0,-1-1 0,0 1 0,1-1 0,-1 0 0,1 0 0,-1 0 0,1-1 0,0 1 0,4-1 0,7 0 0,0-1 0,0-1 0,0 0 0,26-8 0,-12 3 0,290-86-1365,-289 83-5461</inkml:trace>
</inkml:ink>
</file>

<file path=ppt/ink/ink98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0-12T15:14:20.059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12 85 24575,'0'1'0,"-1"-1"0,1 0 0,0 0 0,-1 0 0,1 0 0,-1 0 0,1 0 0,-1 0 0,1 0 0,0-1 0,-1 1 0,1 0 0,-1 0 0,1 0 0,0 0 0,-1 0 0,1-1 0,-1 1 0,1 0 0,0 0 0,-1-1 0,1 1 0,0 0 0,-1-1 0,1 1 0,0 0 0,0-1 0,-1 1 0,1 0 0,0-1 0,0 1 0,0-1 0,0 1 0,-1 0 0,1-1 0,0 1 0,0-1 0,0 1 0,0-1 0,0 1 0,0 0 0,0-1 0,0 1 0,0-1 0,0 1 0,0-1 0,0 1 0,1 0 0,-1-1 0,0 1 0,0-1 0,0 1 0,0 0 0,1-1 0,-1 1 0,1-1 0,0-1 0,0 0 0,0 0 0,1 0 0,-1 0 0,1 0 0,-1 0 0,1 0 0,0 1 0,3-3 0,10-4 0,0 2 0,1-1 0,0 2 0,0 0 0,0 1 0,33-4 0,-18 5 0,-1 1 0,60 5 0,-85-2 0,-1-1 0,1 1 0,-1 0 0,1 0 0,-1 1 0,0-1 0,1 1 0,-1 0 0,0 0 0,0 0 0,-1 1 0,1 0 0,0-1 0,-1 1 0,1 0 0,-1 1 0,0-1 0,0 0 0,0 1 0,-1 0 0,1 0 0,-1 0 0,0 0 0,0 0 0,0 0 0,1 5 0,2 11 0,-1 1 0,0-1 0,-1 1 0,0 32 0,-1-4 0,11 64 0,4 0 0,6-2 0,4-1 0,70 183 0,-90-276 0,-1 0 0,0 1 0,-2-1 0,0 1 0,-1 0 0,0 0 0,-1 28 0,-2-34 0,-1 0 0,-1 0 0,0 0 0,-1 0 0,0 0 0,-1-1 0,0 1 0,0-1 0,-2 0 0,1 0 0,-1-1 0,-10 14 0,0-4-151,-1 0-1,-1-2 0,-1 0 0,0 0 1,-2-2-1,1-1 0,-2 0 1,-23 11-1,3-6-6674</inkml:trace>
</inkml:ink>
</file>

<file path=ppt/ink/ink98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0-12T15:14:20.654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511 22 24575,'-5'0'0,"0"-1"0,-1 0 0,1 0 0,0-1 0,0 1 0,-5-3 0,-28-7 0,22 11 0,0 0 0,1 2 0,-1-1 0,0 2 0,1 0 0,0 1 0,0 1 0,-22 9 0,1 3 0,0 1 0,-36 26 0,48-29 0,0 0 0,-39 31 0,62-44 0,-1 0 0,0 0 0,1 0 0,0 0 0,-1 0 0,1 1 0,0-1 0,0 0 0,0 1 0,0-1 0,1 1 0,-1-1 0,1 1 0,-1-1 0,1 1 0,0-1 0,0 1 0,0-1 0,0 1 0,1-1 0,-1 1 0,1-1 0,1 4 0,2 10 0,2-1 0,12 26 0,0-1 0,3 32 0,20 134 0,-8 79 0,-31-266 0,3 36 0,29 217 0,-27-233 0,2-1 0,2 0 0,1-1 0,34 68 0,-43-99 0,0-1 0,0 0 0,0 0 0,1 0 0,0 0 0,0 0 0,0-1 0,0 0 0,1 0 0,0 0 0,0 0 0,0-1 0,0 0 0,1 0 0,-1 0 0,1-1 0,-1 0 0,1 0 0,0 0 0,0-1 0,0 0 0,0 0 0,0 0 0,0-1 0,0 0 0,0 0 0,1 0 0,-1-1 0,0 0 0,0 0 0,0-1 0,-1 0 0,11-4 0,95-55 59,-59 31-1483,-8 5-5402</inkml:trace>
</inkml:ink>
</file>

<file path=ppt/ink/ink98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0-12T15:14:21.177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32 24575,'0'5'0,"4"1"0,7 0 0,6-2 0,8 0 0,6-2 0,2-1 0,5-1 0,0 0 0,3-4 0,-1-3 0,3-4 0,-3 0 0,-2-3 0,-8 1-8191</inkml:trace>
</inkml:ink>
</file>

<file path=ppt/ink/ink98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0-12T15:14:21.535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1 168 24575,'0'-4'0,"4"-2"0,7-5 0,6 0 0,4-2 0,8-5 0,9-3 0,7-3 0,5 3 0,8-1 0,-6 5-8191</inkml:trace>
</inkml:ink>
</file>

<file path=ppt/ink/ink99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0-12T15:14:22.515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36 60 24575,'-2'-5'0,"1"0"0,-1-1 0,0 1 0,-1 0 0,1 1 0,-1-1 0,0 0 0,0 1 0,-1-1 0,-6-6 0,69 73 0,-45-46 0,0 1 0,-1 0 0,-1 1 0,-1 0 0,0 1 0,-2 0 0,0 1 0,-1 0 0,-1 0 0,7 35 0,-5-10 0,-3 1 0,-1 1 0,-4 87 0,-6-82 0,-2 0 0,-3 0 0,-2-1 0,-18 49 0,-8 31 0,37-126 0,-1 0 0,1 1 0,1-1 0,-1 1 0,1-1 0,-1 1 0,2-1 0,0 11 0,0-14 0,-1 0 0,1 0 0,0 0 0,0-1 0,0 1 0,0 0 0,0-1 0,0 1 0,1-1 0,-1 1 0,0-1 0,1 1 0,-1-1 0,1 0 0,0 0 0,-1 0 0,1 0 0,0 0 0,0 0 0,-1 0 0,1 0 0,0-1 0,0 1 0,0-1 0,0 1 0,0-1 0,3 0 0,9 1 0,0 0 0,0-1 0,0-1 0,0 0 0,0-1 0,25-7 0,82-33 0,-53 16 0,79-28 0,112-35 0,-234 81-1365,-7 0-5461</inkml:trace>
</inkml:ink>
</file>

<file path=ppt/ink/ink99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0-12T15:14:22.903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0 138 24575,'29'-37'0,"-24"29"0,1 0 0,0 1 0,0 0 0,13-11 0,-11 11 0,1 1 0,1 1 0,-1-1 0,1 1 0,0 1 0,0 0 0,1 0 0,-1 1 0,1 1 0,-1-1 0,15 0 0,-22 3 0,1-1 0,0 1 0,0 0 0,-1 0 0,1 1 0,0-1 0,-1 1 0,1 0 0,0-1 0,-1 2 0,1-1 0,-1 0 0,1 1 0,-1-1 0,0 1 0,0 0 0,0 0 0,0 1 0,0-1 0,0 1 0,0-1 0,-1 1 0,0 0 0,1 0 0,-1 0 0,0 0 0,0 0 0,0 0 0,-1 1 0,1-1 0,-1 1 0,0-1 0,0 1 0,0 0 0,0 5 0,0-1 0,0 0 0,-1 1 0,0-1 0,-1 0 0,1 0 0,-2 0 0,1 0 0,-1 0 0,-5 14 0,-3 2 0,-23 39 0,25-50 0,0 0 0,2 0 0,-1 0 0,1 1 0,1 0 0,1 0 0,0 0 0,0 0 0,0 16 0,4-29 0,-1 1 0,1 0 0,0 0 0,0-1 0,1 1 0,-1 0 0,0 0 0,1 0 0,-1-1 0,1 1 0,-1 0 0,1-1 0,0 1 0,0-1 0,0 1 0,0-1 0,0 1 0,0-1 0,0 1 0,0-1 0,0 0 0,1 0 0,1 2 0,0-1 0,0-1 0,0 0 0,0 0 0,0 0 0,1 0 0,-1-1 0,0 1 0,0-1 0,0 0 0,1 0 0,-1 0 0,4-1 0,10-2 0,1 0 0,-1-2 0,29-11 0,-41 15 0,36-14-1365,-3 1-5461</inkml:trace>
</inkml:ink>
</file>

<file path=ppt/ink/ink99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0-12T15:14:23.274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262 72 24575,'0'-2'0,"1"0"0,-1 0 0,0 0 0,1 1 0,0-1 0,-1 0 0,1 0 0,0 1 0,0-1 0,0 1 0,0-1 0,0 1 0,0-1 0,0 1 0,1 0 0,-1-1 0,0 1 0,1 0 0,-1 0 0,1 0 0,3-2 0,39-16 0,-34 16 0,-3 0 0,0 0 0,-1 1 0,1 1 0,0-1 0,0 1 0,0 0 0,0 0 0,0 1 0,0 0 0,0 0 0,10 2 0,-13-1 0,0 1 0,0-1 0,-1 1 0,1-1 0,0 1 0,-1 0 0,0 1 0,1-1 0,-1 0 0,0 1 0,0 0 0,0 0 0,-1 0 0,1 0 0,-1 0 0,1 0 0,-1 1 0,0-1 0,-1 1 0,1 0 0,2 5 0,-1 1 0,0 0 0,-1 0 0,0 0 0,-1 1 0,0-1 0,0 0 0,-1 1 0,-2 18 0,-3 5 0,-13 44 0,-1 6 0,-15 170 0,31-210 0,2 0 0,2-1 0,13 82 0,40 87 0,-2-12 0,-48-182 0,-2 0 0,0 0 0,0 0 0,-2 1 0,0-1 0,-6 34 0,3-38 0,0-2 0,-1 1 0,-1 0 0,0-1 0,-1 0 0,0 0 0,-1 0 0,0-1 0,-1 0 0,-10 11 0,-1-1 17,-1 0 0,0-2 1,-2 0-1,-1-2 0,0 0 0,-46 24 0,36-24-314,-2-2 0,0-2 0,-1-1 0,-61 12 0,45-15-6529</inkml:trace>
</inkml:ink>
</file>

<file path=ppt/ink/ink99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0-12T15:14:23.849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466 48 24575,'2'-20'0,"-2"19"0,0-1 0,1 1 0,-1 0 0,0-1 0,0 1 0,0-1 0,0 1 0,0 0 0,0-1 0,-1 1 0,1-1 0,0 1 0,-1 0 0,0-2 0,0 2 0,0 0 0,0 1 0,-1-1 0,1 1 0,0-1 0,0 1 0,-1 0 0,1-1 0,0 1 0,-1 0 0,1 0 0,0 0 0,-1 0 0,1 0 0,0 0 0,0 0 0,-1 0 0,1 1 0,0-1 0,-3 1 0,-29 8 0,1 2 0,-1 0 0,2 3 0,-54 30 0,27-13 0,48-27 0,4-1 0,0 0 0,0 0 0,0 1 0,0 0 0,-5 5 0,9-8 0,1 0 0,0 0 0,0 1 0,0-1 0,0 0 0,0 1 0,0-1 0,0 1 0,1-1 0,-1 1 0,1 0 0,-1-1 0,1 1 0,-1-1 0,1 1 0,0 0 0,0 0 0,0-1 0,0 1 0,0 0 0,0-1 0,0 1 0,0 0 0,1-1 0,-1 1 0,1 1 0,21 53 0,-14-39 0,-1 1 0,-1 0 0,0 0 0,3 23 0,-6-11 0,-1 1 0,-2-1 0,-1 1 0,-6 39 0,-31 123 0,12-74 0,7-22 0,-36 212 0,45-233 0,4 0 0,3 83 0,4-129 0,2-1 0,1 0 0,1 0 0,2 0 0,12 33 0,-14-49 0,0 1 0,1-2 0,1 1 0,0-1 0,0 0 0,1 0 0,1-1 0,0 0 0,1 0 0,0-1 0,0-1 0,23 16 0,-24-19 14,1-2-1,0 1 0,0-1 0,0-1 1,0 0-1,1 0 0,-1-1 1,19 2-1,-10-3-310,0-1 0,0 0 0,0-1 0,20-5 0,-5-1-6529</inkml:trace>
</inkml:ink>
</file>

<file path=ppt/ink/ink99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0-12T15:14:32.811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1742 0 24575,'-2'34'0,"-1"-1"0,-1 1 0,-2-1 0,-1 0 0,-2-1 0,-20 53 0,-100 178 0,114-236 0,-327 581-1995,-91 172-879,-94 395 2874,310-467-2498,198-620 1674</inkml:trace>
</inkml:ink>
</file>

<file path=ppt/ink/ink99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0-12T15:14:34.914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14 121 24575,'-11'-6'0,"8"15"0,9 18 0,19 24 0,2-1 0,65 88 0,-12-20 0,111 204 0,-191-321 0,5 6 0,-1 0 0,1 1 0,0-1 0,1-1 0,7 8 0,-12-13 0,-1-1 0,1 1 0,0 0 0,0-1 0,0 1 0,0-1 0,0 1 0,0-1 0,0 1 0,0-1 0,0 0 0,0 0 0,0 1 0,0-1 0,0 0 0,0 0 0,0 0 0,0 0 0,0 0 0,2-1 0,-1 1 0,-1-1 0,0 0 0,1 0 0,-1 0 0,0 0 0,1 0 0,-1 0 0,0-1 0,0 1 0,0 0 0,0-1 0,0 1 0,0-1 0,-1 1 0,1-1 0,0 1 0,0-4 0,9-27 0,-1 0 0,-1-1 0,3-47 0,7-25 0,17-57 0,61-166 0,-88 308-74,-6 18 13,-1 0-1,1 0 1,-1-1-1,0 1 1,0-1-1,0 1 1,0-1-1,0 1 1,-1-1-1,1 0 1,-1 1-1,0-1 1,1 0-1,-1 1 1,0-1-1,-1 0 1,1 0-1,0 1 1,-1-1-1,-1-2 1,-6-8-6765</inkml:trace>
</inkml:ink>
</file>

<file path=ppt/ink/ink99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0-12T15:14:35.335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15 24575,'0'1'0,"1"0"0,-1 1 0,1-1 0,-1 0 0,1 0 0,0 0 0,-1 0 0,1 0 0,0 0 0,0 0 0,0 0 0,0 0 0,0 0 0,0 0 0,0-1 0,0 1 0,0 0 0,0-1 0,1 1 0,-1-1 0,0 1 0,0-1 0,1 0 0,-1 1 0,0-1 0,0 0 0,3 0 0,41 5 0,-40-4 0,34 0 0,0-1 0,0-3 0,0 0 0,-1-3 0,68-18 0,-100 22 0,-1 1 0,0 0 0,1 0 0,-1 0 0,1 0 0,0 1 0,-1 0 0,6 1 0,-9-1 0,0 1 0,0-1 0,-1 1 0,1 0 0,0-1 0,-1 1 0,1 0 0,-1 0 0,1 0 0,-1 0 0,1 0 0,-1 1 0,0-1 0,1 0 0,-1 1 0,0-1 0,0 1 0,0-1 0,0 1 0,0-1 0,-1 1 0,1 0 0,0-1 0,-1 1 0,1 0 0,-1 0 0,0 0 0,1 2 0,2 27 0,-1 1 0,-1 0 0,-6 41 0,2 37 0,42 226 0,-22-233 0,6 166 0,-23-241 0,-1 1 0,-1-1 0,-2 0 0,-1-1 0,0 1 0,-17 43 0,18-60 0,-1 1 0,-1 0 0,0-1 0,-1 0 0,0-1 0,0 1 0,-1-1 0,-1-1 0,0 0 0,0 0 0,-1 0 0,0-1 0,0-1 0,0 0 0,-1 0 0,-21 9 0,-14 0-1365,3-5-5461</inkml:trace>
</inkml:ink>
</file>

<file path=ppt/ink/ink99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0-12T15:14:35.881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653 115 24575,'0'-3'0,"-1"0"0,0-1 0,0 1 0,-1 0 0,1 0 0,-1-1 0,1 1 0,-1 0 0,0 1 0,0-1 0,0 0 0,-1 0 0,-3-3 0,-36-30 0,34 31 0,-1 1 0,1 0 0,-1 0 0,1 1 0,-1 0 0,0 0 0,-1 1 0,1 0 0,0 1 0,0 0 0,-1 1 0,-10 0 0,-15 2 0,-63 11 0,72-9 0,-1 1 0,1 2 0,0 0 0,-34 16 0,57-22 0,1 1 0,-1 0 0,0 0 0,1 0 0,0 0 0,-1 1 0,1-1 0,0 1 0,0-1 0,0 1 0,1 0 0,-1 0 0,1 0 0,-1-1 0,1 2 0,0-1 0,0 0 0,0 0 0,1 0 0,-1 0 0,1 1 0,0-1 0,0 0 0,0 5 0,1 9 0,1 1 0,1-1 0,7 26 0,-1-4 0,-3 0 0,-3 1 0,-1 0 0,-3 0 0,0 0 0,-3 0 0,-1-1 0,-13 46 0,-18 93 0,-43 168 0,75-334 0,1 0 0,0 0 0,1 1 0,1-1 0,0 1 0,0-1 0,1 1 0,3 22 0,-1-30 0,-1 0 0,1 1 0,-1-1 0,1 0 0,1 0 0,-1 0 0,1 0 0,0-1 0,0 1 0,0-1 0,1 0 0,-1 1 0,1-2 0,0 1 0,0 0 0,1-1 0,-1 0 0,1 0 0,0 0 0,-1 0 0,1-1 0,7 3 0,3 0 0,0-1 0,0-1 0,1 0 0,-1 0 0,1-2 0,28 0 0,100-14 0,-49 2 0,110 2-1365,-149 8-5461</inkml:trace>
</inkml:ink>
</file>

<file path=ppt/ink/ink99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0-12T15:15:10.115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1614 429 24575,'-28'2'0,"0"2"0,-1 0 0,1 2 0,-34 12 0,16-5 0,-355 109 0,199-56 0,-242 46 0,426-108 0,0-2 0,0 0 0,0-1 0,0-1 0,-1 0 0,1-2 0,-29-5 0,43 7 0,0-1 0,0 1 0,0 0 0,0 1 0,0-1 0,0 1 0,0-1 0,0 1 0,1 0 0,-1 0 0,0 1 0,0-1 0,1 1 0,-1 0 0,1 0 0,0 0 0,-1 0 0,1 1 0,0-1 0,0 1 0,1 0 0,-1 0 0,0 0 0,1 0 0,-3 5 0,-5 8 0,0 0 0,1 0 0,-13 35 0,15-32 0,2 1 0,0 0 0,1 0 0,1 0 0,0 0 0,2 1 0,1-1 0,0 1 0,6 33 0,6 15 0,32 100 0,-15-68 0,-6 3 0,-4 1 0,7 146 0,-18 213 0,6-186 0,0-33 0,-15 551 0,3-778 0,0 0 0,1 0 0,1 0 0,0 0 0,1-1 0,1 0 0,11 21 0,-6-13 0,-2-1 0,10 39 0,34 155 0,-53-216 0,0-1 0,1 1 0,-1 0 0,0 0 0,1 0 0,0-1 0,-1 1 0,1 0 0,0-1 0,0 1 0,0-1 0,0 1 0,0-1 0,0 1 0,0-1 0,0 0 0,1 1 0,-1-1 0,1 0 0,-1 0 0,1 0 0,-1 0 0,1 0 0,-1-1 0,1 1 0,0 0 0,0-1 0,-1 1 0,1-1 0,0 1 0,0-1 0,-1 0 0,1 0 0,0 0 0,0 0 0,0 0 0,0 0 0,1-1 0,9-2 0,-1-1 0,0 1 0,0-2 0,0 0 0,11-7 0,9-3 0,46-15 0,1 3 0,2 4 0,85-13 0,252-18 0,-297 46 0,-1 6 0,141 14 0,235 52 0,-319-38 0,-21-9 0,0-7 0,167-10 0,307-53 0,-416 34 0,0 9 0,1 10 0,274 34 0,499 125 0,-757-100 0,-11-3 0,-177-48 0,-1-2 0,1-1 0,55-2 0,-67-5 0,1-1 0,-1-2 0,0-1 0,0-2 0,49-19 0,138-74 0,-68 28 0,-114 58 0,15-8 0,76-23 0,-110 41 0,0 1 0,0 1 0,0 1 0,1 0 0,-1 1 0,0 1 0,1 0 0,-1 1 0,23 5 0,792 170 0,-826-175 0,299 56 0,-295-56 0,0 0 0,0-1 0,0 0 0,0-1 0,-1 1 0,1-2 0,0 1 0,17-6 0,-22 5 0,1 0 0,-1 0 0,0 0 0,0-1 0,0 1 0,-1-1 0,1 0 0,0 0 0,-1 0 0,0-1 0,0 1 0,0-1 0,0 0 0,-1 0 0,1 0 0,-1 0 0,0 0 0,3-9 0,6-21 0,-4 11 0,1 1 0,16-32 0,-20 46 0,1 1 0,0 0 0,0-1 0,1 2 0,0-1 0,0 1 0,0 0 0,1 0 0,0 1 0,10-7 0,-1 2 0,15-8 0,-1-1 0,0-1 0,-2-2 0,29-28 0,-46 37 0,0 0 0,-1-1 0,0 0 0,-1 0 0,-1-1 0,-1 0 0,8-21 0,30-118 0,-25 81 0,117-372 0,-115 342 0,16-162 0,-11 57 0,18-113 0,6-32 0,-49 339 0,18-132 0,-19 130 0,-1 0 0,0 0 0,-1 0 0,-1 1 0,0-1 0,-1 0 0,-6-15 0,6 23 0,0 1 0,-1 0 0,0-1 0,-1 2 0,1-1 0,-1 0 0,-12-11 0,-48-37 0,7 6 0,46 37 0,1-1 0,0 0 0,1 0 0,1-1 0,0 0 0,1-1 0,0 0 0,1 0 0,1-1 0,-8-30 0,7 11 0,2-1 0,1 0 0,2-71 0,2 89 0,0 1 0,2 0 0,0-1 0,0 1 0,2 0 0,0 1 0,1-1 0,1 1 0,0-1 0,1 2 0,11-19 0,-9 17 0,0 1 0,-1-1 0,-1-1 0,-1 0 0,7-28 0,-10 34 0,-1-1 0,-1 0 0,0 1 0,0-1 0,-1 0 0,-1 0 0,0 1 0,-1-1 0,-3-13 0,2 17 0,-1 1 0,0 0 0,0 0 0,-1 0 0,0 1 0,0 0 0,-1 0 0,0 0 0,0 1 0,-1 0 0,0 0 0,0 0 0,0 1 0,-14-8 0,-5-1 0,0 1 0,-1 1 0,-34-10 0,3 5 0,0 2 0,-97-10 0,-123 8 0,127 22 0,-215 35 0,287-30 0,-269 44 0,-180 20 0,347-62 0,-237-16 0,-177-59 0,358 19 0,-326-104 0,464 121 0,-1 4 0,-1 5 0,-154-9 0,-313 21 0,319 8 0,157 1 0,-100 16 0,-90 27 0,229-36 0,-3 1 0,22-4 0,1-1 0,-51 2 0,29-8 0,12 0 0,1 1 0,-48 8 0,-172 15 0,107-14 0,94-6 0,0-3 0,-1-3 0,-81-12 0,-178-54 0,58-23 0,213 72 0,37 14 0,-12-5 0,1 2 0,-31-7 0,53 15 0,-1 0 0,1 0 0,0 0 0,-1 1 0,1-1 0,0 1 0,0 0 0,-1-1 0,1 1 0,0 0 0,0 0 0,0 0 0,0 1 0,0-1 0,0 0 0,0 1 0,1 0 0,-1-1 0,0 1 0,1 0 0,-1 0 0,1-1 0,0 1 0,-1 0 0,1 1 0,-1 2 0,-4 7 0,0 1 0,1-1 0,-4 17 0,0 9-1365,3-2-5461</inkml:trace>
</inkml:ink>
</file>

<file path=ppt/ink/ink99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0-12T15:15:37.970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1566 244 24575,'-31'-30'0,"0"1"0,-2 1 0,-2 2 0,-64-38 0,78 53 0,0 1 0,0 1 0,-1 1 0,0 1 0,-1 1 0,0 1 0,0 1 0,0 1 0,0 1 0,-34 1 0,7 5 0,-1 2 0,1 2 0,1 2 0,-81 29 0,67-16 0,1 4 0,2 2 0,-59 38 0,84-44 0,2 1 0,0 1 0,2 2 0,1 1 0,2 1 0,0 1 0,2 2 0,2 1 0,-37 63 0,46-67 0,1 1 0,1 0 0,2 1 0,1 0 0,1 1 0,2 0 0,1 0 0,2 1 0,1-1 0,1 1 0,2 0 0,6 54 0,-2-64 0,0 0 0,2 0 0,0-1 0,1 1 0,2-2 0,0 1 0,1-1 0,1-1 0,1 0 0,1 0 0,1-1 0,0-1 0,1 0 0,2-1 0,-1-1 0,2 0 0,0-1 0,1-2 0,0 1 0,1-2 0,0-1 0,1 0 0,0-2 0,1 0 0,27 6 0,1-3-66,1-3-1,0-3 0,1-1 1,0-3-1,-1-2 1,77-9-1,-40-4-88,1-3-1,161-54 1,-187 48 155,-2-3 0,0-2 0,70-45 0,-102 54 0,0-1 0,-2-2 0,-1 0 0,0-2 0,-2-1 0,0-1 0,-2-2 0,21-31 0,-32 40-5,-1 1-1,-1-2 1,-1 1 0,0-1-1,-2 0 1,0-1 0,-1 0 0,-1 0-1,-1 0 1,-1 0 0,0 0-1,-2 0 1,0-1 0,-6-39-1,-1 28-2,-1 1-1,-1 0 0,-2 0 0,-1 0 0,-1 2 0,-1-1 1,-2 2-1,-30-42 0,24 40 9,-1 1 0,-1 1 0,-2 2 0,0 0 0,-2 1 0,0 2 0,-45-27 0,58 40 0,-1 2 0,0 0 0,-1 0 0,1 2 0,-2 0 0,1 1 0,0 1 0,-1 0 0,0 1 0,0 1 0,0 1 0,0 1 0,0 0 0,0 1 0,0 1 0,0 1 0,-19 5 0,12 0 11,1 2 1,0 0-1,0 2 1,1 0 0,0 2-1,1 0 1,1 1-1,-23 23 1,7-4-334,3 2 0,0 2 0,-35 54 0,25-28-5594</inkml:trace>
</inkml:ink>
</file>

<file path=ppt/ink/ink100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0-12T15:15:41.430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52 24575,'778'-17'-190,"156"-18"-1464,1 69 285,-25 64 962,-372-35 17,-425-52-440,-20-4-2521</inkml:trace>
</inkml:ink>
</file>

<file path=ppt/ink/ink100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0-12T15:15:42.502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1 229 24575,'0'-2'0,"0"-1"0,-1 0 0,1 1 0,1-1 0,-1 1 0,0-1 0,1 1 0,-1 0 0,1-1 0,0 1 0,0-1 0,0 1 0,0 0 0,0 0 0,0-1 0,1 1 0,-1 0 0,1 0 0,-1 0 0,1 1 0,0-1 0,0 0 0,-1 1 0,2-1 0,-1 1 0,0-1 0,0 1 0,0 0 0,0 0 0,1 0 0,-1 0 0,1 0 0,3 0 0,-1 1 0,0-1 0,0 1 0,0 1 0,0-1 0,0 1 0,0 0 0,0 0 0,-1 0 0,1 1 0,0 0 0,-1 0 0,1 0 0,-1 0 0,1 1 0,-1-1 0,5 5 0,0 2 0,1 0 0,-1 0 0,-1 1 0,0 1 0,0-1 0,-1 1 0,-1 1 0,1-1 0,4 14 0,-5-10 0,-1 0 0,0 0 0,-1 0 0,0 1 0,-2 0 0,0 0 0,1 17 0,-3-29 0,0 0 0,-1 0 0,1 0 0,0 0 0,-1 0 0,0-1 0,0 1 0,0 0 0,-1 0 0,1-1 0,-1 1 0,-3 5 0,4-8 0,1-1 0,0 0 0,0 0 0,-1 0 0,1 0 0,0 0 0,0 0 0,-1 0 0,1 0 0,0 0 0,-1 0 0,1 0 0,0 0 0,0 0 0,-1 0 0,1 0 0,0 0 0,0 0 0,-1 0 0,1 0 0,0 0 0,-1-1 0,1 1 0,0 0 0,0 0 0,0 0 0,-1 0 0,1-1 0,0 1 0,0 0 0,0 0 0,-1 0 0,1-1 0,0 1 0,0 0 0,0 0 0,0-1 0,0 1 0,0 0 0,-1 0 0,1-1 0,0 1 0,0 0 0,0-1 0,0 1 0,0 0 0,0 0 0,0-1 0,0 1 0,0 0 0,0 0 0,0-1 0,1 1 0,-5-18 0,2-12 0,2 0 0,0 0 0,2 0 0,2 1 0,0-1 0,2 1 0,1 0 0,20-52 0,-24 73 0,1 0 0,0 0 0,0 0 0,1 1 0,-1 0 0,2 0 0,6-8 0,-10 14 0,-1-1 0,1 1 0,-1 0 0,1 0 0,-1 0 0,1 0 0,0 0 0,0 0 0,0 0 0,-1 1 0,1-1 0,0 0 0,0 1 0,0 0 0,0-1 0,0 1 0,0 0 0,0 0 0,0 0 0,0 0 0,0 1 0,0-1 0,0 0 0,0 1 0,0 0 0,-1-1 0,1 1 0,0 0 0,0 0 0,0 0 0,-1 0 0,1 0 0,-1 0 0,1 0 0,-1 1 0,2 1 0,5 5 0,0 0 0,-1 1 0,-1 0 0,1 0 0,-1 1 0,-1 0 0,5 11 0,-4-9 0,0 0 0,0-1 0,1 0 0,11 13 0,-17-22 0,1-1 0,-1 1 0,1-1 0,-1 0 0,1 1 0,0-1 0,0 0 0,-1 0 0,1 0 0,0 0 0,0-1 0,0 1 0,0 0 0,0-1 0,0 1 0,0-1 0,0 0 0,0 0 0,0 0 0,0 0 0,0 0 0,0 0 0,0 0 0,0-1 0,0 1 0,0-1 0,0 1 0,0-1 0,0 0 0,0 0 0,-1 0 0,1 0 0,0 0 0,0 0 0,-1 0 0,1-1 0,-1 1 0,1-1 0,0-1 0,8-7 0,0-1 0,-1 0 0,-1 0 0,10-17 0,-15 23 0,28-51 0,-19 35 0,0-1 0,27-34 0,-39 55 0,1 0 0,0 0 0,0 0 0,0 0 0,0 0 0,0 0 0,0 0 0,0 0 0,0 0 0,0 1 0,0-1 0,1 0 0,-1 1 0,0-1 0,0 1 0,1-1 0,-1 1 0,0-1 0,1 1 0,-1 0 0,0 0 0,1 0 0,1 0 0,-1 0 0,-1 1 0,0 0 0,1-1 0,-1 1 0,0 0 0,0 0 0,0 0 0,0 0 0,0 0 0,0 0 0,0 0 0,0 1 0,0-1 0,0 0 0,0 0 0,-1 1 0,2 1 0,2 8 0,-1-1 0,0 1 0,0 0 0,1 13 0,8 63 0,2 100 0,-9-107-1365,1-44-5461</inkml:trace>
</inkml:ink>
</file>

<file path=ppt/ink/ink100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0-12T15:15:42.868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298 1 24575,'1'0'0,"0"0"0,0 0 0,0 0 0,0 1 0,-1-1 0,1 0 0,0 1 0,0-1 0,-1 0 0,1 1 0,0-1 0,-1 1 0,1-1 0,0 1 0,-1 0 0,1-1 0,-1 1 0,1 0 0,-1-1 0,1 1 0,-1 0 0,1 0 0,-1-1 0,0 1 0,1 0 0,-1 0 0,0 0 0,0-1 0,0 1 0,0 0 0,1 0 0,-1 0 0,0 0 0,0 0 0,-1-1 0,1 1 0,0 2 0,-6 35 0,5-35 0,-50 166 0,21-74 0,-59 146 0,23-68 0,47-121 0,7-20 0,0 0 0,3 0 0,-11 61 0,20-67-1365,5-7-5461</inkml:trace>
</inkml:ink>
</file>

<file path=ppt/ink/ink100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0-12T15:15:43.259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196 1 24575,'-4'0'0,"0"0"0,0 0 0,-1 1 0,1 0 0,0 0 0,0 0 0,0 0 0,0 1 0,0-1 0,0 1 0,0 0 0,0 0 0,1 1 0,-1-1 0,1 1 0,-1-1 0,1 1 0,0 0 0,0 1 0,1-1 0,-1 0 0,1 1 0,-1-1 0,1 1 0,-2 5 0,2-3 0,-1 0 0,1 0 0,1 0 0,-1 0 0,1 0 0,0 1 0,1-1 0,-1 0 0,1 1 0,0-1 0,1 0 0,0 1 0,0-1 0,0 0 0,1 0 0,2 8 0,4 0 0,-1 0 0,2-1 0,0 0 0,15 17 0,-15-19 0,0 0 0,0 0 0,-1 1 0,-1 0 0,12 27 0,-18-35 0,1 0 0,-1 1 0,-1-1 0,1 1 0,-1-1 0,0 1 0,0-1 0,0 1 0,0-1 0,-1 1 0,0-1 0,0 0 0,0 1 0,0-1 0,-1 0 0,0 0 0,0 0 0,0 0 0,0 0 0,-1 0 0,1 0 0,-1-1 0,-5 6 0,-5 3-124,0-1 0,0 0-1,-1-1 1,0-1 0,-1 0 0,0-1-1,-25 9 1,33-13-247,-41 17-6455</inkml:trace>
</inkml:ink>
</file>

<file path=ppt/ink/ink100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0-12T15:15:45.510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1 24575,'756'60'-533,"-525"-33"446,834 68-1240,-752-84 1423,-312-11-76,4 0 55,0 0 1,0 1-1,0-1 1,0 1 0,-1 0-1,1 1 1,0-1-1,4 2 1,-9-2-52,0-1-1,1 0 1,-1 1-1,0-1 1,0 0-1,0 0 1,0 1 0,0-1-1,0 0 1,0 1-1,0-1 1,0 0 0,0 0-1,0 1 1,0-1-1,0 0 1,0 1-1,0-1 1,-1 0 0,1 0-1,0 1 1,0-1-1,0 0 1,0 0 0,0 1-1,-1-1 1,1 0-1,0 0 1,0 0-1,0 1 1,-1-1 0,1 0-1,0 0 1,0 0-1,-1 0 1,1 1-1,0-1 1,0 0 0,-1 0-1,1 0 1,0 0-1,-1 0 1,1 0 0,0 0-1,0 0 1,-1 0-1,1 0 1,0 0-1,-1 0 1,-19 8-123,19-8 160,-20 6-739,-42 8 1,37-11-6149</inkml:trace>
</inkml:ink>
</file>

<file path=ppt/ink/ink100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0-12T15:15:47.754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49 375 24575,'-1'0'0,"0"0"0,1 0 0,-1 0 0,1 0 0,-1 0 0,0 0 0,1 0 0,-1 0 0,1 0 0,-1 0 0,1 0 0,-1 0 0,0 0 0,1-1 0,-1 1 0,1 0 0,-1 0 0,1-1 0,-1 1 0,1 0 0,-1-1 0,1 1 0,-1-1 0,1 1 0,0-1 0,-1 1 0,1 0 0,-1-1 0,1 1 0,0-1 0,0 0 0,-1 1 0,1-1 0,0 1 0,0-1 0,0 1 0,0-1 0,-1 0 0,1 1 0,0-1 0,0 1 0,0-1 0,0 0 0,0 1 0,1-1 0,-1 1 0,0-1 0,0 1 0,0-1 0,0 0 0,1 1 0,-1-1 0,1-1 0,0 0 0,0 0 0,0 0 0,0 0 0,1 0 0,-1 0 0,0 0 0,1 0 0,-1 1 0,1-1 0,0 1 0,3-3 0,15-5 0,-1 0 0,2 2 0,-1 1 0,39-7 0,91-5 0,-86 12 0,746-18 0,-695 24 0,-45 2 0,0 3 0,0 3 0,129 32 0,-103-19 0,109 9 0,-171-28 0,0-2 0,0-1 0,-1-2 0,1-1 0,52-14 0,-39 8 0,80-7 0,-235 20 0,-117 6 0,-143 12 0,95-8 0,125-6 0,-256-20 0,310 4 0,-379-21 0,444 26 0,26-2 0,17-1 0,33-8 0,1 2 0,61-7 0,104-5 0,-194 23 0,192-13-314,320 16-1,-454 4 315,104 20 0,-150-18 0,0 1 0,-1 2 0,0 0 0,0 2 0,-1 2 0,29 18 0,-56-31 30,0 0-1,0 0 1,-1 0 0,1 0-1,-1 1 1,1-1-1,-1 0 1,0 1-1,1 0 1,-1-1-1,1 3 1,-5 2 257,-13-6-300,-86-21 13,-107-16 0,-555-2-713,654 37 681,-250-13 32,268 6 0,-170-38 0,257 46 0,-63-19 0,62 18 0,0-1 0,0 0 0,1 0 0,-1 0 0,0 0 0,1-1 0,0 0 0,-6-6 0,10 10 3,1-1 0,-1 1 0,1-1 1,-1 1-1,1-1 0,-1 1 0,1-1 0,0 1 0,-1-1 1,1 1-1,0-1 0,0 1 0,-1-1 0,1 0 0,0 1 1,0-1-1,0 0 0,0 1 0,0-1 0,0 0 0,0 1 0,0-1 1,0 1-1,0-1 0,0 0 0,0 1 0,0-1 0,1-1 1,0 1 11,0 0 0,-1 0 0,1 0 0,1 0 0,-1 0 1,0 1-1,0-1 0,0 0 0,0 0 0,1 1 0,-1-1 0,0 1 1,2-1-1,51-10 395,-43 10-379,233-27-344,1 10-1,355 20 0,-350 16 235,383 77 0,-484-72 857,-247-57-457,26 17-331,-1 4 0,0 2-1,-1 4 1,0 3-1,-111 9 1,-371 66-649,463-56 518,-456 82 141,476-79 0,316-90 818,-157 50-774,134-35-1060,2 11 1,434-34-1,-441 79 1016,-178 3 0,1 2 0,-1 2 0,62 18 0,-89-21 45,0 1 1,1 0-1,-1 0 0,-1 1 1,1 1-1,-1 0 1,0 0-1,0 1 0,-1 0 1,0 0-1,0 1 1,11 15-1,-4 0-5779</inkml:trace>
</inkml:ink>
</file>

<file path=ppt/ink/ink100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0-12T15:15:49.337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356 1 24575,'-8'1'0,"1"0"0,-1 1 0,1 0 0,0 0 0,0 1 0,-8 4 0,-5 1 0,-6 1 0,1 2 0,-1 1 0,2 1 0,0 1 0,0 1 0,1 1 0,1 1 0,-29 29 0,48-43 0,0 0 0,0 0 0,0 0 0,1 1 0,0-1 0,-1 1 0,1 0 0,1-1 0,-1 1 0,0 0 0,1 0 0,0 0 0,0 0 0,0 1 0,0-1 0,1 0 0,0 0 0,0 5 0,1-3 0,0-1 0,0 0 0,1 0 0,0 1 0,0-1 0,0 0 0,1-1 0,-1 1 0,1 0 0,1-1 0,-1 0 0,0 1 0,7 4 0,11 10 0,1 0 0,1-2 0,1-1 0,43 23 0,-36-22 0,-1 1 0,40 32 0,-66-47 0,0 0 0,-1 0 0,1 1 0,-1-1 0,0 1 0,0 0 0,0 0 0,-1 0 0,1 0 0,-1 0 0,0 1 0,0-1 0,0 1 0,-1-1 0,0 1 0,1 0 0,-1 7 0,-1-8 0,0 1 0,-1 0 0,0-1 0,0 1 0,-1-1 0,1 1 0,-1-1 0,0 0 0,0 0 0,0 0 0,0 0 0,-1 0 0,0 0 0,0 0 0,0-1 0,0 0 0,0 1 0,-6 3 0,-2 2 20,-1-1 0,0 0-1,0-1 1,-1 0 0,-25 10-1,5-6-760,-42 10-1,16-9-6084</inkml:trace>
</inkml:ink>
</file>

<file path=ppt/ink/ink100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0-12T15:15:54.077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0 378 24575,'1'-8'0,"0"1"0,0-1 0,0 0 0,1 1 0,0 0 0,0-1 0,1 1 0,0 0 0,0 0 0,1 0 0,0 1 0,0-1 0,1 1 0,0 0 0,8-8 0,-1 1 0,1 2 0,1 0 0,-1 0 0,2 2 0,27-15 0,12-1 0,1 3 0,2 2 0,0 2 0,0 4 0,76-11 0,299-7 0,-163 34-269,425 56 0,99 37 269,-771-92 45,0-2 0,0 0 0,0-1-1,0-2 1,0 0 0,0-1 0,-1-1 0,1-2 0,-1 0 0,0-1-1,22-10 1,61-38-45,-73 37 0,1 1 0,63-23 0,-92 39 0,0 0 0,0 0 0,0 0 0,0 1 0,0-1 0,0 1 0,0 0 0,0 0 0,0 0 0,0 0 0,0 0 0,-1 1 0,1 0 0,0-1 0,0 1 0,0 0 0,0 0 0,-1 1 0,6 2 0,-6-2 0,-1-1 0,1 1 0,-1 0 0,1 0 0,-1 0 0,0 0 0,1 0 0,-1 1 0,0-1 0,0 0 0,-1 0 0,1 1 0,0-1 0,-1 0 0,0 1 0,1-1 0,-1 1 0,0-1 0,0 1 0,0-1 0,-1 0 0,1 1 0,0-1 0,-1 1 0,-1 2 0,-1 4-151,0 0-1,-1 0 0,-1-1 0,1 1 1,-1-1-1,-1 0 0,1 0 1,-8 8-1,-9 8-6674</inkml:trace>
</inkml:ink>
</file>

<file path=ppt/ink/ink100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0-12T15:15:55.465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12 3 24575,'-12'0'0,"36"0"0,41 0 0,223-2-3,414 9-96,-8 57-415,-309-23 518,17 4-4,178 14 0,-534-56 60,86-6 0,-114 1 1,0-1 1,0 0-1,0-2 1,0 0 0,-1-1-1,0-1 1,27-14-1,23-24-61,19-10 0,-76 49 0,-1 1 0,1 1 0,0 0 0,0 0 0,1 1 0,19-3 0,-27 5-52,0 1-1,0 0 1,0 0-1,0 0 1,0 0-1,0 0 1,0 1-1,0-1 1,0 1-1,0 0 1,0 0-1,-1 0 1,1 0-1,0 0 1,-1 1-1,1-1 1,0 1-1,-1 0 1,0-1-1,1 1 1,-1 1-1,0-1 1,0 0-1,0 0 0,2 4 1,4 10-6774</inkml:trace>
</inkml:ink>
</file>

<file path=ppt/ink/ink100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0-12T15:15:56.601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51 24575,'49'-3'0,"1"-2"0,59-13 0,51-6 0,541 31 0,-430 6 0,-189-11-1365,-10 0-5461</inkml:trace>
</inkml:ink>
</file>

<file path=ppt/ink/ink10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0-12T15:15:57.177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11 83 24575,'0'0'0,"0"0"0,-1 0 0,1 0 0,0 1 0,-1-1 0,1 0 0,0 0 0,0 0 0,-1 0 0,1 0 0,0 0 0,-1 0 0,1 0 0,0 0 0,0 0 0,-1 0 0,1 0 0,0 0 0,-1 0 0,1 0 0,0-1 0,-1 1 0,1 0 0,0 0 0,0 0 0,-1 0 0,1 0 0,0-1 0,0 1 0,0 0 0,-1 0 0,1-1 0,0 1 0,0 0 0,0 0 0,-1 0 0,1-1 0,0 1 0,0 0 0,0-1 0,0 1 0,0 0 0,0 0 0,0-1 0,0 1 0,-1 0 0,1-1 0,0 1 0,0 0 0,0-1 0,1 1 0,-1 0 0,0 0 0,0-1 0,0 1 0,0 0 0,0-1 0,0 1 0,0 0 0,0 0 0,1-1 0,-1 1 0,0 0 0,0 0 0,1-1 0,16-14 0,-5 10 0,0 0 0,0 1 0,0 1 0,1 0 0,21-3 0,72 0 0,-31 3 0,787-18 0,-730 21 0,245 29 0,-249-14 0,339 1-337,-43-4 44,-340-3-967,-11 0-5041</inkml:trace>
</inkml:ink>
</file>

<file path=ppt/ink/ink10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0-12T15:16:04.727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0 304 24575,'37'-16'0,"0"2"0,1 1 0,67-13 0,-39 11 0,232-55-239,3 14 0,2 12-1,362-4 1,-552 47-211,0 4 1,195 31 0,-265-25-5437</inkml:trace>
</inkml:ink>
</file>

<file path=ppt/ink/ink10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0-12T15:16:05.086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19 360 24575,'-17'-2'0,"17"2"0,0 0 0,0 0 0,0-1 0,-1 1 0,1 0 0,0 0 0,0 0 0,0 0 0,0 0 0,0 0 0,0 0 0,0 0 0,0-1 0,0 1 0,0 0 0,0 0 0,0 0 0,0 0 0,0 0 0,0 0 0,0-1 0,0 1 0,0 0 0,0 0 0,0 0 0,0 0 0,0 0 0,0-1 0,0 1 0,0 0 0,0 0 0,0 0 0,0 0 0,0 0 0,0 0 0,0 0 0,0-1 0,0 1 0,0 0 0,0 0 0,1 0 0,-1 0 0,0 0 0,0 0 0,0 0 0,0 0 0,0 0 0,0 0 0,0-1 0,0 1 0,1 0 0,29-13 0,362-84-264,-313 80-142,1340-196 272,-1407 212 137,58-6 264,1 3 0,118 9 0,-172 1-323,-17-6 60,0 0 0,0 0 0,0 1 0,0-1 0,0 0 0,0 0 0,0 1 0,0-1 0,0 0 0,0 0 0,0 1 0,0-1 0,0 0 0,0 0 0,0 1 0,0-1 0,-1 0 0,1 0 0,0 0 0,0 1 0,0-1 0,0 0 0,0 0 0,-1 0 0,1 1 0,0-1 0,0 0 0,0 0 0,-1 0 0,1 0 0,0 1 0,0-1 0,0 0 0,-1 0 0,-30 13-1453,1-3-5377</inkml:trace>
</inkml:ink>
</file>

<file path=ppt/ink/ink10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0-12T15:16:05.460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0 440 24575,'0'-1'0,"1"0"0,-1 0 0,1 0 0,-1 0 0,1 0 0,-1 0 0,1 0 0,0 0 0,-1 1 0,1-1 0,0 0 0,0 0 0,-1 0 0,1 1 0,0-1 0,0 0 0,0 1 0,0-1 0,0 1 0,0-1 0,0 1 0,0 0 0,0-1 0,0 1 0,2 0 0,35-9 0,-27 7 0,150-32-36,1136-221-989,-1081 219 1025,247-38 0,-299 62 0,-157 13 651,-12 4-1783,-6 1-5517</inkml:trace>
</inkml:ink>
</file>

<file path=ppt/ink/ink10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0-12T15:16:11.494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17 62 24575,'-5'-4'0,"-1"-7"0,0-6 0,6 1 0,7 6 0,3 6-8191</inkml:trace>
</inkml:ink>
</file>

<file path=ppt/ink/ink10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0-12T15:16:11.125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17 10 24575,'0'0'0,"0"0"0,0 0 0,0-1 0,0 1 0,0 0 0,0-1 0,1 1 0,-1 0 0,0-1 0,0 1 0,0 0 0,0-1 0,-1 1 0,1 0 0,0 0 0,0-1 0,0 1 0,0 0 0,0-1 0,0 1 0,0 0 0,0 0 0,-1-1 0,1 1 0,0 0 0,0 0 0,0-1 0,-1 1 0,1 0 0,0 0 0,0-1 0,-1 1 0,1 0 0,0 0 0,0 0 0,-1 0 0,1 0 0,0-1 0,-1 1 0,1 0 0,0 0 0,-1 0 0,1 0 0,0 0 0,0 0 0,-1 0 0,1 0 0,0 0 0,-1 0 0,1 0 0,-1 0 0,1 1 0,-1-1 0,0 1 0,1-1 0,-1 1 0,1 0 0,-1-1 0,1 1 0,-1 0 0,1-1 0,-1 1 0,1 0 0,0-1 0,0 1 0,-1 0 0,1 0 0,0-1 0,0 1 0,0 0 0,-1 0 0,1-1 0,0 1 0,0 0 0,0 0 0,1 0 0,5 36 0,2-1 0,1 0 0,2-1 0,1 0 0,19 35 0,-10-21 0,54 110 92,-33-74-1549,-31-62-5369</inkml:trace>
</inkml:ink>
</file>

<file path=ppt/ink/ink10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0-12T15:16:11.822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0 144 24575,'0'0'0,"0"0"0,0 0 0,0 0 0,0 0 0,1 0 0,-1-1 0,0 1 0,0 0 0,0 0 0,0 0 0,0 0 0,0 0 0,0-1 0,0 1 0,0 0 0,0 0 0,0 0 0,0 0 0,1 0 0,-1 0 0,0 0 0,0-1 0,0 1 0,0 0 0,0 0 0,0 0 0,1 0 0,-1 0 0,0 0 0,0 0 0,0 0 0,0 0 0,0 0 0,1 0 0,-1 0 0,0 0 0,0 0 0,0 0 0,0 0 0,1 0 0,-1 0 0,0 0 0,0 0 0,0 0 0,0 0 0,0 0 0,1 0 0,-1 0 0,0 0 0,0 1 0,0-1 0,0 0 0,0 0 0,0 0 0,0 0 0,1 0 0,-1 0 0,0 1 0,15 10 0,11 16 0,131 186 0,-64-80 0,-92-132 0,0 1 0,0-1 0,0 1 0,1-1 0,-1 1 0,0-1 0,1 1 0,-1-1 0,1 0 0,-1 0 0,1 0 0,2 1 0,-4-2 0,1 0 0,-1 0 0,0 0 0,1 0 0,-1 0 0,0 0 0,1 0 0,-1-1 0,0 1 0,1 0 0,-1 0 0,0 0 0,1 0 0,-1-1 0,0 1 0,0 0 0,1 0 0,-1-1 0,0 1 0,0 0 0,0-1 0,1 1 0,-1 0 0,0 0 0,0-1 0,0 1 0,0 0 0,0-1 0,1 1 0,-1 0 0,0-1 0,0 1 0,0 0 0,0-1 0,0 1 0,0-1 0,0 1 0,0-8 0,0 0 0,-1 1 0,0-1 0,-2-12 0,-36-138-6,18 83-447,3-2 0,-7-83 0,24 146-6373</inkml:trace>
</inkml:ink>
</file>

<file path=ppt/ink/ink10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0-12T15:16:12.385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1 157 24575,'2'-2'0,"0"0"0,1-1 0,-1 1 0,1 0 0,-1 1 0,1-1 0,0 0 0,-1 1 0,1-1 0,0 1 0,0 0 0,0 0 0,0 0 0,0 1 0,1-1 0,-1 1 0,0-1 0,0 1 0,0 0 0,0 0 0,1 1 0,-1-1 0,0 1 0,0-1 0,0 1 0,0 0 0,0 0 0,0 0 0,0 1 0,0-1 0,0 1 0,-1-1 0,4 4 0,1 0 0,0 1 0,0 0 0,0 0 0,-1 1 0,1 0 0,-2 0 0,1 1 0,-1-1 0,0 1 0,4 10 0,-1 3 0,-1 0 0,5 27 0,-7-28 0,0 0 0,15 35 0,-20-54 0,1-1 0,-1 1 0,0-1 0,0 1 0,0 0 0,1-1 0,-1 1 0,0-1 0,1 1 0,-1-1 0,0 1 0,1-1 0,-1 1 0,1-1 0,-1 1 0,0-1 0,1 0 0,-1 1 0,1-1 0,-1 0 0,1 1 0,0-1 0,-1 0 0,1 0 0,0 1 0,4-13 0,-2-32 0,-3 40 0,0-37 0,-1 4 0,2 0 0,1 1 0,2-1 0,1 1 0,15-52 0,-19 83 0,1 1 0,0-1 0,0 0 0,1 1 0,-1 0 0,1-1 0,0 1 0,0 0 0,7-6 0,-9 9 0,0 0 0,0 0 0,1 0 0,-1 1 0,0-1 0,0 0 0,1 1 0,-1-1 0,1 1 0,-1 0 0,0-1 0,1 1 0,-1 0 0,1 0 0,-1 0 0,0 0 0,1 0 0,-1 0 0,1 0 0,-1 1 0,0-1 0,1 0 0,-1 1 0,1-1 0,-1 1 0,0 0 0,0-1 0,1 1 0,-1 0 0,0 0 0,0-1 0,0 1 0,0 0 0,0 0 0,0 0 0,0 1 0,0-1 0,1 2 0,7 9 0,0 1 0,-1 1 0,0 0 0,-1 0 0,8 21 0,-8-18 0,0 0 0,2-1 0,11 19 0,-20-34 0,1 0 0,-1 0 0,1 0 0,0-1 0,-1 1 0,1 0 0,0 0 0,-1-1 0,1 1 0,0 0 0,0-1 0,0 1 0,-1-1 0,1 1 0,0-1 0,0 1 0,0-1 0,0 0 0,0 1 0,2-1 0,-3 0 0,1 0 0,0-1 0,-1 1 0,1 0 0,0-1 0,-1 1 0,1-1 0,-1 1 0,1 0 0,-1-1 0,1 1 0,-1-1 0,1 0 0,-1 1 0,0-1 0,1 1 0,-1-1 0,1 0 0,-1 1 0,0-1 0,0 0 0,1 0 0,1-9 0,1 1 0,-1-1 0,0-14 0,0 9 0,0 7 0,0-7 0,1 2 0,0-1 0,1 0 0,1 1 0,7-14 0,-12 25 0,1 0 0,1-1 0,-1 2 0,0-1 0,0 0 0,1 0 0,-1 0 0,1 0 0,0 1 0,-1-1 0,1 1 0,0-1 0,0 1 0,0 0 0,0 0 0,0 0 0,0 0 0,0 0 0,1 0 0,-1 0 0,0 1 0,0-1 0,1 1 0,-1 0 0,0 0 0,1 0 0,-1 0 0,0 0 0,0 0 0,1 0 0,-1 1 0,0-1 0,1 1 0,-1 0 0,0 0 0,0-1 0,0 1 0,0 1 0,2 0 0,15 10 0,0 1 0,-1 1 0,-1 1 0,0 0 0,28 35 0,-25-28 0,0-1 0,44 35 0,-37-39-1365,-3-4-5461</inkml:trace>
</inkml:ink>
</file>

<file path=ppt/ink/ink10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0-12T15:16:12.709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22 385 24575,'1'-2'0,"-1"0"0,1 0 0,-1 0 0,1 0 0,0 0 0,0 0 0,0 0 0,0 1 0,0-1 0,0 0 0,1 0 0,-1 1 0,1-1 0,2-1 0,28-24 0,-23 19 0,9-6 0,122-109 0,-134 116 0,0 0 0,0-1 0,-1 0 0,1 0 0,-2 0 0,1-1 0,-1 0 0,-1 0 0,5-15 0,-7 21 0,0 0 0,-1 1 0,1-1 0,-1 0 0,0 1 0,0-1 0,0 0 0,0 0 0,0 1 0,-1-1 0,1 0 0,-1 1 0,0-1 0,1 1 0,-1-1 0,0 0 0,-1 1 0,1 0 0,0-1 0,-1 1 0,1 0 0,-1 0 0,0-1 0,0 1 0,0 1 0,0-1 0,0 0 0,0 0 0,0 1 0,0-1 0,-1 1 0,1 0 0,-1 0 0,1 0 0,-1 0 0,0 0 0,1 0 0,-4 0 0,-1 0 0,1-1 0,-1 2 0,0-1 0,1 1 0,-1-1 0,0 2 0,0-1 0,1 1 0,-1 0 0,0 1 0,1-1 0,-1 1 0,1 1 0,-10 3 0,8-1 0,0 0 0,0 1 0,0-1 0,0 2 0,1-1 0,0 1 0,0 0 0,1 0 0,-9 13 0,8-10 0,1 0 0,1 0 0,-1 1 0,2 0 0,-1-1 0,1 2 0,1-1 0,0 0 0,1 1 0,0-1 0,1 1 0,0 0 0,1-1 0,0 1 0,1 0 0,0-1 0,4 18 0,1-14 0,0 0 0,2 0 0,0 0 0,0-1 0,1 0 0,1 0 0,1-1 0,-1-1 0,2 0 0,0 0 0,0-1 0,27 17 0,-5-5 0,1-2 0,2-1 0,0-2 0,42 14 0,77 15-1365,-85-31-5461</inkml:trace>
</inkml:ink>
</file>

<file path=ppt/ink/ink10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0-12T15:16:13.860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94 1 24575,'1'5'0,"0"-1"0,1 1 0,-1-1 0,1 1 0,0-1 0,0 0 0,3 4 0,5 10 0,3 11 0,-6-14 0,0 0 0,-1 1 0,-1 0 0,6 24 0,-11-39 0,0 0 0,1 0 0,-1 0 0,0 0 0,0 0 0,0-1 0,0 1 0,0 0 0,0 0 0,0 0 0,0 0 0,0 0 0,0 0 0,0 0 0,-1-1 0,1 1 0,0 0 0,-1 0 0,1 0 0,0 0 0,-1-1 0,1 1 0,-1 0 0,1-1 0,-1 1 0,0 0 0,0 0 0,0-1 0,-1 0 0,1 0 0,0 0 0,0 0 0,0 0 0,0 0 0,0 0 0,0-1 0,0 1 0,0 0 0,0 0 0,0-1 0,0 1 0,0-1 0,0 1 0,0-1 0,-1 0 0,-41-33 0,42 33 0,-78-73-1365,60 60-5461</inkml:trace>
</inkml:ink>
</file>

<file path=ppt/ink/ink10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0-12T15:16:16.621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58 24575,'0'-1'0,"0"0"0,0 0 0,1 0 0,-1 0 0,1 0 0,-1 0 0,1 0 0,-1 1 0,1-1 0,-1 0 0,1 0 0,0 0 0,-1 1 0,1-1 0,0 0 0,0 1 0,0-1 0,0 0 0,-1 1 0,1-1 0,0 1 0,0 0 0,0-1 0,1 1 0,30-10 0,-22 8 0,21-6 0,0 2 0,1 1 0,32-1 0,100 4 0,-105 2 0,1405 28-4912,284 42 1516,-707-30 2147,376-21 1157,-1245-25 1550</inkml:trace>
</inkml:ink>
</file>

<file path=ppt/ink/ink10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0-12T15:16:19.018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1 24575,'0'5'0,"0"5"0,0 7 0,0 5 0,0 3 0,0 2 0,0 5 0,0 3 0,0 4 0,0 5 0,0-1 0,0 2 0,0-2 0,4-3 0,7-5 0,2-3 0,2-3 0,-1-5-8191</inkml:trace>
</inkml:ink>
</file>

<file path=ppt/ink/ink10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0-12T15:16:19.347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494 1 24575,'-7'7'0,"2"0"0,-1 1 0,1 0 0,0 0 0,1 0 0,0 0 0,0 1 0,1 0 0,0 0 0,0 0 0,1 0 0,-2 18 0,1 11 0,3 72 0,2-63 0,-2-32 0,0 15 0,-4 50 0,2-69 0,0 0 0,-1 0 0,0 0 0,-1 0 0,0-1 0,0 0 0,-12 20 0,6-17 0,0 1 0,-1-1 0,0-1 0,-1 0 0,0-1 0,-19 13 0,-87 52 0,48-34 0,63-38 0,1 2 0,0-1 0,0 1 0,0 0 0,1 0 0,0 1 0,0-1 0,0 1 0,1 0 0,0 1 0,-3 7 0,1-3 0,4-9-136,0 0-1,0 0 1,1-1-1,-2 1 1,1-1-1,0 1 1,0-1-1,-1 0 0,-3 3 1,-8 3-6690</inkml:trace>
</inkml:ink>
</file>

<file path=ppt/ink/ink10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0-12T15:16:19.704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6 24575,'0'-5'0</inkml:trace>
</inkml:ink>
</file>

<file path=ppt/ink/ink10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0-12T15:16:20.059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826 152 24575,'-2'1'0,"1"-1"0,-1 0 0,1 0 0,-1 0 0,1 0 0,-1-1 0,1 1 0,-1 0 0,1-1 0,-1 1 0,1-1 0,-1 1 0,1-1 0,0 0 0,-1 1 0,1-1 0,0 0 0,0 0 0,0 0 0,-1 0 0,1 0 0,0 0 0,0 0 0,0 0 0,1-1 0,-1 1 0,0 0 0,0-1 0,0-1 0,1 1 0,0 1 0,0-1 0,0 1 0,0-1 0,0 0 0,0 1 0,0-1 0,1 1 0,-1-1 0,1 1 0,-1-1 0,1 1 0,0-1 0,-1 1 0,1 0 0,0-1 0,0 1 0,0 0 0,0 0 0,0-1 0,0 1 0,0 0 0,1 0 0,-1 0 0,0 0 0,0 1 0,3-2 0,-6 3 0,1 0 0,-1 1 0,1-1 0,0 0 0,-1 1 0,1-1 0,0 1 0,0-1 0,0 1 0,0-1 0,0 1 0,0 0 0,1 0 0,-1-1 0,1 1 0,-1 0 0,1 0 0,0 0 0,-1 2 0,2 45 0,0-42 0,-1 0 0,0 0 0,0 0 0,0 0 0,-2 11 0,-1-12 0,0 0 0,0 0 0,0 0 0,0 0 0,-1 0 0,0-1 0,-1 1 0,1-1 0,-1 0 0,0-1 0,-6 6 0,-12 7 0,-33 20 0,23-16 0,-14 7 0,-55 24 0,57-31 0,-73 47 0,115-66 0,1 1 0,-1-1 0,0 1 0,1-1 0,-1 1 0,1 0 0,0 0 0,0 0 0,0 0 0,0 0 0,0 0 0,1 1 0,-3 6 0,2 0 0,0 0 0,0 0 0,1 16 0,1-20 0,0 0 0,0 0 0,-1 1 0,1-1 0,-1 0 0,-1 0 0,1 0 0,-1 0 0,0 0 0,-1-1 0,1 1 0,-1-1 0,0 1 0,-6 6 0,6-8 0,-1 0 0,0-1 0,1 1 0,-2-1 0,1 0 0,0-1 0,-1 1 0,1-1 0,-1 1 0,0-1 0,1-1 0,-1 1 0,0-1 0,0 0 0,0 0 0,0 0 0,-1-1 0,1 1 0,0-1 0,0-1 0,0 1 0,0-1 0,-6-1 0,5 1 0,0-1 0,0-1 0,1 1 0,-1-1 0,1 0 0,-1 0 0,1 0 0,0-1 0,0 0 0,0 0 0,0 0 0,1-1 0,0 1 0,0-1 0,0 0 0,1 0 0,-1-1 0,-3-8 0,0-3 0,1 0 0,1-1 0,1 1 0,0-1 0,2 0 0,0 0 0,0 0 0,3-34 0,2 16 0,2 0 0,1 1 0,15-51 0,-8 45 0,2 2 0,1 0 0,2 0 0,2 2 0,25-36 0,-43 69-95,20-24 322,-21 27-287,0 0 0,0 0 1,0 1-1,-1-1 0,1 0 0,0 0 0,0 0 0,0 1 0,0-1 0,0 1 0,0-1 1,1 1-1,-1-1 0,0 1 0,0-1 0,0 1 0,0 0 0,1 0 0,-1 0 0,0 0 1,0 0-1,0 0 0,1 0 0,0 0 0,7 6-6766</inkml:trace>
</inkml:ink>
</file>

<file path=ppt/ink/ink102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0-12T15:16:17.402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26 0 24575,'-2'1'0,"1"-1"0,0 1 0,-1-1 0,1 1 0,0 0 0,0 0 0,0 0 0,0 0 0,-1 0 0,1 0 0,0 0 0,1 0 0,-1 0 0,0 1 0,0-1 0,0 0 0,1 0 0,-1 1 0,1-1 0,-1 1 0,1-1 0,-1 0 0,1 1 0,0-1 0,0 1 0,0-1 0,0 2 0,-4 43 0,5-32 6,1 1 0,1-1 0,0 0 0,0-1 0,2 1 0,-1-1 0,2 1 0,0-2 0,12 21 0,11 10-192,43 52 0,-29-40-867,-30-38-5773</inkml:trace>
</inkml:ink>
</file>

<file path=ppt/ink/ink102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0-12T15:16:18.085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2297 11 24575,'0'0'0,"0"-1"0,0 1 0,0 0 0,0 0 0,1-1 0,-1 1 0,0 0 0,0-1 0,0 1 0,0 0 0,0 0 0,0-1 0,0 1 0,0 0 0,0 0 0,0-1 0,0 1 0,0 0 0,0-1 0,0 1 0,0 0 0,-1 0 0,1-1 0,0 1 0,0 0 0,0 0 0,0-1 0,0 1 0,-1 0 0,1 0 0,0-1 0,0 1 0,0 0 0,-1 0 0,1 0 0,0 0 0,0-1 0,0 1 0,-1 0 0,1 0 0,0 0 0,-1 0 0,1 0 0,0 0 0,0 0 0,-1 0 0,1 0 0,0-1 0,0 1 0,-1 0 0,1 0 0,0 1 0,-1-1 0,1 0 0,0 0 0,0 0 0,-1 0 0,1 0 0,0 0 0,-1 0 0,1 0 0,0 0 0,-1 1 0,0 0 0,0 0 0,0 0 0,0 0 0,0 0 0,0 0 0,0 0 0,1 0 0,-1 1 0,0-1 0,0 0 0,1 1 0,-1 1 0,-1 6 0,0 0 0,1 0 0,1 0 0,-1 0 0,2 1 0,-1-1 0,3 14 0,21 64 0,-18-70 0,-1-1 0,-1 1 0,0-1 0,-1 1 0,-1 1 0,0 27 0,-2-42 0,-1 1 0,0-1 0,0 0 0,0 0 0,0 0 0,-1 1 0,1-1 0,-1 0 0,0-1 0,0 1 0,0 0 0,0 0 0,0-1 0,0 1 0,-1-1 0,1 0 0,-1 0 0,0 0 0,0 0 0,0 0 0,0-1 0,0 1 0,-6 1 0,-8 3 0,-1 0 0,0-1 0,-22 3 0,21-4 0,-397 64-275,25-5-395,50 12 619,254-52-82,-155 66 0,221-80 234,0 2-1,0 0 0,1 1 1,0 1-1,2 1 0,-32 29 1,45-38-82,1-1-1,0 1 1,0 0-1,0 0 1,0 0 0,1 1-1,0 0 1,0-1 0,1 1-1,-1 0 1,1 0 0,0 0-1,1 0 1,0 1 0,0-1-1,0 0 1,1 1-1,0-1 1,0 0 0,0 1-1,1-1 1,0 0 0,0 0-1,1 1 1,-1-1 0,1 0-1,1 0 1,-1 0 0,5 7-1,-5-10-18,0 0 0,0 1 0,0-1 0,-1 0 0,0 1 0,1-1 0,-1 1 0,0 6 0,-1-8 0,0-1 0,0 1 0,-1-1 0,1 1 0,0-1 0,-1 1 0,0-1 0,1 1 0,-1-1 0,0 1 0,0-1 0,0 0 0,0 1 0,0-1 0,0 0 0,0 0 0,0 0 0,0 0 0,-1 0 0,1 0 0,0 0 0,-1 0 0,-1 1 0,-15 7 0,1-1 0,-1-1 0,0 0 0,-1-1 0,-35 6 0,-100 6 0,116-16-682,-51-3-1,39-4-6143</inkml:trace>
</inkml:ink>
</file>

<file path=ppt/ink/ink102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0-12T15:16:18.629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1012 1 24575,'-5'0'0,"0"1"0,1 0 0,-1 0 0,0 0 0,1 1 0,-1 0 0,1 0 0,-1 0 0,-7 5 0,-36 28 0,44-32 0,-25 20 0,0 2 0,2 1 0,0 1 0,-24 33 0,47-55 0,0 1 0,1 0 0,0 0 0,0 0 0,0 0 0,1 1 0,-1-1 0,1 1 0,1-1 0,0 1 0,-1 11 0,2-14 0,0-1 0,0 0 0,1 0 0,-1 0 0,1 0 0,0 0 0,0 0 0,0 0 0,0-1 0,0 1 0,1 0 0,-1 0 0,1-1 0,0 1 0,0-1 0,0 0 0,0 1 0,0-1 0,0 0 0,1 0 0,-1 0 0,1-1 0,-1 1 0,1 0 0,0-1 0,0 0 0,4 2 0,41 8 0,-42-10 0,1 0 0,0 0 0,-1 0 0,1 1 0,-1 0 0,0 0 0,0 1 0,0 0 0,6 3 0,-11-5 0,-1-1 0,1 1 0,-1-1 0,1 1 0,-1-1 0,1 1 0,-1-1 0,1 1 0,-1-1 0,0 1 0,1-1 0,-1 1 0,0 0 0,1-1 0,-1 1 0,0 0 0,0-1 0,0 1 0,1 0 0,-1-1 0,0 1 0,0 0 0,0-1 0,0 1 0,0 0 0,0-1 0,-1 2 0,-12 17 0,-29 10 0,39-27 0,-26 15 0,-1-2 0,-1-1 0,0-2 0,-1 0 0,0-3 0,-35 7 0,59-15 0,1 0 0,0 0 0,0-1 0,0 0 0,0-1 0,0 1 0,0-1 0,0-1 0,0 1 0,0-1 0,0 0 0,0-1 0,1 0 0,-1 0 0,1 0 0,0-1 0,0 0 0,0 0 0,0 0 0,1-1 0,0 0 0,0 0 0,0 0 0,0-1 0,1 1 0,-6-12 0,-6-12 0,1 0 0,2-1 0,1-1 0,-12-50 0,12 41 0,11 36 0,0 1 0,0-1 0,-1 1 0,1 0 0,-1-1 0,0 1 0,-3-5 0,4 8 0,1-1 0,-1 1 0,0-1 0,1 1 0,-1-1 0,1 1 0,-1 0 0,0-1 0,1 1 0,-1 0 0,0 0 0,1-1 0,-1 1 0,0 0 0,0 0 0,1 0 0,-1 0 0,0 0 0,0 0 0,1 0 0,-1 0 0,0 0 0,1 0 0,-1 1 0,0-1 0,0 0 0,1 0 0,-1 1 0,0-1 0,1 0 0,-1 1 0,1-1 0,-1 1 0,0-1 0,1 0 0,-1 1 0,1 0 0,-1-1 0,1 1 0,-1 1 0,-13 5 0,7-15 0,3-31 0,0 8 0,4 29 0,-1 0 0,1 0 0,-1 0 0,0 1 0,0-1 0,0 0 0,0 1 0,0-1 0,0 1 0,0-1 0,0 1 0,-1-1 0,1 1 0,-1 0 0,1 0 0,-1 0 0,1 0 0,-1 0 0,0 0 0,1 0 0,-1 0 0,0 0 0,-2 0 0,1 1 0,0 0 0,0 0 0,-1 0 0,1 0 0,0 1 0,0-1 0,0 1 0,0 0 0,0 0 0,0 0 0,0 0 0,-5 3 0,-4 4 0,0-1 0,1 2 0,-1 0 0,-18 20 0,18-17 24,1 1 0,1 0 0,1 0 0,-13 23 0,19-30-130,0 0 0,0 0 0,1 1 0,-1-1 0,2 1 0,-1-1-1,1 1 1,0-1 0,0 1 0,1 0 0,-1-1 0,2 1 0,1 12 0,3-1-6720</inkml:trace>
</inkml:ink>
</file>

<file path=ppt/ink/ink102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0-12T15:16:22.527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1826 0 24575,'1'84'0,"-3"96"0,2-172 0,-2 1 0,1 0 0,-1 0 0,0-1 0,-1 1 0,0-1 0,0 0 0,-1 0 0,0 0 0,-1 0 0,0-1 0,0 0 0,0 0 0,-1 0 0,0 0 0,0-1 0,-1 0 0,1-1 0,-1 1 0,-1-1 0,1 0 0,-1-1 0,0 0 0,0 0 0,0-1 0,-9 3 0,6-3 0,0 0 0,-1 0 0,1-2 0,0 1 0,-1-1 0,1-1 0,-1 0 0,1-1 0,-1 0 0,1 0 0,0-1 0,0-1 0,0 0 0,0-1 0,0 0 0,0 0 0,1-1 0,0-1 0,-18-11 0,4-3 0,-30-30 0,47 43 0,0-1 0,0 0 0,1 0 0,0 0 0,0-1 0,1 0 0,-8-19 0,13 27 0,0 0 0,-1 1 0,1-1 0,0 0 0,0 0 0,0 0 0,-1 0 0,1-1 0,0 1 0,0 0 0,1 0 0,-1 0 0,0 0 0,0 0 0,0 0 0,1 0 0,-1 1 0,0-1 0,1 0 0,-1 0 0,1 0 0,-1 0 0,1 0 0,0 0 0,-1 1 0,2-2 0,0 0 0,0 1 0,0 0 0,0 0 0,0 0 0,1 0 0,-1 0 0,0 0 0,1 0 0,-1 1 0,0-1 0,3 1 0,2-1 0,-1 1 0,1 0 0,-1 0 0,1 0 0,0 1 0,-1 0 0,12 3 0,-17-3 0,1-1 0,-1 1 0,1-1 0,-1 1 0,0-1 0,1 1 0,-1 0 0,0 0 0,1 0 0,-1 0 0,0 0 0,0 0 0,0 0 0,0 0 0,0 0 0,0 0 0,0 1 0,0-1 0,-1 0 0,1 1 0,0-1 0,0 2 0,-1-1 0,0-1 0,-1 1 0,1-1 0,0 1 0,0-1 0,-1 1 0,1-1 0,-1 1 0,0-1 0,1 1 0,-1-1 0,0 0 0,0 1 0,0-1 0,0 0 0,0 0 0,-2 2 0,-7 6 0,-1-1 0,0 0 0,-23 13 0,25-16 0,-259 123 0,73-39 0,171-75 0,1 0 0,0 2 0,1 0 0,1 1 0,-27 28 0,34-32 0,-1-1 0,0 0 0,-1-2 0,0 1 0,-1-2 0,0 0 0,-28 10 0,-133 32 0,164-47 0,-30 7-227,-1-3-1,1-1 1,-1-2-1,-1-2 1,-50-3-1,46-6-6598</inkml:trace>
</inkml:ink>
</file>

<file path=ppt/ink/ink102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0-12T15:16:22.914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423 182 24575,'9'-5'0,"17"-5"0,13-7 0,15-9 0,6-5 0,8-2 0,1 0 0,-11 6-8191</inkml:trace>
  <inkml:trace contextRef="#ctx0" brushRef="#br0" timeOffset="1">149 18 24575,'-9'0'0,"-8"0"0,-6 0 0,-3 0 0,-3 0 0,5 5 0,10 6 0,8 5 0,5 1-8191</inkml:trace>
</inkml:ink>
</file>

<file path=ppt/ink/ink103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0-12T15:16:23.241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42 149 24575,'-5'4'0,"-5"2"0,-2 5 0,1-5 0,8-8 0,8-8 0,13-7 0,13-5 0,10-4 0,12-2 0,11 0 0,9 4 0,-8 6-8191</inkml:trace>
</inkml:ink>
</file>

<file path=ppt/ink/ink103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0-12T15:16:24.335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1583 1 24575,'0'24'0,"-1"1"0,-2 0 0,0-1 0,-1 1 0,-14 40 0,12-50 0,0 0 0,0-1 0,-2 0 0,0 0 0,0-1 0,-1 0 0,-1 0 0,0-1 0,-1-1 0,-13 12 0,16-16 0,-79 62 0,79-64 0,-1 1 0,0-1 0,0-1 0,0 1 0,-1-2 0,0 1 0,1-1 0,-16 2 0,22-4 0,1-1 0,-1 0 0,0 0 0,0 0 0,1-1 0,-1 1 0,0 0 0,1-1 0,-1 0 0,0 0 0,1 0 0,-1 0 0,1 0 0,0 0 0,-1-1 0,1 1 0,0-1 0,0 1 0,0-1 0,0 0 0,0 0 0,0 0 0,-2-3 0,-3-5 0,2 0 0,-1 0 0,1-1 0,-5-14 0,-3-8 0,11 30 0,1 0 0,-1 0 0,1 0 0,0 0 0,0 0 0,0 0 0,1-1 0,-1 1 0,1 0 0,0-1 0,0 1 0,0 0 0,1-7 0,0 8 0,-1 0 0,1 0 0,0 1 0,0-1 0,0 0 0,0 0 0,0 1 0,0-1 0,1 1 0,-1-1 0,1 1 0,-1-1 0,1 1 0,-1 0 0,1 0 0,-1 0 0,1 0 0,0 0 0,0 0 0,0 0 0,0 1 0,-1-1 0,1 1 0,4-1 0,-5 0 0,0 1 0,0-1 0,0 1 0,0 0 0,0 0 0,1 0 0,-1 0 0,0 0 0,0 0 0,0 0 0,0 0 0,0 0 0,1 0 0,-1 0 0,0 1 0,0-1 0,2 2 0,-3-2 0,1 0 0,-1 1 0,0-1 0,0 1 0,0-1 0,1 1 0,-1-1 0,0 1 0,0-1 0,0 1 0,0-1 0,0 1 0,0-1 0,0 1 0,0-1 0,0 1 0,0-1 0,0 1 0,-1-1 0,1 1 0,0-1 0,0 1 0,0-1 0,-1 1 0,1-1 0,-1 1 0,-2 4 0,0-1 0,0 1 0,0-1 0,-1 0 0,0 0 0,-5 4 0,-70 49 0,-102 58 0,-95 31 0,268-141 0,0-1 0,1 0 0,-1-1 0,0 0 0,-1 0 0,1-1 0,0 0 0,-1 0 0,1-1 0,-1 0 0,0 0 0,1-1 0,-1 0 0,0-1 0,1 0 0,-1 0 0,-8-3 0,10 2 0,0 1 0,0 0 0,-1 1 0,1-1 0,0 1 0,-1 0 0,1 1 0,0 0 0,0 0 0,0 1 0,-1 0 0,1 0 0,1 0 0,-1 1 0,0 0 0,-6 5 0,-11 7 0,1 0 0,-40 38 0,20-17 0,-128 112-1365,146-124-5461</inkml:trace>
</inkml:ink>
</file>

<file path=ppt/ink/ink103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0-12T15:16:24.741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957 134 24575,'4'-5'0,"12"-5"0,7-7 0,4-5 0,7 2 0,-2-1 0,-2 3 0,-1 6 0,-2 3 0,-4 9 0,-7 4-8191</inkml:trace>
  <inkml:trace contextRef="#ctx0" brushRef="#br0" timeOffset="1">602 244 24575,'0'4'0</inkml:trace>
  <inkml:trace contextRef="#ctx0" brushRef="#br0" timeOffset="2">1 1800 24575,'0'4'0,"4"-2"0,7-7 0,6-7 0,0-1-8191</inkml:trace>
</inkml:ink>
</file>

<file path=ppt/ink/ink103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0-12T15:16:25.815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65 24575,'5'5'0,"5"1"0,7 0 0,5-2 0,3 0 0,2-2 0,5-1 0,3-5 0,4-3 0,5-3 0,-1-6 0,2-5 0,3 2 0,-7 4-8191</inkml:trace>
</inkml:ink>
</file>

<file path=ppt/ink/ink103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0-12T15:16:26.154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53 87 24575,'-4'0'0,"-7"0"0,-1 5 0,-3 1 0,5 0 0,10-1 0,8-2 0,9-5 0,10-4 0,9-4 0,14 0 0,7-4 0,2-4 0,7 1 0,4-1 0,-8 2-8191</inkml:trace>
</inkml:ink>
</file>

<file path=ppt/ink/ink103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0-12T15:16:26.656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2 24575,'436'-1'-588,"596"4"-3439,0 36 1306,484 96 2721,-1150-90-112,1019 146-753,-1244-164 911,-29-4 30</inkml:trace>
</inkml:ink>
</file>

<file path=ppt/ink/ink103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0-12T15:16:31.135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18 54 24575,'-1'0'0,"0"0"0,0 0 0,1 0 0,-1 0 0,0 0 0,0 0 0,1 1 0,-1-1 0,0 0 0,1 1 0,-1-1 0,0 1 0,1-1 0,-1 0 0,1 1 0,-1-1 0,0 1 0,1 0 0,-1-1 0,1 1 0,0-1 0,-1 1 0,1 0 0,-1-1 0,1 1 0,0 0 0,0-1 0,-1 1 0,1 0 0,0 0 0,0-1 0,0 1 0,0 0 0,0 0 0,0-1 0,0 1 0,0 0 0,0 0 0,0 1 0,8 30 0,13 5 0,1-1 0,49 62 0,15 23 0,-76-105 0,-1 1 0,-1 0 0,0 0 0,-1 1 0,8 33 0,-17-137 0,2 39 0,1 26 0,0 1 0,1 0 0,1-1 0,1 1 0,1 1 0,0-1 0,2 1 0,0 0 0,14-26 0,-16 36 0,0 1 0,0 1 0,1-1 0,0 1 0,0 0 0,0 0 0,1 1 0,1 0 0,14-10 0,-16 12 0,1 1 0,-1 0 0,1 1 0,-1 0 0,1 0 0,0 0 0,0 1 0,0 0 0,0 0 0,0 1 0,0 0 0,0 0 0,0 0 0,12 3 0,-11-1 0,0 0 0,0 1 0,0 0 0,-1 0 0,1 1 0,-1-1 0,1 2 0,-1-1 0,-1 1 0,1 0 0,-1 1 0,0-1 0,0 1 0,6 7 0,-6-4 0,1 0 0,-2 0 0,1 0 0,-1 1 0,0-1 0,-1 1 0,-1 0 0,1 1 0,-1-1 0,2 15 0,1-4 0,-6-21 0,1 0 0,-1 0 0,0 0 0,0 0 0,1 0 0,-1 0 0,0 0 0,1 0 0,-1 0 0,0 0 0,0 0 0,1 0 0,-1 0 0,0 0 0,0 0 0,1 0 0,-1-1 0,0 1 0,0 0 0,1 0 0,-1 0 0,0 0 0,0 0 0,0-1 0,1 1 0,-1 0 0,0 0 0,0 0 0,0-1 0,0 1 0,1 0 0,-1 0 0,0-1 0,0 1 0,0 0 0,0 0 0,0-1 0,0 1 0,17-44 0,-12 29 0,2-4 0,0 0 0,2 0 0,0 1 0,1 1 0,1 0 0,1 0 0,0 1 0,2 0 0,-1 1 0,24-19 0,-34 32 0,0 0 0,0 0 0,0 0 0,0 0 0,0 1 0,0-1 0,0 1 0,1 0 0,-1 0 0,0 0 0,1 0 0,-1 1 0,1-1 0,-1 1 0,1 0 0,0 0 0,-1 0 0,1 0 0,-1 1 0,6 1 0,-5 0 0,0 0 0,0 0 0,0 0 0,0 0 0,-1 1 0,1 0 0,-1-1 0,0 1 0,0 1 0,0-1 0,0 0 0,0 1 0,-1-1 0,0 1 0,1 0 0,1 5 0,9 20 0,-2 0 0,-1 1 0,-1 0 0,10 62 0,-12-31 0,-1 98 0,-2-99-1365,2-36-5461</inkml:trace>
</inkml:ink>
</file>

<file path=ppt/ink/ink103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0-12T15:16:31.494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496 0 24575,'-1'5'0,"0"-1"0,0 0 0,-1 0 0,1 0 0,-1 0 0,0-1 0,-3 6 0,-6 12 0,-152 364 0,-4 8 0,130-302-105,-32 89 334,61-152-527,0 0 1,2 0-1,1 0 0,-2 44 0,7-48-6528</inkml:trace>
</inkml:ink>
</file>

<file path=ppt/ink/ink103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0-12T15:16:31.853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244 0 24575,'0'2'0,"-1"-1"0,0 1 0,1 0 0,-1-1 0,0 0 0,0 1 0,0-1 0,0 1 0,0-1 0,-1 0 0,1 0 0,0 0 0,-1 0 0,1 0 0,0 0 0,-2 1 0,-31 18 0,25-15 0,-1 1 0,-5 3 0,0 0 0,0 1 0,1 0 0,-14 14 0,25-22 0,1 1 0,0-1 0,-1 0 0,1 1 0,0 0 0,1-1 0,-1 1 0,0 0 0,1 0 0,-1 0 0,1 0 0,0 0 0,0 0 0,0 0 0,1 0 0,-1 1 0,1-1 0,-1 0 0,1 1 0,0-1 0,0 0 0,1 0 0,-1 1 0,1-1 0,0 0 0,-1 0 0,1 0 0,3 6 0,5 5 0,1 0 0,0-1 0,0 0 0,2 0 0,0-2 0,0 1 0,19 12 0,-10-6 0,28 29 0,-42-40 0,-1 0 0,-1 1 0,0 0 0,0 0 0,0 0 0,-1 0 0,0 1 0,3 11 0,-4-14 0,-1 1 0,0 0 0,-1 0 0,0 0 0,0 1 0,0-1 0,-1 0 0,0 0 0,-1 0 0,1 0 0,-1 0 0,-1 0 0,1 0 0,-1 0 0,0 0 0,-1 0 0,0 0 0,0-1 0,0 0 0,-1 1 0,0-1 0,0-1 0,-1 1 0,1-1 0,-1 1 0,0-1 0,-7 5 0,-9 6-195,0-1 0,0 0 0,-2-2 0,1-1 0,-2 0 0,-27 9 0,-2-4-6631</inkml:trace>
</inkml:ink>
</file>

<file path=ppt/ink/ink103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0-12T15:16:34.043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474 26 24575,'-4'-3'0,"0"0"0,0 1 0,0-1 0,0 1 0,0 0 0,-1 0 0,1 0 0,-1 1 0,1 0 0,-1 0 0,1 0 0,-1 0 0,-5 0 0,-5 0 0,1 1 0,0 0 0,-16 3 0,-125 25 0,136-23 0,0 1 0,0 0 0,1 1 0,0 2 0,-33 18 0,49-25 0,-1 0 0,1 0 0,-1 0 0,1 0 0,-1 0 0,1 0 0,0 1 0,0-1 0,0 1 0,1 0 0,-1-1 0,1 1 0,-1 0 0,1 0 0,0 0 0,0 0 0,0 0 0,0 0 0,1 0 0,-1 1 0,1-1 0,0 0 0,0 0 0,0 0 0,0 0 0,1 1 0,-1-1 0,1 0 0,0 0 0,0 0 0,0 0 0,0 0 0,3 6 0,4 5 0,1 1 0,1-1 0,0-1 0,0 0 0,15 14 0,112 98 0,-100-96 0,-2 2 0,-2 1 0,53 65 0,-82-91 0,0 0 0,0 0 0,-1 0 0,0 0 0,0 1 0,0-1 0,-1 1 0,0 0 0,0 0 0,-1 0 0,1 13 0,-2-17 0,0 1 0,0 0 0,-1-1 0,0 1 0,1 0 0,-2-1 0,1 1 0,0-1 0,0 0 0,-1 1 0,0-1 0,0 0 0,0 0 0,0 0 0,0 0 0,-1 0 0,1-1 0,-1 1 0,0-1 0,1 1 0,-1-1 0,-1 0 0,1 0 0,-4 2 0,-11 4-97,-1 0-1,0-2 1,0 0-1,-1-1 1,0-1-1,0 0 1,0-2-1,0 0 1,0-2-1,0 0 1,0-1-1,0-1 0,-26-6 1,-1-3-6729</inkml:trace>
</inkml:ink>
</file>

<file path=ppt/ink/ink104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0-12T15:16:14.670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474 0 24575,'-14'1'0,"-1"0"0,1 1 0,-1 0 0,1 1 0,-19 7 0,-69 32 0,13-5 0,50-23 0,-65 12 0,102-26 0,1 0 0,-1 0 0,0 0 0,1 1 0,0-1 0,-1 1 0,1-1 0,-1 1 0,1 0 0,0-1 0,-1 1 0,1 0 0,0 0 0,-1 0 0,1 0 0,0 0 0,0 0 0,0 0 0,0 0 0,0 1 0,0-1 0,1 0 0,-1 0 0,0 1 0,1-1 0,-1 1 0,1-1 0,-1 1 0,1-1 0,-1 1 0,1-1 0,0 1 0,0-1 0,0 1 0,0-1 0,0 1 0,0-1 0,0 1 0,1-1 0,-1 1 0,0-1 0,1 1 0,0-1 0,-1 0 0,2 3 0,4 10 0,1-1 0,0-1 0,1 1 0,9 11 0,-6-9 0,26 41 0,-2 2 0,-3 1 0,-2 2 0,41 121 0,-59-143 0,-3 0 0,-1 1 0,-2 0 0,-1 0 0,-3 0 0,-1 1 0,-2-1 0,-1 1 0,-13 59 0,-11 9 0,-8 49 0,33-154 0,0-1 0,1 1 0,-1 0 0,1-1 0,0 1 0,0 0 0,0 0 0,1-1 0,0 1 0,-1 0 0,1-1 0,0 1 0,1-1 0,-1 1 0,1-1 0,-1 1 0,1-1 0,4 5 0,-3-5 0,1 0 0,0 0 0,-1 0 0,1 0 0,1-1 0,-1 0 0,0 0 0,0 0 0,1 0 0,-1-1 0,1 1 0,0-1 0,-1 0 0,8 0 0,7 1 0,0-2 0,0 0 0,0-1 0,0-1 0,35-7 0,94-34 0,-127 36 0,106-40-1365,-73 24-5461</inkml:trace>
</inkml:ink>
</file>

<file path=ppt/ink/ink104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0-12T15:16:15.101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598 23 24575,'-18'-1'0,"-1"-1"0,-29-7 0,33 6 0,0 0 0,0 1 0,0 0 0,0 1 0,-17 2 0,-16 3 0,-91 13 0,116-13 0,0 1 0,1 1 0,-41 16 0,56-18 0,1-1 0,-1 1 0,1 1 0,0-1 0,1 1 0,-1 0 0,1 0 0,0 1 0,0-1 0,0 1 0,1 0 0,0 0 0,-6 11 0,9-14 0,0-1 0,0 1 0,0-1 0,0 1 0,1 0 0,-1-1 0,1 1 0,-1 0 0,1 0 0,0-1 0,0 1 0,0 0 0,1-1 0,-1 1 0,1 0 0,-1-1 0,1 1 0,0 0 0,0-1 0,0 1 0,0-1 0,0 1 0,1-1 0,-1 0 0,1 1 0,-1-1 0,1 0 0,0 0 0,0 0 0,0-1 0,0 1 0,0 0 0,1-1 0,-1 1 0,0-1 0,1 0 0,-1 0 0,1 0 0,3 1 0,4 2 0,-1-1 0,1 0 0,0-1 0,0 0 0,0-1 0,0 0 0,1 0 0,-1-1 0,0-1 0,0 0 0,0 0 0,0-1 0,0 0 0,0 0 0,16-8 0,-18 7 0,0 0 0,0-1 0,0-1 0,-1 1 0,1-1 0,-1-1 0,-1 1 0,1-1 0,-1 0 0,0-1 0,0 1 0,0-1 0,-1 0 0,-1-1 0,1 1 0,-1-1 0,0 0 0,4-12 0,-5 6 0,-2 10 0,0-1 0,0 1 0,1-1 0,0 1 0,-1 0 0,5-6 0,-6 9 0,1 0 0,-1 1 0,1-1 0,-1 1 0,1-1 0,0 1 0,0-1 0,-1 1 0,1-1 0,0 1 0,0 0 0,-1-1 0,1 1 0,0 0 0,0 0 0,0-1 0,-1 1 0,1 0 0,0 0 0,0 0 0,0 0 0,0 0 0,-1 0 0,1 0 0,0 1 0,0-1 0,0 0 0,-1 0 0,1 1 0,0-1 0,0 0 0,0 1 0,-1-1 0,1 1 0,0-1 0,-1 1 0,1-1 0,-1 1 0,1 0 0,0-1 0,0 2 0,69 66 0,-53-49 0,1-1 0,1 0 0,35 24 0,-40-34-341,-1 0 0,2 0-1,26 9 1,-18-10-6485</inkml:trace>
</inkml:ink>
</file>

<file path=ppt/ink/ink104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0-12T15:16:15.474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0 185 24575,'1'-6'0,"0"1"0,0 0 0,1-1 0,-1 1 0,1 0 0,0 0 0,1 0 0,-1 0 0,1 1 0,0-1 0,0 1 0,0-1 0,1 1 0,0 0 0,0 0 0,0 0 0,0 1 0,0 0 0,9-6 0,6-2 0,0-1 0,1 2 0,31-12 0,-34 15 0,1 1 0,-1 1 0,1 0 0,0 1 0,0 1 0,27-1 0,-39 4 0,0 0 0,-1 1 0,1 0 0,0 0 0,-1 0 0,1 0 0,-1 1 0,1 0 0,-1 0 0,0 0 0,0 1 0,0 0 0,0 0 0,-1 0 0,1 0 0,-1 1 0,1 0 0,-1 0 0,0 0 0,-1 0 0,1 1 0,-1 0 0,0-1 0,0 1 0,2 6 0,0 0 0,-1 0 0,0 1 0,-1-1 0,-1 0 0,0 1 0,2 23 0,-6 76 0,0-54 0,1-11 0,2 192 0,3-180 0,1-1 0,16 65 0,8-1 0,29 140 0,-50-211 0,-2 1 0,-2 0 0,-4 60 0,0-102 0,-1 1 0,0-1 0,-1 0 0,0 1 0,-1-1 0,0 0 0,0 0 0,-1-1 0,0 1 0,0-1 0,-1 1 0,0-2 0,-1 1 0,1 0 0,-10 8 0,9-11 0,-1 0 0,1 0 0,-1 0 0,0-1 0,0 0 0,-1 0 0,1 0 0,-1-1 0,0-1 0,1 1 0,-1-1 0,-1 0 0,1-1 0,0 0 0,0 0 0,0-1 0,-15-1 0,9-1-170,0-1-1,0 0 0,1-1 1,-1 0-1,1-1 0,0-1 1,-17-9-1,-11-7-6655</inkml:trace>
</inkml:ink>
</file>

<file path=ppt/ink/ink104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0-12T15:16:15.832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89 24575,'5'0'0,"1"5"0,4 1 0,6-5 0,4-2 0,3-2 0,4 1 0,4-5 0,4-1 0,3-4 0,6 0 0,0-2 0,-4 1 0,-3-2 0,-8 2-8191</inkml:trace>
</inkml:ink>
</file>

<file path=ppt/ink/ink104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0-12T15:16:16.172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43 24575,'0'5'0,"0"-4"0,5-1 0,6-1 0,6-5 0,9-2 0,10-4 0,8 1 0,-4 1-8191</inkml:trace>
</inkml:ink>
</file>

<file path=ppt/ink/ink104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0-12T15:16:35.551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1 360 24575,'0'4'0,"0"-1"0,0 0 0,1 0 0,0 0 0,0 0 0,0 0 0,0 0 0,0 0 0,0 0 0,1 0 0,-1 0 0,1-1 0,0 1 0,0-1 0,0 1 0,0-1 0,0 0 0,1 1 0,-1-1 0,1-1 0,-1 1 0,1 0 0,0 0 0,0-1 0,0 0 0,0 1 0,0-1 0,0 0 0,6 0 0,4 2 0,0 0 0,1-1 0,0-1 0,-1 0 0,25-3 0,21-4 5,0-3-1,67-19 1,113-44-132,-197 58 44,194-65-775,210-63 720,-343 115 77,0 5 0,148-13 1,-240 34-20,8-1 143,0 1 0,24 2 1,-39-1-123,-1 1-1,0-1 1,0 0 0,1 1-1,-1 0 1,0 0-1,0 0 1,0 0 0,0 0-1,0 1 1,0-1 0,0 1-1,-1 0 1,1 0 0,0 0-1,-1 0 1,1 0 0,-1 0-1,0 1 1,2 2 0,2 13-5622</inkml:trace>
</inkml:ink>
</file>

<file path=ppt/ink/ink104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0-12T15:16:35.923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68 447 24575,'-7'0'0,"1"-1"0,-1 1 0,1-1 0,-1 0 0,-8-3 0,14 4 0,0-1 0,0 1 0,0 0 0,0 0 0,0-1 0,0 1 0,0-1 0,0 1 0,1-1 0,-1 1 0,0-1 0,0 1 0,1-1 0,-1 0 0,0 1 0,1-1 0,-1 0 0,0 0 0,1 0 0,-1 1 0,1-1 0,-1 0 0,1 0 0,0 0 0,-1 0 0,1 0 0,0 0 0,0 0 0,0 0 0,0 0 0,0 0 0,0 0 0,0 1 0,0-1 0,0 0 0,0 0 0,0 0 0,0 0 0,1 0 0,-1 0 0,0 0 0,1 0 0,-1 0 0,1 0 0,-1 1 0,1-1 0,0-1 0,4-4 0,-1 1 0,1-1 0,0 1 0,0 1 0,0-1 0,1 1 0,-1 0 0,10-5 0,57-27 0,-44 23 0,63-27-117,2 4 1,118-29-1,202-29-286,-370 85 397,287-43 6,-251 46 0,-1 3 0,99 9 0,-145-1-1238,-10 2-4956</inkml:trace>
</inkml:ink>
</file>

<file path=ppt/ink/ink104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0-12T15:16:38.629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579 267 24575,'-1'-8'0,"0"0"0,0 0 0,-1 0 0,0 0 0,0 1 0,-1-1 0,0 1 0,0 0 0,-1-1 0,0 1 0,-7-8 0,0-1 0,-1 1 0,-1 1 0,-23-21 0,28 27 0,-1 2 0,1-1 0,-2 1 0,1 0 0,-1 1 0,0 0 0,0 1 0,0 0 0,0 0 0,-1 1 0,-21-3 0,23 5 0,0 1 0,-1 0 0,1 0 0,-1 1 0,1 0 0,0 1 0,0 0 0,0 0 0,0 1 0,0 0 0,0 1 0,1 0 0,-1 0 0,-10 8 0,4 0 0,0 0 0,1 0 0,1 2 0,0-1 0,0 2 0,2 0 0,0 0 0,0 1 0,2 0 0,0 1 0,-7 17 0,9-17 0,1 1 0,0-1 0,1 1 0,1 0 0,1 0 0,0 0 0,2 1 0,0-1 0,1 0 0,0 1 0,5 24 0,-4-37 0,0-1 0,1 0 0,-1 1 0,1-1 0,0 0 0,0 0 0,1 0 0,0 0 0,0-1 0,0 1 0,0-1 0,1 1 0,-1-1 0,1 0 0,0-1 0,0 1 0,1-1 0,-1 0 0,8 5 0,-5-5 0,1-1 0,-1 1 0,1-1 0,-1 0 0,1-1 0,0 0 0,0 0 0,-1-1 0,1 0 0,0 0 0,0-1 0,0 0 0,10-2 0,4-3 0,1-1 0,-1-1 0,-1-1 0,0-1 0,0 0 0,-1-2 0,0 0 0,31-27 0,-29 20 0,-1 0 0,0-2 0,-2 0 0,-1-1 0,0-1 0,25-44 0,-31 42 0,-2-1 0,0 1 0,-1-2 0,-2 1 0,-1-1 0,-1-1 0,3-51 0,-8 77 0,0 0 0,0 1 0,0-1 0,0 1 0,0-1 0,0 0 0,1 1 0,-1-1 0,0 1 0,1-1 0,-1 1 0,1-1 0,0 1 0,0-1 0,-1 1 0,3-2 0,-3 3 0,1 0 0,0 0 0,-1 1 0,1-1 0,0 0 0,-1 1 0,1-1 0,-1 0 0,1 1 0,-1-1 0,1 1 0,-1-1 0,1 1 0,-1-1 0,1 1 0,-1-1 0,0 1 0,1-1 0,-1 1 0,0 0 0,1-1 0,-1 1 0,0 0 0,0 0 0,20 57 0,-6 3-120,-1-3 247,27 74-1,-34-115-292,1-1-1,1 0 1,0 0-1,1-1 1,1 0-1,0 0 1,1-1-1,24 23 1,-11-17-6660</inkml:trace>
</inkml:ink>
</file>

<file path=ppt/ink/ink104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0-12T15:16:38.986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1 247 24575,'0'-16'0,"-1"4"0,1-1 0,1 1 0,0-1 0,4-16 0,-4 25 0,1-1 0,0 1 0,-1 0 0,1 0 0,1 0 0,-1 0 0,1 0 0,-1 1 0,1-1 0,0 1 0,0-1 0,1 1 0,-1 0 0,1 0 0,7-4 0,9-4 0,2 0 0,-1 1 0,1 1 0,45-11 0,-27 10 0,1 3 0,41-2 0,-74 8 0,-1 1 0,1-1 0,-1 2 0,1-1 0,-1 1 0,1 0 0,-1 1 0,0 0 0,1 0 0,-1 0 0,13 7 0,-16-6 0,0 0 0,-1 0 0,1 0 0,-1 0 0,1 1 0,-1-1 0,0 1 0,0 0 0,-1 0 0,1 0 0,-1 0 0,0 0 0,0 0 0,0 1 0,-1-1 0,1 1 0,-1 0 0,0-1 0,0 10 0,0 17 0,-2-1 0,-1 1 0,-1-1 0,-2 1 0,-10 36 0,2-8 0,-29 227 0,38-223 0,3 0 0,10 100 0,7-63 0,-7-47 0,2 59 0,-11-93 0,0-1 0,-1 0 0,-1 1 0,-1-1 0,0 0 0,-2 0 0,-7 19 0,8-23 0,-2-1 0,0-1 0,-1 1 0,0-1 0,-1 0 0,0-1 0,-1 0 0,0 0 0,-21 18 0,21-22 0,-1 0 0,0 0 0,0-1 0,0-1 0,-1 0 0,0 0 0,0-1 0,0-1 0,0 1 0,-1-2 0,1 0 0,-16 1 0,5-2-455,0-1 0,-32-4 0,8-3-6371</inkml:trace>
</inkml:ink>
</file>

<file path=ppt/ink/ink104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0-12T15:16:39.438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387 1 24575,'-7'2'0,"1"-1"0,0 1 0,0 1 0,0-1 0,0 1 0,1 0 0,-1 1 0,1-1 0,-8 7 0,-1 0 0,-42 30 0,-71 67 0,115-96 0,0 1 0,1 0 0,0 0 0,1 1 0,0 1 0,1 0 0,1 0 0,0 1 0,1 0 0,-5 17 0,8-21 0,1 1 0,1 0 0,0-1 0,1 1 0,0 0 0,1 0 0,0 0 0,1 0 0,0 0 0,1 0 0,0 0 0,1-1 0,0 1 0,8 16 0,65 182 0,-42-109 0,-11-22 0,-3 0 0,-3 2 0,7 112 0,-17-5 0,-8-186 0,1 0 0,0-1 0,0 1 0,1-1 0,-1 1 0,0 0 0,0-1 0,1 1 0,-1-1 0,1 1 0,0-1 0,-1 1 0,1-1 0,0 1 0,0-1 0,0 0 0,0 1 0,0-1 0,0 0 0,0 0 0,0 0 0,0 0 0,1 0 0,-1 0 0,0 0 0,1 0 0,-1 0 0,1-1 0,-1 1 0,1 0 0,-1-1 0,1 0 0,-1 1 0,1-1 0,-1 0 0,1 0 0,0 0 0,-1 0 0,1 0 0,0 0 0,-1 0 0,3-1 0,8-2 0,-1 0 0,0-1 0,0 0 0,20-11 0,-12 6 0,336-170-383,-228 111-1099,-36 21-4844</inkml:trace>
</inkml:ink>
</file>

<file path=ppt/ink/ink105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0-12T15:16:40.290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90 24575,'0'-5'0,"4"-1"0,7-5 0,6 0 0,9 2 0,10-3 0,8 2 0,5-3 0,-5 1-8191</inkml:trace>
</inkml:ink>
</file>

<file path=ppt/ink/ink105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0-12T15:16:40.634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12 161 24575,'-4'0'0,"-3"-5"0,6-1 0,7 0 0,7-3 0,11-1 0,11-3 0,13-3 0,7 0 0,9-2 0,8-2 0,9-2 0,-9 2-8191</inkml:trace>
</inkml:ink>
</file>

<file path=ppt/ink/ink105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0-12T15:16:42.941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0 227 24575,'0'0'0,"0"-1"0,0 0 0,0 1 0,1-1 0,-1 0 0,0 1 0,0-1 0,0 0 0,0 1 0,1-1 0,-1 1 0,0-1 0,1 1 0,-1-1 0,0 1 0,1-1 0,-1 1 0,1-1 0,-1 1 0,1-1 0,-1 1 0,1-1 0,-1 1 0,1 0 0,-1-1 0,1 1 0,-1 0 0,2-1 0,21 0 0,22 13 0,-29-4 0,-1 0 0,0 2 0,-1 0 0,0 0 0,0 1 0,-1 1 0,-1 0 0,18 23 0,-6-3 0,-1 0 0,30 61 0,-45-74 0,-1 1 0,-1 0 0,0 0 0,3 29 0,-11-85 0,1 0 0,2 0 0,1 0 0,2 0 0,2 1 0,1-1 0,1 2 0,19-48 0,-15 51 0,1 1 0,2 0 0,34-49 0,-43 70 0,1 1 0,1 0 0,-1 0 0,1 1 0,0 0 0,17-10 0,-19 13 0,0 1 0,-1 1 0,1-1 0,1 1 0,-1 0 0,0 0 0,1 1 0,-1 0 0,0 0 0,1 0 0,-1 1 0,10 0 0,-10 2 0,0-1 0,1 1 0,-1 0 0,0 0 0,0 1 0,0 0 0,0 0 0,-1 0 0,1 1 0,-1 0 0,0 0 0,0 0 0,0 1 0,-1 0 0,1-1 0,5 10 0,6 8 0,-1 1 0,18 37 0,-27-47 0,-1 0 0,-1 0 0,0 0 0,-1 1 0,0-1 0,-1 1 0,0-1 0,-1 1 0,-2 22 0,33-128 0,-21 50 0,-7 22 0,1 2 0,0-1 0,2 1 0,0-1 0,1 2 0,14-24 0,-22 39 0,1 1 0,0-1 0,0 1 0,1-1 0,-1 1 0,0 0 0,0 0 0,1-1 0,-1 1 0,0 0 0,1 0 0,0 0 0,-1 0 0,1 1 0,-1-1 0,1 0 0,0 1 0,-1-1 0,1 1 0,3-1 0,-4 1 0,1 1 0,-1-1 0,1 0 0,0 1 0,-1 0 0,1-1 0,-1 1 0,0 0 0,1 0 0,-1 0 0,0 0 0,1 0 0,-1 0 0,0 0 0,0 0 0,0 0 0,0 1 0,1 1 0,5 8 0,-1 1 0,0-1 0,-1 2 0,6 17 0,-8-22 0,46 145-35,-24-70-408,4 0-1,45 90 1,-61-149-6383</inkml:trace>
</inkml:ink>
</file>

<file path=ppt/ink/ink105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0-12T15:16:43.299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578 0 24575,'-1'5'0,"0"-1"0,0 0 0,0 1 0,-1-1 0,1 0 0,-1 0 0,0 0 0,0 0 0,-1 0 0,-4 6 0,-3 4 0,-71 113 0,-41 71 0,-101 275 0,198-407 0,2 1 0,3 1 0,4 0 0,2 2 0,-6 96 0,19-141-455,2 0 0,3 28 0,2-13-6371</inkml:trace>
</inkml:ink>
</file>

<file path=ppt/ink/ink105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0-12T15:16:43.685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341 1 24575,'-14'1'0,"0"0"0,0 1 0,0 0 0,1 2 0,-1-1 0,1 2 0,-1 0 0,2 0 0,-1 1 0,0 1 0,1 0 0,-22 18 0,25-18 0,0 0 0,1 1 0,0 0 0,0 0 0,1 1 0,0 0 0,0 0 0,1 1 0,1 0 0,-1 0 0,2 0 0,-1 1 0,1 0 0,1 0 0,0 0 0,-2 17 0,5-20 0,0 0 0,0 0 0,1 0 0,1 0 0,-1 0 0,1 0 0,0 0 0,1 0 0,0-1 0,0 1 0,1-1 0,8 14 0,6 5 0,2-1 0,23 24 0,2 3 0,-34-39 0,-1 0 0,0 1 0,-2 0 0,1 1 0,-2 0 0,0 0 0,6 21 0,-11-30 0,-1-1 0,0 1 0,0-1 0,0 1 0,-1 0 0,0-1 0,0 1 0,0 0 0,-1-1 0,0 1 0,0-1 0,0 1 0,-1-1 0,0 1 0,0-1 0,0 0 0,-1 0 0,1 0 0,-1 0 0,-1 0 0,1-1 0,-1 1 0,1-1 0,-9 7 0,-1 0 20,0-1 0,-1 0 0,0-1 0,0-1 0,-21 9 0,29-14-103,1-1 1,-1 1-1,0-2 1,1 1-1,-1 0 1,0-1-1,0 0 1,0-1-1,0 1 1,0-1-1,0 0 1,0-1-1,0 1 1,0-1-1,0-1 1,0 1-1,-10-4 1,-2-7-6744</inkml:trace>
</inkml:ink>
</file>

<file path=ppt/ink/ink105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0-12T15:16:44.041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1 168 24575,'0'-10'0,"0"0"0,1 0 0,0-1 0,0 1 0,1 0 0,0 0 0,1 1 0,8-19 0,-9 24 0,1 0 0,-1 0 0,1 0 0,0 1 0,0-1 0,0 1 0,1-1 0,-1 1 0,1 0 0,0 1 0,0-1 0,0 0 0,0 1 0,0 0 0,1 0 0,-1 1 0,0-1 0,1 1 0,-1 0 0,1 0 0,6-1 0,-3 1 0,0 1 0,0-1 0,0 1 0,0 1 0,0 0 0,0 0 0,-1 0 0,1 1 0,0 0 0,-1 0 0,1 1 0,-1 0 0,0 1 0,0-1 0,0 1 0,12 9 0,-12-6 0,1 0 0,-1 1 0,0 0 0,0 0 0,-1 1 0,-1 0 0,1 0 0,-1 0 0,-1 0 0,1 1 0,-2 0 0,4 13 0,-1-2-96,-1-1 153,1 1 0,0-1 0,17 33 0,-19-47-150,-1 0-1,1 0 1,0-1-1,1 1 0,0-1 1,-1 0-1,1-1 1,1 1-1,-1-1 0,1 0 1,0 0-1,0 0 1,0-1-1,0 0 1,10 3-1,6 1-6732</inkml:trace>
</inkml:ink>
</file>

<file path=ppt/ink/ink105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0-12T15:17:00.539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501 362 24575,'-16'0'0,"12"-1"0,0 0 0,0 1 0,0 0 0,-1 0 0,1 0 0,0 0 0,0 1 0,0 0 0,0 0 0,0 0 0,0 0 0,0 0 0,0 1 0,-6 4 0,9-6 0,0 1 0,1 0 0,-1 0 0,1 0 0,-1 0 0,1 0 0,0 0 0,0 0 0,-1 0 0,1 1 0,0-1 0,0 0 0,0 0 0,0 0 0,0 0 0,0 0 0,0 0 0,0 0 0,1 0 0,-1 0 0,0 0 0,1 0 0,-1 0 0,0 0 0,1 0 0,0 0 0,-1 0 0,1 0 0,-1 0 0,1 0 0,0-1 0,0 1 0,1 1 0,29 26 0,-12-14 0,1-1 0,1-1 0,0-1 0,0-1 0,1-1 0,1-1 0,-1-1 0,1-1 0,1-1 0,-1-1 0,1-1 0,-1 0 0,1-2 0,0-1 0,0-2 0,-1 0 0,1-1 0,-1-1 0,1-1 0,-1-1 0,-1-1 0,34-16 0,-40 16 0,0-2 0,0 0 0,0-1 0,-1 0 0,-1-1 0,1-1 0,-2 0 0,0-1 0,20-26 0,-29 33 0,1 0 0,-1 0 0,-1 0 0,1-1 0,-1 0 0,0 0 0,-1 0 0,1 0 0,-2 0 0,1 0 0,-1-1 0,0 1 0,0-1 0,-1 1 0,0-1 0,0 1 0,-1-1 0,0 1 0,0 0 0,-1-1 0,0 1 0,0 0 0,-1 0 0,1 0 0,-2 0 0,-4-8 0,0 3 0,-1 1 0,0 0 0,-1 1 0,0 0 0,0 0 0,-1 1 0,0 1 0,-1 0 0,1 0 0,-2 1 0,1 1 0,-1 0 0,0 0 0,0 1 0,-15-3 0,-3 1 0,1 1 0,-2 1 0,1 1 0,0 2 0,-54 3 0,74 0 0,0 0 0,0 0 0,1 1 0,-1 1 0,0 0 0,1 0 0,-1 1 0,1 0 0,0 1 0,1 0 0,-1 1 0,1 0 0,0 1 0,-16 14 0,15-10 0,0 1 0,1 0 0,0 1 0,1 0 0,0 0 0,1 1 0,1 0 0,0 0 0,1 0 0,-5 20 0,0 23 0,1 0 0,3 1 0,3 0 0,5 80 0,1-91 0,3 0 0,1 0 0,23 80 0,60 129 0,-43-131 0,-39-106 0,-2 1 0,0 0 0,-2 1 0,0-1 0,-1 1 0,-1-1 0,-1 25 0,-2-34 0,0 0 0,0 0 0,-2 0 0,1 0 0,-1 0 0,-1-1 0,0 0 0,-1 1 0,0-2 0,0 1 0,-1 0 0,0-1 0,0 0 0,-1-1 0,-10 10 0,1-4 10,-1 0 0,0-1 0,-1-1 0,-1-1 0,0-1 0,0 0 0,-1-1 0,0-1 0,0-1 0,-1-1 0,-33 5 0,-13-1-505,-1-3 0,-89-1 0,98-6-6331</inkml:trace>
</inkml:ink>
</file>

<file path=ppt/ink/ink105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0-12T15:17:01.521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13 60 24575,'0'-5'0,"-5"-1"0,-1-5 0,5 0 0,7 2 0,2-3 0,1 6 0</inkml:trace>
</inkml:ink>
</file>

<file path=ppt/ink/ink105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0-12T15:17:02.224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361 24 24575,'0'0'0,"0"0"0,0 0 0,-1 0 0,1 0 0,0 0 0,0 0 0,-1 1 0,1-1 0,0 0 0,-1 0 0,1 0 0,0 0 0,0 0 0,-1 0 0,1 0 0,0 0 0,-1 0 0,1 0 0,0 0 0,-1 0 0,1-1 0,0 1 0,0 0 0,-1 0 0,1 0 0,0 0 0,0 0 0,-1-1 0,1 1 0,0 0 0,0 0 0,-1 0 0,1-1 0,0 1 0,0 0 0,0 0 0,0 0 0,-1-1 0,1 1 0,0 0 0,0-1 0,0 1 0,0 0 0,0 0 0,0-1 0,0 1 0,0 0 0,0-1 0,0 1 0,0 0 0,0 0 0,0-1 0,0 1 0,0 0 0,0-1 0,0 1 0,0 0 0,0 0 0,0-1 0,0 1 0,0 0 0,1-1 0,0 0 0,0 0 0,0 0 0,0 0 0,0 0 0,0 0 0,0 0 0,0 0 0,0 1 0,1-1 0,-1 0 0,0 1 0,3-2 0,4 2 0,0-1 0,0 1 0,0 0 0,0 0 0,0 1 0,0 0 0,0 1 0,13 4 0,24 3 0,-30-8 0,1-1 0,-1-1 0,1 0 0,26-6 0,17-1 0,-57 8 0,1 0 0,0 0 0,0 0 0,-1 1 0,1-1 0,0 1 0,-1 0 0,1 0 0,-1 0 0,1 0 0,-1 0 0,1 0 0,-1 1 0,0-1 0,1 1 0,-1-1 0,0 1 0,0 0 0,0 0 0,0 0 0,-1 0 0,1 1 0,0-1 0,-1 0 0,0 1 0,0-1 0,1 1 0,-1-1 0,-1 1 0,2 3 0,2 10 0,0-1 0,-1 1 0,2 31 0,-5-44 0,4 402 0,-7-220 0,3 859 0,0-1000 0,-2 1 0,-2 0 0,-2-1 0,-1 0 0,-18 54 0,18-77 0,-1 0 0,-1 0 0,0-1 0,-2-1 0,0 0 0,-1 0 0,-1-1 0,-1-1 0,-1 0 0,0-1 0,-1 0 0,-29 21 0,20-21-97,-1 0-1,-1-2 1,0-1-1,-1-1 1,-1-2-1,1-1 1,-2 0-1,1-3 1,-1 0-1,0-2 1,0-1-1,0-2 0,-53-3 1,22-4-6729</inkml:trace>
</inkml:ink>
</file>

<file path=ppt/ink/ink105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0-12T15:17:02.909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1112 110 24575,'1'-1'0,"0"1"0,1-1 0,-1 1 0,0-1 0,0 0 0,0 1 0,0-1 0,0 0 0,0 0 0,0 0 0,0 0 0,0 1 0,0-2 0,0 1 0,0 0 0,-1 0 0,1 0 0,0 0 0,-1 0 0,1 0 0,-1-1 0,1 1 0,-1 0 0,0-1 0,0 1 0,1 0 0,-1 0 0,0-1 0,0 0 0,0-3 0,1 0 0,-1 0 0,0 1 0,0-1 0,0 0 0,-2-8 0,1 10 0,0 1 0,-1 0 0,1-1 0,0 1 0,-1 0 0,0 0 0,1 0 0,-1 0 0,0 0 0,0 1 0,0-1 0,0 1 0,0-1 0,-1 1 0,1 0 0,0-1 0,-1 1 0,1 0 0,-1 1 0,1-1 0,-1 0 0,1 1 0,-1-1 0,1 1 0,-1 0 0,0 0 0,1 0 0,-1 0 0,-3 1 0,-7 0 0,0 1 0,1 0 0,-1 1 0,-18 7 0,-56 25 0,2 4 0,-83 51 0,86-45 0,56-31 0,-1-1 0,0-2 0,-1-1 0,-52 12 0,61-18 0,0 1 0,1 0 0,0 1 0,0 2 0,1 0 0,-25 14 0,38-19 0,0-1 0,0 1 0,0 0 0,0 0 0,1 1 0,-1-1 0,1 1 0,0-1 0,0 1 0,0 0 0,1 0 0,-1 0 0,1 1 0,0-1 0,0 1 0,1-1 0,-1 1 0,1-1 0,0 1 0,0 0 0,0 0 0,1 0 0,0-1 0,0 1 0,0 0 0,0 0 0,1 0 0,0-1 0,0 1 0,2 6 0,9 20 0,2-1 0,17 30 0,19 43 0,-35-62 0,-3 2 0,-1-1 0,-2 1 0,7 79 0,-14-60 0,-2 1 0,-14 109 0,-15-19 0,-88 274 0,66-270 0,-72 267 0,120-411 0,0 1 0,2-1 0,-1 1 0,2-1 0,0 1 0,0 0 0,4 13 0,-4-23 0,1 0 0,0-1 0,0 1 0,0 0 0,0-1 0,1 1 0,0-1 0,-1 1 0,1-1 0,1 0 0,-1 0 0,0 0 0,1 0 0,-1 0 0,1 0 0,0-1 0,0 1 0,0-1 0,0 0 0,1 0 0,-1 0 0,1 0 0,-1-1 0,1 1 0,-1-1 0,1 0 0,0 0 0,0 0 0,4 0 0,7 0 0,0-1 0,0-1 0,-1 0 0,1 0 0,0-2 0,19-5 0,90-33 0,-97 31 0,182-73-1365,-110 40-5461</inkml:trace>
</inkml:ink>
</file>

<file path=ppt/ink/ink106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0-12T15:17:05.411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0 24575,'2'16'0,"0"0"0,1 0 0,1 0 0,0-1 0,11 24 0,1 10 0,81 397 0,-69-296 0,-20-111-195,-1 1 0,-2-1 0,-2 1 0,-2 0 0,-1 0 0,-6 44 0,-1-53-6631</inkml:trace>
</inkml:ink>
</file>

<file path=ppt/ink/ink106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0-12T15:17:06.827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306 198 24575,'7'-1'0,"-1"-1"0,0 0 0,0-1 0,0 1 0,0-1 0,0-1 0,-1 1 0,1-1 0,6-6 0,1 1 0,172-120 0,-162 108 0,-22 16 0,-17 11 0,-162 76 0,-126 67 0,295-144 0,0 1 0,0 1 0,1 0 0,-1 0 0,2 0 0,-1 1 0,-11 16 0,16-21 0,1 0 0,1 0 0,-1 0 0,0 0 0,1 1 0,-1-1 0,1 0 0,0 1 0,0-1 0,1 1 0,-1-1 0,1 1 0,-1 0 0,1-1 0,0 1 0,0-1 0,1 1 0,-1-1 0,1 1 0,0-1 0,0 1 0,0-1 0,0 1 0,1-1 0,-1 0 0,1 0 0,2 5 0,5 2 0,0 1 0,1-1 0,-1-1 0,2 0 0,0 0 0,0-1 0,0 0 0,1-1 0,24 11 0,11 1 0,64 18 0,-80-27 0,19 4 0,-16-5 0,-1 2 0,1 1 0,31 16 0,-58-24 0,1 0 0,-1 1 0,0-1 0,0 1 0,0 1 0,-1-1 0,0 1 0,0 0 0,0 1 0,-1-1 0,0 1 0,0 0 0,-1 0 0,1 1 0,-2-1 0,1 1 0,3 14 0,-4 1-1365,-6-5-5461</inkml:trace>
</inkml:ink>
</file>

<file path=ppt/ink/ink106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0-12T15:17:07.201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18 24575,'1'6'0,"0"1"0,0 0 0,1 0 0,0-1 0,0 1 0,0-1 0,1 1 0,0-1 0,0 0 0,1 0 0,0 0 0,0-1 0,7 8 0,8 9 0,40 33 0,-51-48 0,0 0 0,0 0 0,1 0 0,0-1 0,0 0 0,0-1 0,1 0 0,0-1 0,0 0 0,0 0 0,1-1 0,13 3 0,-18-5 0,-1-1 0,1 0 0,-1 0 0,0 0 0,1-1 0,-1 0 0,0 0 0,1 0 0,-1-1 0,0 0 0,0 1 0,0-2 0,0 1 0,0-1 0,-1 1 0,1-2 0,-1 1 0,0 0 0,0-1 0,0 1 0,0-1 0,0 0 0,-1-1 0,4-5 0,-2 2 0,-1 0 0,0 0 0,0 0 0,0 0 0,-1-1 0,-1 0 0,0 1 0,0-1 0,1-15 0,-1-3 0,-3-49 0,52 171 0,-48-89-72,1-1 1,0 1-1,0-1 0,0 0 0,1 0 0,0 0 0,0-1 0,0 1 1,1-1-1,-1-1 0,1 1 0,0-1 0,0 0 0,0 0 0,0 0 1,1-1-1,-1 0 0,9 1 0,8-3-6754</inkml:trace>
</inkml:ink>
</file>

<file path=ppt/ink/ink106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0-12T15:17:07.575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486 0 24575,'-19'1'0,"1"0"0,-1 1 0,0 1 0,1 1 0,-1 0 0,-24 11 0,30-7 0,12-8 0,1 1 0,-1-1 0,1 0 0,0 1 0,-1-1 0,1 0 0,-1 0 0,1 1 0,-1-1 0,1 0 0,0 0 0,-1 0 0,1 0 0,-1 0 0,1 0 0,-1 0 0,1 0 0,-1 0 0,1 0 0,-1 0 0,1 0 0,-1 0 0,1 0 0,-1 0 0,1 0 0,-1-1 0,1 1 0,0 0 0,-1 0 0,1-1 0,-1 1 0,0 0 0,-23-6 0,-1 2 0,0 1 0,0 1 0,0 1 0,-33 3 0,5 0 0,17-2-1365,5 0-5461</inkml:trace>
</inkml:ink>
</file>

<file path=ppt/ink/ink106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0-12T15:17:07.934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111 40 24575,'-4'-4'0,"-1"-1"0,0 1 0,1 0 0,-2 1 0,1-1 0,0 1 0,-1 0 0,1 1 0,-11-4 0,14 5 0,1 1 0,-1 0 0,0-1 0,1 1 0,-1 0 0,0 0 0,1 0 0,-1 0 0,1 1 0,-1-1 0,0 0 0,1 1 0,-1-1 0,1 1 0,-1 0 0,1-1 0,-1 1 0,1 0 0,0 0 0,-1 0 0,1 0 0,0 0 0,0 0 0,0 0 0,-1 0 0,1 1 0,0-1 0,1 0 0,-1 1 0,0-1 0,0 0 0,1 1 0,-1-1 0,0 1 0,1 0 0,0-1 0,-1 1 0,1-1 0,0 1 0,0 2 0,-2 4 0,2 0 0,-1 0 0,1 0 0,1-1 0,-1 1 0,1 0 0,0 0 0,5 14 0,27 62 0,-21-56 0,62 137-94,45 117 307,-105-241-460,-2 0-1,-2 1 1,-1 1 0,-3 0-1,2 43 1,-8-50-6579</inkml:trace>
  <inkml:trace contextRef="#ctx0" brushRef="#br0" timeOffset="1">165 696 24575,'-6'-2'0,"0"0"0,1 0 0,-1-1 0,0 1 0,1-1 0,-7-5 0,12 5 0,6 1 0,9 1 0,69 0 0,-41 1 0,82-9 0,4-5-1365,-85 12-5461</inkml:trace>
</inkml:ink>
</file>

<file path=ppt/ink/ink106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0-12T15:17:08.305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52 170 24575,'-6'-7'0,"0"0"0,1-1 0,0 0 0,1 0 0,0 0 0,0-1 0,0 1 0,1-1 0,1 0 0,-1 0 0,1 0 0,1 0 0,0 0 0,0-1 0,1 1 0,1-11 0,-1 20 0,0-1 0,0 0 0,0 1 0,0-1 0,0 1 0,0-1 0,0 1 0,0-1 0,0 0 0,0 1 0,0-1 0,0 1 0,1-1 0,-1 1 0,0-1 0,0 1 0,1-1 0,-1 1 0,0-1 0,1 1 0,-1 0 0,1-1 0,-1 1 0,0-1 0,1 1 0,-1 0 0,1-1 0,6 14 0,1 27 0,-3 115 0,-5-91 0,3-1 0,12 72 0,-4-80 60,21 61 0,-23-90-357,1 0 0,2-1 0,0 0 0,21 29 0,-13-26-6529</inkml:trace>
</inkml:ink>
</file>

<file path=ppt/ink/ink106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0-12T15:17:08.754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20 191 24575,'-1'1'0,"0"-1"0,0 0 0,0 1 0,0-1 0,0 0 0,0 1 0,0-1 0,0 1 0,1 0 0,-1-1 0,0 1 0,0 0 0,0-1 0,1 1 0,-1 0 0,0 0 0,1 0 0,-1 0 0,0 0 0,1-1 0,-1 1 0,1 0 0,0 0 0,-1 0 0,1 0 0,0 1 0,0-1 0,-1 0 0,1 0 0,0 0 0,0 0 0,0 0 0,1 2 0,-2 2 0,1-1 0,1 1 0,-1 0 0,1-1 0,-1 1 0,3 6 0,-2-8 0,0 0 0,1-1 0,-1 1 0,1-1 0,-1 0 0,1 1 0,0-1 0,0 0 0,0 0 0,0 0 0,0 0 0,0 0 0,0-1 0,1 1 0,-1-1 0,1 1 0,-1-1 0,1 0 0,0 0 0,-1 0 0,1 0 0,0 0 0,0-1 0,0 1 0,-1-1 0,1 0 0,0 0 0,0 0 0,0 0 0,0-1 0,-1 1 0,5-2 0,-2 1 0,0 0 0,0 0 0,0-1 0,0 0 0,0 0 0,-1 0 0,1-1 0,-1 0 0,1 0 0,-1 0 0,0 0 0,0-1 0,0 1 0,-1-1 0,1 0 0,5-8 0,11-35 0,-16 36 0,1-1 0,0 1 0,10-16 0,-12 24 0,-1 0 0,0 1 0,1 0 0,-1-1 0,1 1 0,0 0 0,0 1 0,-1-1 0,1 0 0,1 1 0,-1-1 0,6-1 0,45-8 0,-7 2 0,-42 7 0,1 0 0,-1 0 0,1-1 0,-1 0 0,0 0 0,0 0 0,5-5 0,-9 8 0,0-1 0,0 0 0,0 0 0,-1 1 0,1-1 0,0 0 0,-1 0 0,1 0 0,-1 0 0,1 1 0,-1-1 0,1 0 0,-1 0 0,0 0 0,0 0 0,1 0 0,-1 0 0,0 0 0,0 0 0,0-1 0,0 1 0,0 0 0,0 0 0,0 0 0,0 0 0,-1 0 0,1 0 0,0 0 0,-1 0 0,1 0 0,0 0 0,-1 0 0,1 1 0,-1-1 0,0 0 0,1 0 0,-1 0 0,0 0 0,1 1 0,-1-1 0,0 0 0,0 1 0,0-1 0,1 1 0,-1-1 0,0 1 0,-1-1 0,-5-3 0,1 1 0,-1 0 0,0 0 0,1 1 0,-1 0 0,0 0 0,0 1 0,-1 0 0,1 0 0,0 0 0,0 1 0,0 0 0,-1 1 0,1-1 0,0 1 0,0 1 0,0-1 0,0 1 0,-8 4 0,3-2 0,1 0 0,0 1 0,1 0 0,-1 1 0,1 0 0,0 1 0,1 0 0,0 0 0,0 1 0,0 0 0,-8 11 0,14-15 0,0 1 0,1-1 0,-1 0 0,1 1 0,0-1 0,1 1 0,-1 0 0,1 0 0,-1 0 0,2-1 0,-1 1 0,0 0 0,1 0 0,0 6 0,1-2 0,0-1 0,1 1 0,0-1 0,0 0 0,1 0 0,0 1 0,6 11 0,2-2 0,-1-1 0,2 0 0,0-1 0,1-1 0,1 0 0,19 17 0,-14-17-341,0-1 0,0-1-1,36 17 1,-18-12-6485</inkml:trace>
</inkml:ink>
</file>

<file path=ppt/ink/ink106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0-12T15:17:09.478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1 24575,'2'15'0,"0"0"0,1-1 0,1 1 0,0 0 0,1-1 0,1 0 0,11 22 0,10 25 0,46 190 0,7 17 0,-61-215-1365,-3-6-5461</inkml:trace>
</inkml:ink>
</file>

<file path=ppt/ink/ink106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0-12T15:17:10.595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0 354 24575,'6'-7'0,"0"-1"0,0 1 0,-1-1 0,-1-1 0,5-8 0,13-22 0,-7 18 0,1 2 0,1 0 0,0 1 0,2 0 0,0 2 0,0 0 0,39-22 0,-28 21 0,0 2 0,2 1 0,-1 2 0,2 0 0,38-6 0,-49 13 0,-38 8 0,-25 7 0,1 2 0,1 0 0,0 3 0,1 1 0,-45 27 0,78-40 0,1 0 0,0 0 0,0 0 0,0 0 0,1 1 0,-1-1 0,1 1 0,-1 0 0,1 0 0,1 0 0,-1 0 0,0 1 0,1-1 0,-3 10 0,4-12 0,0 1 0,1 0 0,0-1 0,-1 1 0,1 0 0,0 0 0,0-1 0,0 1 0,1 0 0,-1-1 0,1 1 0,-1 0 0,1-1 0,0 1 0,0 0 0,0-1 0,0 1 0,1-1 0,-1 0 0,1 1 0,-1-1 0,1 0 0,0 0 0,0 0 0,0 0 0,0 0 0,0-1 0,3 3 0,6 2 0,0 1 0,0-2 0,1 0 0,-1 0 0,1-1 0,1-1 0,-1 1 0,0-2 0,1 0 0,-1-1 0,1 0 0,17-1 0,6-2 0,1-2 0,69-15 0,115-49 0,-216 66 0,1-1 0,-1 1 0,0-2 0,1 1 0,5-5 0,6-4 0,-17 11 0,1 1 0,-1 0 0,0 0 0,0 0 0,1 0 0,-1 0 0,0 0 0,0 0 0,0 0 0,1 0 0,-1 0 0,0 0 0,0 0 0,1 0 0,-1 0 0,0 0 0,0 0 0,1 0 0,-1 1 0,0-1 0,0 0 0,0 0 0,1 0 0,-1 0 0,0 0 0,0 0 0,0 1 0,0-1 0,1 0 0,-1 0 0,0 0 0,0 0 0,0 1 0,0-1 0,0 0 0,0 0 0,1 1 0,-1-1 0,0 0 0,0 0 0,0 0 0,0 1 0,0-1 0,0 0 0,0 0 0,0 1 0,0-1 0,0 0 0,0 0 0,0 1 0,0-1 0,0 0 0,0 0 0,0 0 0,-1 1 0,1-1 0,-1 17 0,-29 105 0,44-155 0,-14 32 0,1 0 0,-1-1 0,0 1 0,1 0 0,-1 0 0,0 0 0,0 0 0,0 0 0,0-1 0,0 1 0,0 0 0,0 0 0,0 0 0,0 0 0,-1-1 0,1 1 0,0 0 0,-1 0 0,1 0 0,-1 0 0,1 0 0,-1 0 0,0 0 0,1 0 0,-1 0 0,0 0 0,0 0 0,1 0 0,-1 1 0,0-1 0,0 0 0,0 1 0,0-1 0,0 0 0,0 1 0,0-1 0,0 1 0,0-1 0,-1 1 0,1 0 0,0 0 0,-2-1 0,-1 1 0,0 0 0,0 0 0,0 0 0,0 1 0,0-1 0,1 1 0,-1 0 0,0 0 0,0 1 0,1-1 0,-1 1 0,0 0 0,1 0 0,0 0 0,-1 0 0,1 0 0,0 1 0,0-1 0,0 1 0,1 0 0,-1 0 0,1 0 0,-1 0 0,1 1 0,0-1 0,0 1 0,-2 6 0,3-8 0,-1 1 0,1 0 0,0 0 0,1 0 0,-1 0 0,1 0 0,-1 0 0,1 0 0,0 0 0,0 0 0,0 0 0,0 0 0,1 0 0,-1 0 0,1 0 0,0 0 0,0 0 0,0 0 0,0 0 0,0-1 0,1 1 0,-1 0 0,1-1 0,0 1 0,-1-1 0,1 1 0,0-1 0,1 0 0,-1 0 0,0 0 0,1 0 0,-1 0 0,1-1 0,-1 1 0,1-1 0,4 2 0,-1 0 0,0-1 0,0-1 0,1 1 0,-1-1 0,0 0 0,0 0 0,1 0 0,-1-1 0,0 0 0,1-1 0,-1 1 0,0-1 0,9-3 0,-5 1 0,-1 0 0,0-1 0,0 0 0,0-1 0,0 0 0,-1 0 0,1-1 0,6-6 0,-3 1 0,0-1 0,-1 0 0,0 0 0,-1-1 0,0 0 0,-2-1 0,1 0 0,-1 0 0,-1-1 0,7-21 0,-12 31 0,-1 0 0,1 0 0,-1 0 0,0-1 0,0 1 0,0 0 0,-1-1 0,0 1 0,0 0 0,0-1 0,-2-8 0,2 13 0,0 1 0,0 0 0,-1-1 0,1 1 0,0 0 0,0-1 0,-1 1 0,1 0 0,0 0 0,-1-1 0,1 1 0,0 0 0,-1 0 0,1-1 0,0 1 0,-1 0 0,1 0 0,0 0 0,-1 0 0,1-1 0,-1 1 0,1 0 0,0 0 0,-1 0 0,1 0 0,-1 0 0,1 0 0,0 0 0,-1 0 0,1 0 0,-1 0 0,1 0 0,0 1 0,-1-1 0,1 0 0,0 0 0,-1 0 0,1 0 0,-1 1 0,1-1 0,0 0 0,0 0 0,-1 1 0,1-1 0,0 0 0,-1 0 0,1 1 0,0-1 0,-1 1 0,-15 16 0,3 3 0,0 0 0,1 1 0,1 1 0,1 0 0,1 0 0,1 1 0,1 0 0,1 0 0,1 1 0,-2 28 0,1 31 0,7 135 0,2-103 0,-1-59 0,-1-19 0,-1 0 0,-8 63 0,6-89 0,0 1 0,-1-1 0,0 0 0,-1 0 0,0-1 0,-1 1 0,0-1 0,-1 0 0,0 0 0,-1-1 0,0 0 0,0 0 0,-9 8 0,3-5 0,0-2 0,0 0 0,-1 0 0,-1-1 0,1-1 0,-1-1 0,-1 0 0,1-1 0,-1 0 0,0-1 0,-25 4 0,32-8 0,0 0 0,0 0 0,0 0 0,-1-1 0,1-1 0,0 0 0,0 0 0,0 0 0,0-1 0,0-1 0,0 1 0,1-1 0,-1-1 0,1 0 0,0 0 0,0 0 0,0-1 0,1-1 0,-1 1 0,1-1 0,1 0 0,-11-12 0,13 14 0,0-1 0,1 0 0,0 0 0,-1-1 0,1 1 0,1-1 0,-1 1 0,1-1 0,0 0 0,1 0 0,-1 0 0,1 0 0,0 0 0,1-1 0,-1 1 0,1 0 0,1 0 0,-1 0 0,1 0 0,0 0 0,0-1 0,1 1 0,0 1 0,0-1 0,3-7 0,1 2 0,1 0 0,0 0 0,0 1 0,1 0 0,1 0 0,0 1 0,0 0 0,1 1 0,0-1 0,0 2 0,14-9 0,2 3 0,1 0 0,0 1 0,1 2 0,0 1 0,1 1 0,0 2 0,0 0 0,0 2 0,1 2 0,-1 0 0,49 4 0,-72-1-151,0-1-1,0 1 0,0 1 0,0-1 1,-1 1-1,1 0 0,0 0 1,6 4-1,6 6-6674</inkml:trace>
</inkml:ink>
</file>

<file path=ppt/ink/ink106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0-12T15:17:12.490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4 24575,'0'-1'0,"0"1"0,1 0 0,-1 0 0,0-1 0,0 1 0,1 0 0,-1 0 0,0-1 0,1 1 0,-1 0 0,0 0 0,1 0 0,-1 0 0,1-1 0,-1 1 0,0 0 0,1 0 0,-1 0 0,1 0 0,-1 0 0,0 0 0,1 0 0,-1 0 0,0 0 0,1 0 0,-1 0 0,1 0 0,-1 1 0,0-1 0,1 0 0,-1 0 0,1 1 0,10 12 0,2 26 0,-12-36 0,27 136 0,-4-12 0,-19-109 0,0-1 0,2 1 0,0-2 0,1 1 0,10 17 0,-11-23 0,1 0 0,-1 0 0,1-1 0,1 0 0,0-1 0,1 0 0,11 9 0,-16-15 0,0 0 0,0 0 0,0 0 0,0-1 0,1 0 0,-1 0 0,1 0 0,0-1 0,-1 0 0,1 0 0,0 0 0,0-1 0,0 0 0,0 0 0,-1-1 0,1 1 0,0-1 0,8-3 0,-3 2 0,0-2 0,-1 0 0,1 0 0,-1-1 0,0 0 0,0-1 0,-1 0 0,1-1 0,-1 1 0,-1-2 0,1 1 0,-1-1 0,-1-1 0,0 1 0,0-1 0,0-1 0,-1 1 0,9-20 0,-7 8 0,0 0 0,-1-1 0,-1 0 0,-1 0 0,-1 0 0,-2-1 0,0 1 0,-1-33 0,-1 38 0,-1-29 0,1 44 0,0 0 0,0-1 0,-1 1 0,1 0 0,-1 0 0,0-1 0,1 1 0,-1 0 0,0 0 0,0 0 0,0 0 0,-1 0 0,1 0 0,-2-2 0,2 4 1,1-1 1,0 1-1,-1 0 0,1 0 0,0 0 1,-1 0-1,1 0 0,-1 0 0,1 0 1,0 1-1,-1-1 0,1 0 0,0 0 0,-1 0 1,1 0-1,0 0 0,-1 1 0,1-1 1,0 0-1,-1 0 0,1 0 0,0 1 1,-1-1-1,1 0 0,0 0 0,0 1 0,-1-1 1,1 0-1,0 1 0,0-1 0,0 0 1,0 1-1,-1-1 0,1 0 0,0 1 1,0-1-1,0 0 0,0 1 0,0-1 0,0 1 1,0-1-1,0 0 0,0 1 0,0 0 1,-4 18-1419,4-19 1413,-2 20-6822</inkml:trace>
</inkml:ink>
</file>

<file path=ppt/ink/ink107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0-12T15:17:12.849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0 24575,'0'2'0,"0"-1"0,1 0 0,0 0 0,-1 0 0,1 1 0,0-1 0,-1 0 0,1 0 0,0 0 0,0 0 0,0 0 0,0 0 0,0-1 0,0 1 0,0 0 0,0 0 0,0-1 0,0 1 0,1-1 0,-1 1 0,0-1 0,0 1 0,0-1 0,1 0 0,-1 0 0,0 1 0,3-1 0,41 5 0,-40-5 0,1 0 0,1 1 0,-1-1 0,1 1 0,-1 0 0,1 1 0,-1 0 0,0 0 0,0 0 0,0 1 0,0 0 0,10 6 0,-13-6 0,0 0 0,-1 0 0,1 0 0,-1 0 0,1 0 0,-1 0 0,0 1 0,0-1 0,-1 1 0,1 0 0,-1-1 0,0 1 0,0 0 0,0 0 0,0 0 0,-1 0 0,1 0 0,-1 0 0,0 0 0,-1 7 0,-1 10 0,-2 1 0,-5 20 0,5-25 0,0-1 0,1 1 0,1 0 0,0 25 0,2-39 3,0-1 0,0 1 0,0-1 0,0 0 0,1 1 0,0-1 0,-1 1 0,1-1 0,0 0-1,0 1 1,0-1 0,0 0 0,0 0 0,1 0 0,-1 0 0,1 0 0,-1 0 0,1 0 0,0-1 0,0 1 0,0-1-1,-1 1 1,2-1 0,-1 1 0,0-1 0,0 0 0,0 0 0,0 0 0,1 0 0,-1-1 0,1 1 0,-1-1 0,0 1 0,1-1-1,-1 0 1,1 0 0,-1 0 0,1 0 0,-1 0 0,4-1 0,4-1-152,-1 1 1,0-1-1,0-1 1,0 0-1,-1 0 1,1-1-1,-1 0 1,1 0-1,10-8 1,2-5-6678</inkml:trace>
</inkml:ink>
</file>

<file path=ppt/ink/ink107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0-12T15:17:13.208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34 0 24575,'-2'0'0,"1"1"0,-1-1 0,1 0 0,-1 1 0,1-1 0,-1 1 0,1 0 0,-1-1 0,1 1 0,-1 0 0,1 0 0,0 0 0,0 0 0,-1 0 0,1 0 0,0 0 0,0 0 0,0 1 0,0-1 0,0 0 0,0 1 0,1-1 0,-1 1 0,0-1 0,1 1 0,-1-1 0,1 1 0,0-1 0,-1 1 0,1-1 0,0 1 0,0 0 0,0-1 0,0 1 0,0-1 0,0 1 0,0 0 0,1-1 0,-1 1 0,1-1 0,-1 1 0,1-1 0,-1 1 0,1-1 0,0 1 0,0-1 0,0 0 0,0 1 0,0-1 0,0 0 0,0 0 0,0 0 0,0 0 0,2 2 0,4 0 0,0 0 0,0 0 0,0-1 0,0 0 0,0 0 0,1 0 0,-1-1 0,0 0 0,1-1 0,-1 1 0,1-1 0,9-2 0,-1 0 0,1 0 0,-1-2 0,0 0 0,24-9 0,-10-1 0,-24 10 0,0 1 0,1 0 0,-1 0 0,12-2 0,-16 4 0,1 1 0,0 0 0,-1 0 0,1 0 0,0 0 0,0 0 0,-1 0 0,1 1 0,0-1 0,0 1 0,-1 0 0,1 0 0,-1 0 0,1 0 0,3 3 0,-4-3-31,4 3-90,1 0-1,0 0 1,0 0 0,0-1 0,0 0-1,1 0 1,0-1 0,-1 0 0,1 0-1,11 0 1,-2-3-6705</inkml:trace>
</inkml:ink>
</file>

<file path=ppt/ink/ink107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0-12T15:17:13.530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0 24575,'0'36'0,"6"48"0,-4-75 0,-1 1 0,1-1 0,1 1 0,0-1 0,0 0 0,1 0 0,0 0 0,0 0 0,1-1 0,7 10 0,-11-17 0,0 0 0,0 0 0,0 1 0,0-1 0,0 0 0,0 0 0,1 0 0,-1 0 0,0 0 0,1 0 0,-1 0 0,1-1 0,-1 1 0,1-1 0,-1 1 0,1-1 0,0 1 0,-1-1 0,1 0 0,-1 0 0,1 1 0,2-2 0,-1 1 0,-1-1 0,1 0 0,0 0 0,-1 0 0,1 0 0,-1 0 0,1-1 0,-1 1 0,0-1 0,0 1 0,0-1 0,3-3 0,5-6 0,0-1 0,0-1 0,13-24 0,-17 27 0,17-37 0,-18 36 0,-1 1 0,1 0 0,1 0 0,0 1 0,11-15 0,-16 23 0,0 0 0,0 0 0,0 0 0,1 1 0,-1-1 0,0 0 0,0 1 0,0-1 0,1 1 0,-1-1 0,0 1 0,0 0 0,1-1 0,-1 1 0,0 0 0,1 0 0,-1 0 0,0 0 0,1 0 0,-1 0 0,0 1 0,1-1 0,-1 0 0,0 1 0,1-1 0,-1 1 0,0-1 0,0 1 0,0-1 0,1 1 0,-1 0 0,0 0 0,0 0 0,0-1 0,0 1 0,1 2 0,5 4 0,0 0 0,0 1 0,10 14 0,-11-14 0,12 16-101,-3-3-320,1-1-1,24 24 1,-23-30-6405</inkml:trace>
</inkml:ink>
</file>

<file path=ppt/ink/ink107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0-12T15:17:13.965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20 0 24575,'-1'0'0,"0"1"0,0-1 0,0 0 0,0 1 0,0-1 0,0 0 0,1 1 0,-1-1 0,0 1 0,0-1 0,0 1 0,1 0 0,-1-1 0,0 1 0,1 0 0,-1 0 0,0-1 0,1 1 0,-1 0 0,1 0 0,-1 0 0,1 0 0,-1 0 0,1 0 0,0 0 0,0-1 0,-1 1 0,1 0 0,0 0 0,0 0 0,0 2 0,-1 32 0,7 6 0,1 0 0,2-1 0,2 0 0,18 45 0,76 151 0,-60-141 0,-28-58-1365,-1-7-5461</inkml:trace>
</inkml:ink>
</file>

<file path=ppt/ink/ink107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0-12T15:17:14.327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3 26 24575,'0'0'0,"0"0"0,0 0 0,0 0 0,0 0 0,1-1 0,-1 1 0,0 0 0,0 0 0,0 0 0,0 0 0,0 0 0,0 0 0,0-1 0,1 1 0,-1 0 0,0 0 0,0 0 0,0 0 0,0 0 0,0-1 0,0 1 0,0 0 0,0 0 0,0 0 0,0 0 0,0-1 0,0 1 0,0 0 0,0 0 0,0 0 0,0 0 0,0-1 0,0 1 0,0 0 0,0 0 0,0 0 0,-1 0 0,1-1 0,0 1 0,0 0 0,0 0 0,0 0 0,0 0 0,0 0 0,0 0 0,-1-1 0,1 1 0,0 0 0,0 0 0,0 0 0,0 0 0,0 0 0,-1 0 0,1 0 0,0 0 0,0 0 0,0 0 0,0 0 0,-1 0 0,1 0 0,0 0 0,0 0 0,0 0 0,13-9 0,-7 9 0,-1-1 0,0 1 0,0 0 0,0 1 0,0-1 0,0 1 0,0 0 0,1 0 0,-2 0 0,1 1 0,0 0 0,0 0 0,0 0 0,-1 0 0,1 1 0,7 6 0,-6-5 0,0 1 0,-1 0 0,1 0 0,-1 1 0,0-1 0,-1 1 0,1 1 0,-1-1 0,-1 0 0,7 14 0,-4-3 0,-4-8 0,2 0 0,-1 0 0,1-1 0,0 1 0,10 13 0,-13-21 0,0 1 0,0-1 0,1 1 0,-1-1 0,1 0 0,-1 1 0,1-1 0,0 0 0,-1 0 0,1 0 0,0 0 0,0-1 0,0 1 0,0 0 0,0-1 0,-1 1 0,1-1 0,0 0 0,0 0 0,0 0 0,0 0 0,0 0 0,0 0 0,0 0 0,0 0 0,0-1 0,0 1 0,0-1 0,0 0 0,0 0 0,-1 1 0,5-3 0,4-3 0,0 1 0,-1-2 0,1 1 0,-1-1 0,-1-1 0,1 0 0,-1 0 0,12-17 0,-1-1 0,25-52 0,-39 68 0,-5 10 0,0-1 0,0 0 0,1 1 0,-1-1 0,0 1 0,0-1 0,1 1 0,-1-1 0,0 1 0,1-1 0,-1 1 0,1-1 0,-1 1 0,0 0 0,1-1 0,-1 1 0,1-1 0,-1 1 0,1 0 0,-1 0 0,1-1 0,0 1 0,-1 0 0,1 0 0,-1 0 0,1-1 0,-1 1 0,1 0 0,0 0 0,-1 0 0,1 0 0,-1 0 0,1 0 0,0 0 0,-1 0 0,1 1 0,-1-1 0,1 0 0,0 0 0,-1 0 0,1 1 0,-1-1 0,1 0 0,-1 1 0,1-1 0,0 1 0,23 28 0,-8-8 0,-9-16 0,0 0 0,0 0 0,1-1 0,-1 0 0,1-1 0,0 0 0,0 0 0,12 2 0,-1-1 0,0 0 0,31 0 0,-33-4-455,0 0 0,21-5 0,-7 0-6371</inkml:trace>
</inkml:ink>
</file>

<file path=ppt/ink/ink107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0-12T15:17:14.914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13 24575,'0'-12'0,"0"36"0,1 40 0,24 88 0,-14-103 0,5 65 0,-16 39 0,2 17 0,-2-169 0,0 1 0,0 0 0,0-1 0,0 1 0,0-1 0,0 1 0,1-1 0,-1 1 0,1 0 0,-1-1 0,1 1 0,-1-1 0,1 0 0,0 1 0,0-1 0,0 1 0,0-1 0,2 2 0,-3-3 0,1 0 0,0 0 0,0 0 0,0 0 0,-1 0 0,1 0 0,0-1 0,0 1 0,-1 0 0,1 0 0,0-1 0,0 1 0,-1-1 0,1 1 0,0 0 0,-1-1 0,1 1 0,-1-1 0,1 0 0,0 1 0,-1-1 0,1 1 0,-1-1 0,0 0 0,1 0 0,8-13 0,-1 1 0,11-23 0,-16 28 0,56-133 0,-44 99 0,2 0 0,1 1 0,31-48 0,-49 88 0,1 1 0,-1-1 0,0 0 0,0 1 0,1-1 0,-1 1 0,0-1 0,1 1 0,-1-1 0,0 1 0,1 0 0,-1-1 0,1 1 0,-1-1 0,1 1 0,-1 0 0,0-1 0,1 1 0,0 0 0,-1 0 0,1-1 0,-1 1 0,1 0 0,-1 0 0,1 0 0,-1 0 0,1-1 0,0 1 0,-1 0 0,1 0 0,0 0 0,0 1 0,0 0 0,-1 0 0,1 0 0,-1 0 0,1 0 0,-1 0 0,1 0 0,-1 0 0,1 0 0,-1 0 0,0 0 0,1 0 0,-1 0 0,0 0 0,0 2 0,1 51 0,-1-49 0,1 9-65,0-1 0,1 1 0,1-1 0,0 1 0,1-1 0,0 0 0,1 0 0,0-1 0,1 1 0,0-1 0,1 0 0,1-1 0,0 0 0,0 0 0,1-1 0,1 0 0,-1 0 0,2-1 0,-1 0 0,15 9 0,12 6-6761</inkml:trace>
</inkml:ink>
</file>

<file path=ppt/ink/ink107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0-12T15:17:27.327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46 24575,'13'152'0,"2"16"0,-15-141 0,4 62 0,-3-79 0,0-1 0,1 1 0,0 0 0,1-1 0,0 0 0,7 15 0,-9-23 0,-1 0 0,1 0 0,0 0 0,-1 0 0,1 0 0,0 0 0,-1 0 0,1 0 0,0-1 0,0 1 0,0 0 0,0-1 0,0 1 0,0-1 0,0 1 0,0-1 0,0 1 0,0-1 0,0 0 0,0 1 0,1-1 0,1 0 0,0 0 0,0 0 0,-1 0 0,1-1 0,0 1 0,0-1 0,0 0 0,-1 0 0,1 0 0,3-2 0,5-3 0,0-1 0,0-1 0,11-10 0,-18 15 0,233-222 0,-67 58 0,-169 165 0,1 0 0,-1 0 0,1 0 0,0 1 0,0-1 0,0 1 0,-1 0 0,1-1 0,1 1 0,-1 0 0,0 0 0,0 0 0,0 0 0,0 1 0,1-1 0,-1 0 0,0 1 0,1 0 0,-1-1 0,0 1 0,1 0 0,-1 0 0,0 1 0,1-1 0,-1 0 0,0 1 0,1 0 0,-1-1 0,0 1 0,0 0 0,1 0 0,-1 0 0,0 0 0,0 0 0,3 3 0,-2-2 0,1-1 0,-1 1 0,1-1 0,-1 0 0,1 0 0,0-1 0,-1 1 0,1-1 0,0 0 0,-1 0 0,1 0 0,0 0 0,-1-1 0,1 1 0,0-1 0,-1 0 0,1 0 0,6-3 0,7-4 0,-1 0 0,25-16 0,-25 13 0,10-5 0,-10 5 0,0 1 0,0 1 0,1 1 0,31-11 0,-47 18 0,1 1 0,0-1 0,0 1 0,0 0 0,0 0 0,0 0 0,0 0 0,0 0 0,0 0 0,0 0 0,-1 1 0,1-1 0,0 1 0,0-1 0,0 1 0,-1 0 0,1-1 0,0 1 0,0 0 0,1 2 0,-1-1 0,1 0 0,-1 1 0,1 0 0,-1 0 0,0-1 0,0 1 0,-1 0 0,1 1 0,0-1 0,0 4 0,3 8 0,-1 0 0,-1 0 0,2 30 0,14 159-1365,-14-166-5461</inkml:trace>
</inkml:ink>
</file>

<file path=ppt/ink/ink107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0-12T15:17:30.081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55 24575,'4'0'0,"7"0"0,6 0 0,4-5 0,8-1 0,5 0 0,4-3 0,6-6 0,-5 1-8191</inkml:trace>
</inkml:ink>
</file>

<file path=ppt/ink/ink107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0-12T15:17:30.442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0 215 24575,'5'0'0,"10"-5"0,8-1 0,9-4 0,13-6 0,13-4 0,10-4 0,13-2 0,10-1 0,9-1 0,1 0 0,-16 4-8191</inkml:trace>
</inkml:ink>
</file>

<file path=ppt/ink/ink107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0-12T15:17:30.831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54 24575,'0'-1'0,"1"-1"0,-1 1 0,1 0 0,-1 0 0,1-1 0,0 1 0,0 0 0,0 0 0,0 0 0,0 0 0,0 0 0,0 0 0,0 0 0,0 0 0,0 0 0,0 1 0,1-1 0,-1 0 0,0 1 0,2-1 0,30-13 0,-32 14 0,16-5 0,1 1 0,-1 0 0,1 2 0,0 0 0,24 0 0,95 10 0,-58-2 0,1479 35-6314,-1368-40 4437</inkml:trace>
</inkml:ink>
</file>

<file path=ppt/ink/ink108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0-12T15:17:34.184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126 6 24575,'0'0'0,"0"-1"0,0 1 0,-1 0 0,1-1 0,0 1 0,0 0 0,-1-1 0,1 1 0,0 0 0,-1-1 0,1 1 0,0 0 0,-1 0 0,1-1 0,0 1 0,-1 0 0,1 0 0,-1 0 0,1 0 0,0-1 0,-1 1 0,1 0 0,-1 0 0,1 0 0,-1 0 0,1 0 0,-1 0 0,1 0 0,0 0 0,-1 0 0,0 1 0,0 12 0,9 20 0,3-3 0,6 10 0,-3 0 0,-1 1 0,-2 1 0,-2-1 0,4 48 0,-12-42 0,-2-1 0,-2 1 0,-2-1 0,-2 0 0,-2-1 0,-18 56 0,3-33 0,-2-1 0,-3-1 0,-49 79 0,106-195-1365,-13 21-5461</inkml:trace>
</inkml:ink>
</file>

<file path=ppt/ink/ink108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0-12T15:17:34.616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1 728 24575,'0'-15'0,"1"-1"0,1 1 0,0 0 0,2 0 0,-1 1 0,2-1 0,0 1 0,0 0 0,2 0 0,12-23 0,24-37 0,101-134 0,-111 168 0,1 2 0,2 2 0,1 1 0,69-48 0,-104 81 0,4-2 0,-1 0 0,1 0 0,-1 1 0,1 0 0,0 0 0,11-3 0,-17 6 0,0 0 0,0 0 0,0 0 0,1 0 0,-1 0 0,0 0 0,0 0 0,0-1 0,0 1 0,0 0 0,1 0 0,-1 0 0,0 0 0,0 0 0,0 0 0,0 0 0,0 0 0,1 0 0,-1 0 0,0 1 0,0-1 0,0 0 0,0 0 0,0 0 0,1 0 0,-1 0 0,0 0 0,0 0 0,0 0 0,0 0 0,0 0 0,0 0 0,1 1 0,-1-1 0,0 0 0,0 0 0,0 0 0,0 0 0,0 0 0,0 0 0,0 1 0,0-1 0,0 0 0,0 0 0,0 0 0,0 0 0,0 0 0,0 1 0,0-1 0,0 0 0,0 0 0,0 0 0,0 0 0,0 1 0,-6 11 0,-13 9 0,-204 168 0,63-57 0,154-127 0,1 0 0,-1 0 0,1 0 0,0 1 0,0 0 0,-6 11 0,10-16 0,0 1 0,1 0 0,-1-1 0,1 1 0,-1 0 0,1 0 0,0-1 0,0 1 0,-1 0 0,1 0 0,0 0 0,1-1 0,-1 1 0,0 0 0,1 0 0,-1 0 0,1-1 0,-1 1 0,1 0 0,0-1 0,-1 1 0,1-1 0,0 1 0,0-1 0,0 1 0,1-1 0,-1 1 0,0-1 0,0 0 0,1 0 0,-1 0 0,4 2 0,12 9 0,1 0 0,0-2 0,27 12 0,18 9 0,74 39 0,-29-16 0,-104-52-195,0 1 0,0-1 0,0 0 0,1-1 0,-1 1 0,8 1 0,1-3-6631</inkml:trace>
</inkml:ink>
</file>

<file path=ppt/ink/ink108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0-12T15:17:35.025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0 131 24575,'4'1'0,"0"0"0,0 1 0,0 0 0,0 0 0,-1 0 0,1 0 0,-1 1 0,0-1 0,1 1 0,-1 0 0,3 4 0,12 8 0,-5-6 0,1-1 0,-1-1 0,1 0 0,1-1 0,-1-1 0,1 0 0,0-1 0,25 4 0,-38-8 0,0 0 0,1 0 0,-1 0 0,0 0 0,0 0 0,1-1 0,-1 1 0,0-1 0,0 1 0,0-1 0,0 0 0,0 0 0,0 0 0,0 0 0,0 0 0,0 0 0,0 0 0,0-1 0,-1 1 0,1-1 0,-1 1 0,1-1 0,-1 0 0,1 0 0,-1 1 0,0-1 0,0 0 0,0 0 0,0 0 0,0 0 0,0-1 0,-1 1 0,1 0 0,0-4 0,1-8 0,-1-1 0,0 1 0,-1 0 0,-2-21 0,1 16 0,-1 2 0,-1 1 0,-8-26 0,10 39 0,85 173 48,-44-93-1461,-30-57-5413</inkml:trace>
</inkml:ink>
</file>

<file path=ppt/ink/ink108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0-12T15:17:35.431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321 28 24575,'-5'0'0,"-5"0"0,-7 0 0,-5 0 0,-3 0 0,-2 0 0,-1 0 0,0 0 0,4 0-8191</inkml:trace>
  <inkml:trace contextRef="#ctx0" brushRef="#br0" timeOffset="1">130 1 24575,'-5'0'0,"-6"0"0,-5 0 0,-6 0 0,-3 0 0,-2 0 0,4 0-8191</inkml:trace>
</inkml:ink>
</file>

<file path=ppt/ink/ink108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0-12T15:17:35.787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28 1 24575,'0'23'0,"4"117"0,-2-117 0,2 0 0,0 0 0,1 0 0,9 22 0,23 44 0,5-2 0,55 87 0,-48-88 0,-33-59-455,-2 2 0,17 45 0,-22-42-6371</inkml:trace>
  <inkml:trace contextRef="#ctx0" brushRef="#br0" timeOffset="1">1 712 24575,'5'-5'0,"5"-6"0,7-1 0,4-4 0,9-3 0,8-3 0,6 2 0,6 0 0,4-1 0,6 2 0,2 6 0,0-1 0,-1 2 0,-7 4 0,-12 2-8191</inkml:trace>
</inkml:ink>
</file>

<file path=ppt/ink/ink108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0-12T15:17:36.148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0 24575,'1'7'0,"1"-1"0,-1 0 0,1 0 0,0 0 0,0 0 0,0 0 0,6 8 0,5 14 0,42 136 0,-7 3 0,26 175 0,-69-308-1365,-1-6-5461</inkml:trace>
</inkml:ink>
</file>

<file path=ppt/ink/ink108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0-12T15:17:36.484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0 290 24575,'1'-3'0,"0"0"0,-1-1 0,1 1 0,1 0 0,-1 0 0,0 0 0,1 0 0,0 0 0,0 0 0,0 0 0,0 0 0,0 1 0,0-1 0,1 1 0,3-3 0,42-33 0,-46 36 0,31-19 0,2 2 0,39-17 0,48-26 0,-119 59 0,1 0 0,-1 0 0,1-1 0,-1 1 0,0-1 0,0 0 0,4-6 0,-7 10 0,1-1 0,-1 1 0,1-1 0,-1 1 0,0-1 0,1 0 0,-1 1 0,0-1 0,1 0 0,-1 1 0,0-1 0,0 0 0,1 0 0,-1 1 0,0-1 0,0 0 0,0 1 0,0-1 0,0 0 0,0 0 0,0 1 0,0-1 0,-1 0 0,1 0 0,0 1 0,0-1 0,-1 0 0,1 1 0,0-1 0,-1 0 0,1 1 0,0-1 0,-1 1 0,1-1 0,-1 0 0,1 1 0,-1-1 0,1 1 0,-1-1 0,0 1 0,1 0 0,-1-1 0,0 1 0,1 0 0,-1-1 0,0 1 0,1 0 0,-1 0 0,0-1 0,1 1 0,-1 0 0,0 0 0,0 0 0,1 0 0,-2 0 0,-1 0 0,0 1 0,0-1 0,1 1 0,-1-1 0,0 1 0,1 0 0,-1 0 0,0 0 0,1 0 0,-1 1 0,1-1 0,0 1 0,-1-1 0,1 1 0,0 0 0,0 0 0,0 0 0,0 0 0,1 0 0,-1 1 0,0-1 0,1 0 0,0 1 0,-1-1 0,-1 6 0,-2 3 0,1 1 0,-1-1 0,2 1 0,-4 19 0,5-23 0,1 0 0,1 0 0,-1-1 0,1 1 0,0 0 0,1 0 0,0 0 0,0 0 0,1-1 0,0 1 0,0 0 0,1-1 0,0 0 0,0 1 0,0-1 0,1-1 0,0 1 0,1 0 0,0-1 0,0 0 0,0 0 0,0 0 0,1-1 0,0 0 0,0 0 0,1-1 0,9 6 0,3 1-227,2-2-1,-1 0 1,1-1-1,1-2 1,24 6-1,7 0-6598</inkml:trace>
</inkml:ink>
</file>

<file path=ppt/ink/ink108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0-12T15:17:36.846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57 136 24575,'-9'0'0,"7"0"0,-1-1 0,1 1 0,-1 0 0,1 0 0,-1 0 0,1 0 0,-1 0 0,1 1 0,-1-1 0,1 1 0,-1 0 0,1 0 0,-1 0 0,1 0 0,0 0 0,0 0 0,-4 3 0,6-4 0,0 0 0,0 1 0,0-1 0,0 0 0,-1 1 0,1-1 0,0 0 0,0 0 0,0 1 0,0-1 0,0 0 0,0 1 0,1-1 0,-1 0 0,0 0 0,0 1 0,0-1 0,0 0 0,0 1 0,0-1 0,0 0 0,0 0 0,1 1 0,-1-1 0,0 0 0,0 0 0,0 0 0,1 1 0,-1-1 0,0 0 0,0 0 0,1 0 0,-1 0 0,0 1 0,0-1 0,1 0 0,-1 0 0,0 0 0,0 0 0,1 0 0,-1 0 0,0 0 0,1 0 0,-1 0 0,0 0 0,0 0 0,1 0 0,-1 0 0,0 0 0,1 0 0,-1 0 0,0 0 0,1 0 0,18 0 0,306-58 0,-82 11 0,-83 23-161,1 8-1,216 5 0,-274 16 65,-1 4 0,0 4 0,-1 5 0,180 57 0,81 49-1106,-286-98-4815</inkml:trace>
</inkml:ink>
</file>

<file path=ppt/ink/ink108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0-12T15:17:39.207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47 24575,'5'-37'0,"-5"36"0,0 1 0,0-1 0,0 1 0,0-1 0,0 1 0,1 0 0,-1-1 0,0 1 0,0-1 0,1 1 0,-1 0 0,0-1 0,1 1 0,-1 0 0,0-1 0,1 1 0,-1 0 0,0-1 0,1 1 0,-1 0 0,1 0 0,-1 0 0,1-1 0,-1 1 0,1 0 0,0 0 0,0 0 0,0 1 0,0-1 0,0 1 0,0-1 0,0 1 0,0-1 0,0 1 0,-1-1 0,1 1 0,0 0 0,0-1 0,-1 1 0,1 0 0,0 0 0,-1 0 0,2 1 0,29 43 0,-2 2 0,-2 1 0,-2 1 0,29 82 0,-20-27 0,28 142 0,-17 39-423,-39-236-519,2 11-5884</inkml:trace>
</inkml:ink>
</file>

<file path=ppt/ink/ink108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0-12T15:17:39.565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319 11 24575,'0'0'0,"0"-1"0,0 1 0,0 0 0,0 0 0,0-1 0,-1 1 0,1 0 0,0 0 0,0-1 0,0 1 0,0 0 0,0-1 0,0 1 0,0 0 0,0-1 0,0 1 0,0 0 0,0 0 0,0-1 0,0 1 0,0 0 0,1-1 0,-1 1 0,0 0 0,0 0 0,0-1 0,0 1 0,0 0 0,1 0 0,-1 0 0,0-1 0,0 1 0,0 0 0,1 0 0,-1 0 0,0-1 0,0 1 0,1 0 0,-1 0 0,0 0 0,0 0 0,1 0 0,-1-1 0,0 1 0,1 0 0,-1 0 0,0 0 0,0 0 0,1 0 0,-1 0 0,0 0 0,1 0 0,-1 0 0,0 0 0,0 0 0,1 1 0,-1-1 0,0 0 0,1 0 0,-1 0 0,0 0 0,1 0 0,0 1 0,0 0 0,0 0 0,0 0 0,0 0 0,0 0 0,0 1 0,-1-1 0,1 0 0,0 0 0,-1 1 0,1-1 0,0 3 0,23 114 67,10 153 0,3 26-1566,-27-248-5327</inkml:trace>
  <inkml:trace contextRef="#ctx0" brushRef="#br0" timeOffset="1">483 366 24575,'-4'-5'0,"-7"-1"0,-6 0 0,-9 1 0,-5 7 0,-6 2 0,-7 5 0,0 11 0,-2 6 0,-2 3 0,-3 2 0,3 5 0,5 1 0,10-7-8191</inkml:trace>
</inkml:ink>
</file>

<file path=ppt/ink/ink109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0-12T15:17:39.949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246 13 24575,'-5'4'0,"0"-1"0,0 0 0,0 0 0,0-1 0,-1 1 0,1-1 0,-1 0 0,1-1 0,-1 1 0,0-1 0,0 0 0,0 0 0,0-1 0,1 0 0,-8-1 0,5 1 0,1 0 0,-1 1 0,1 0 0,-1 0 0,1 0 0,-1 1 0,1 0 0,0 1 0,-11 4 0,12-2 0,0 0 0,0 0 0,0 1 0,1-1 0,0 1 0,0 1 0,1-1 0,-1 0 0,-3 11 0,6-15 0,1 1 0,0 0 0,0 0 0,0 0 0,0 0 0,0 0 0,1 0 0,-1 1 0,1-1 0,0 0 0,0 5 0,1-6 0,-1-1 0,1 1 0,-1 0 0,1-1 0,-1 1 0,1-1 0,0 1 0,0-1 0,0 0 0,0 1 0,0-1 0,0 0 0,0 1 0,1-1 0,-1 0 0,0 0 0,1 0 0,-1 0 0,0 0 0,1 0 0,-1-1 0,4 2 0,-2-1 0,1-1 0,-1 1 0,1-1 0,-1 1 0,1-1 0,-1 0 0,1-1 0,-1 1 0,1-1 0,-1 1 0,0-1 0,1 0 0,-1 0 0,0-1 0,1 1 0,-1-1 0,0 1 0,0-1 0,0 0 0,0 0 0,-1 0 0,1-1 0,0 1 0,2-4 0,7-7 0,0 0 0,0-1 0,11-19 0,-15 20 0,32-41 0,-38 51 0,0 1 0,1-1 0,-1 1 0,1 0 0,-1 0 0,1 0 0,0 0 0,0 0 0,0 0 0,0 1 0,0-1 0,0 1 0,1 0 0,-1 0 0,6-1 0,-7 2 0,0 1 0,0-1 0,0 0 0,0 1 0,-1 0 0,1-1 0,0 1 0,0 0 0,-1 0 0,1-1 0,-1 1 0,1 1 0,0-1 0,-1 0 0,0 0 0,1 0 0,1 4 0,21 28 0,-18-23 0,-2-5-64,3 7 112,1-1 0,0 0 0,11 11 0,-16-19-163,1 0 1,0 0-1,0 0 0,0-1 0,0 1 0,0-1 0,0 0 0,1 0 0,-1 0 1,0-1-1,1 0 0,7 2 0,9-1-6711</inkml:trace>
</inkml:ink>
</file>

<file path=ppt/ink/ink109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0-12T15:17:40.464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1 193 24575,'-1'-16'0,"2"-1"0,0 1 0,0 0 0,2 0 0,7-28 0,-9 41 0,1-1 0,-1 0 0,1 0 0,0 0 0,0 1 0,0-1 0,0 1 0,1 0 0,0 0 0,-1-1 0,1 2 0,0-1 0,1 0 0,-1 1 0,0-1 0,1 1 0,-1 0 0,1 0 0,0 0 0,0 1 0,0-1 0,-1 1 0,1 0 0,1 0 0,-1 0 0,0 1 0,8-1 0,-10 1 0,0 1 0,1-1 0,-1 0 0,0 0 0,1 1 0,-1 0 0,0-1 0,0 1 0,0 0 0,0 0 0,0 0 0,0 0 0,0 0 0,0 1 0,0-1 0,0 0 0,-1 1 0,1 0 0,0-1 0,-1 1 0,0 0 0,1 0 0,-1 0 0,0 0 0,0 0 0,0 0 0,0 0 0,1 4 0,-1-3 0,0 1 0,0-1 0,-1 0 0,1 1 0,-1-1 0,0 0 0,0 1 0,0-1 0,0 0 0,-1 1 0,1-1 0,-1 0 0,0 1 0,0-1 0,0 0 0,0 0 0,-1 0 0,-3 6 0,0-6-1365</inkml:trace>
</inkml:ink>
</file>

<file path=ppt/ink/ink109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0-12T15:17:41.056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193 125 24575,'1'-17'0,"-1"5"0,1 0 0,-2 1 0,1-1 0,-5-18 0,5 29 0,0-1 0,-1 1 0,1-1 0,0 1 0,-1-1 0,1 1 0,-1 0 0,0-1 0,1 1 0,-1 0 0,0 0 0,0-1 0,0 1 0,0 0 0,0 0 0,0 0 0,0 0 0,0 0 0,-1 0 0,1 0 0,0 1 0,-1-1 0,1 0 0,0 1 0,-1-1 0,1 1 0,0-1 0,-1 1 0,1 0 0,-1 0 0,1 0 0,-1-1 0,1 1 0,-1 0 0,1 1 0,-1-1 0,1 0 0,-1 0 0,1 1 0,-1-1 0,1 1 0,0-1 0,-2 2 0,-5 1 0,0 1 0,1 1 0,0 0 0,0-1 0,0 2 0,1-1 0,-1 1 0,1 0 0,1 1 0,-1-1 0,-4 8 0,2-2 0,1-1 0,0 1 0,1 0 0,0 0 0,1 1 0,-5 17 0,9-24 0,-1 0 0,1 1 0,0-1 0,1 1 0,-1-1 0,1 1 0,1-1 0,-1 1 0,1-1 0,0 0 0,1 1 0,-1-1 0,1 0 0,5 11 0,-4-13 0,-1 0 0,1 1 0,0-1 0,1-1 0,-1 1 0,1 0 0,0-1 0,0 0 0,0 0 0,0 0 0,0 0 0,0-1 0,1 0 0,0 0 0,-1 0 0,1 0 0,0-1 0,0 1 0,8 0 0,2 0 0,0-1 0,1-1 0,-1 0 0,1-1 0,24-5 0,-2-2 0,38-13 0,-42 8-1365,-9 0-5461</inkml:trace>
</inkml:ink>
</file>

<file path=ppt/ink/ink109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0-12T15:17:41.427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28 24575,'0'-5'0,"0"-5"0,0 2 0,4 4 0,3 6 0,3 4 0,1 4 0,3 6 0,-1 5 0,1-1 0,0 0 0,-4 2 0,2-3 0,-2 0 0,-2 1 0,2-3 0,0-4-8191</inkml:trace>
</inkml:ink>
</file>

<file path=ppt/ink/ink109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0-12T15:17:41.894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38 24575,'5'1'0,"1"1"0,-1 0 0,0 0 0,0 0 0,1 0 0,-1 1 0,-1 0 0,1 0 0,0 1 0,5 5 0,2 0 0,6 6 0,-13-11 0,0 0 0,0 0 0,0 0 0,1 0 0,-1-1 0,8 4 0,-12-7 0,0 0 0,1 1 0,-1-1 0,0 0 0,1 0 0,-1 0 0,1 0 0,-1 0 0,0 0 0,1 0 0,-1 0 0,0 0 0,1-1 0,-1 1 0,0 0 0,1-1 0,-1 0 0,0 1 0,0-1 0,1 0 0,-1 1 0,0-1 0,0 0 0,0 0 0,0 0 0,0 0 0,0 0 0,0 0 0,-1 0 0,1 0 0,0 0 0,0-1 0,-1 1 0,1-2 0,10-18 0,-6 12 0,-1 0 0,1 0 0,1 0 0,0 0 0,0 1 0,10-11 0,-14 18 0,-1 0 0,0 0 0,1 0 0,0 0 0,-1 0 0,1 0 0,0 0 0,-1 0 0,1 1 0,0-1 0,0 1 0,0-1 0,0 1 0,0 0 0,-1 0 0,5 0 0,-3 0 0,-1 1 0,1 0 0,0 0 0,0 0 0,-1 0 0,1 1 0,0-1 0,-1 1 0,1-1 0,-1 1 0,0 0 0,0 0 0,0 0 0,3 3 0,29 34 0,-22-24 0,1-1 0,1 0 0,0 0 0,21 15 0,-30-26 0,-1 0 0,1-1 0,0 1 0,0-1 0,0 0 0,0 0 0,1-1 0,-1 1 0,0-1 0,1 0 0,-1-1 0,1 1 0,-1-1 0,0 0 0,1-1 0,-1 1 0,1-1 0,-1 0 0,0 0 0,6-3 0,3-2 0,0 0 0,-1-1 0,-1-1 0,1 0 0,21-18 0,-22 15 0,1 2 0,0-1 0,28-13 0,-36 21 0,1 0 0,0 0 0,-1 0 0,1 1 0,0 0 0,0 0 0,0 0 0,0 1 0,0 0 0,0 0 0,0 1 0,0 0 0,0 0 0,9 2 0,5 5 0,1 0 0,-1 2 0,-1 0 0,33 23 0,-25-16 0,36 18 0,314 118-577,-327-135-211,11 6-6038</inkml:trace>
</inkml:ink>
</file>

<file path=ppt/ink/ink109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0-12T15:17:45.047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6 1 24575,'-4'0'0,"2"0"0,7 0 0,11 4 0,9 2 0,8 0 0,3-1 0,11-2 0,5-1 0,4-1 0,6-5 0,6-2 0,-8 0-8191</inkml:trace>
</inkml:ink>
</file>

<file path=ppt/ink/ink109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0-12T15:17:45.406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1 161 24575,'0'-5'0,"5"-6"0,5-1 0,7 1 0,4-2 0,9 2 0,7-3 0,8 1 0,10-1 0,4-3 0,12-4 0,-7 3-8191</inkml:trace>
</inkml:ink>
</file>

<file path=ppt/ink/ink109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0-12T15:17:45.926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1048 24575,'8'-10'0,"-1"0"0,0-1 0,0 0 0,-1 0 0,0 0 0,-1-1 0,5-17 0,9-17 0,107-251 0,50-118 0,-168 398 0,-7 12 0,2-1 0,-1 1 0,0 0 0,1 0 0,0 0 0,6-7 0,-9 12 0,1-1 0,-1 1 0,1-1 0,-1 1 0,1 0 0,-1-1 0,1 1 0,0 0 0,-1-1 0,1 1 0,-1 0 0,1 0 0,0 0 0,-1-1 0,1 1 0,0 0 0,-1 0 0,1 0 0,0 0 0,-1 0 0,1 0 0,0 0 0,0 1 0,1 0 0,0-1 0,-1 1 0,1 0 0,-1 0 0,1 1 0,-1-1 0,1 0 0,-1 0 0,0 1 0,0-1 0,0 1 0,2 2 0,75 137 0,-58-100 0,2-1 0,42 58 0,-56-87 0,2 0 0,-1 0 0,1-1 0,1-1 0,0 0 0,0 0 0,1-1 0,0 0 0,0-1 0,1-1 0,0 0 0,20 6 0,-26-10 0,0-1 0,0 0 0,0 0 0,0-1 0,0 0 0,0 0 0,0-1 0,0 0 0,0 0 0,-1-1 0,1 1 0,0-1 0,-1-1 0,1 0 0,-1 1 0,0-2 0,0 1 0,0-1 0,0 0 0,0 0 0,-1-1 0,0 1 0,5-7 0,2-2 0,-1 1 0,0-2 0,-1 1 0,-1-2 0,0 1 0,-1-1 0,-1 0 0,9-26 0,-1-15 0,-3 0 0,-2-1 0,3-87 0,-11 119 0,4-4 0,1 22 0,4 18 0,2 16 0,-1 2 0,-1-1 0,-2 1 0,9 42 0,12 40 0,2-28-341,3-1 0,4-2-1,98 147 1,-105-180-6485</inkml:trace>
</inkml:ink>
</file>

<file path=ppt/ink/ink109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0-12T15:17:46.470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2506 49 24575,'-32'-1'0,"-49"-10"0,10 1 0,-329-17-1343,-553 32-1,531 32 1022,313-21 161,-192 55 0,222-44-649,21-3-3240</inkml:trace>
</inkml:ink>
</file>

<file path=ppt/ink/ink109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0-12T15:17:47.335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2 316 24575,'-1'-25'0,"1"-28"0,0 50 0,1-1 0,-1 1 0,1 0 0,0-1 0,0 1 0,0 0 0,0 0 0,0 0 0,1 0 0,0 0 0,-1 0 0,3-3 0,-3 6 0,-1-1 0,1 1 0,-1-1 0,1 1 0,-1-1 0,1 1 0,-1-1 0,1 1 0,0-1 0,-1 1 0,1 0 0,0 0 0,-1-1 0,1 1 0,0 0 0,-1 0 0,1 0 0,0 0 0,0 0 0,-1 0 0,1 0 0,0 0 0,-1 0 0,1 0 0,0 0 0,-1 0 0,1 0 0,0 0 0,0 1 0,-1-1 0,1 0 0,-1 1 0,1-1 0,0 0 0,-1 1 0,1-1 0,-1 1 0,1-1 0,-1 1 0,1-1 0,-1 1 0,1-1 0,0 2 0,18 30 0,-19-32 0,15 36 0,-1 1 0,13 59 0,4 11 0,-22-78 0,68 175 0,-64-175 0,2-1 0,0-1 0,2 0 0,39 46 0,-51-66 0,1-1 0,0 0 0,1 0 0,-1-1 0,1 0 0,0 0 0,0 0 0,1-1 0,0 0 0,-1-1 0,1 0 0,1 0 0,-1 0 0,14 1 0,-15-3 0,0-1 0,0 0 0,0 0 0,0-1 0,0 0 0,0 0 0,0-1 0,0 0 0,0 0 0,-1 0 0,1-1 0,-1 0 0,0 0 0,1-1 0,-2 0 0,1 0 0,0 0 0,5-7 0,3-3 0,0 0 0,-2-2 0,0 1 0,0-2 0,17-34 0,36-97 0,-59 132 0,130-404 43,-80 229-1451,-43 150-5418</inkml:trace>
</inkml:ink>
</file>

<file path=ppt/ink/ink110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0-12T15:17:47.708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435 82 24575,'-7'-1'0,"1"0"0,0 0 0,0-1 0,0 1 0,-8-4 0,-20-5 0,-14 4 0,1 3 0,0 2 0,-50 5 0,-16 16 0,114-20 0,-1 0 0,0-1 0,0 1 0,0 0 0,0 0 0,0 0 0,0 0 0,0 0 0,0 0 0,0-1 0,0 1 0,0 0 0,0 0 0,0 0 0,0 0 0,0 0 0,0 0 0,0-1 0,-1 1 0,1 0 0,0 0 0,0 0 0,0 0 0,0 0 0,0 0 0,0 0 0,0 0 0,0-1 0,0 1 0,0 0 0,-1 0 0,1 0 0,0 0 0,0 0 0,0 0 0,0 0 0,0 0 0,0 0 0,0 0 0,-1 0 0,1 0 0,0 0 0,0 0 0,0 0 0,0 0 0,0 0 0,0 0 0,-1 0 0,1 0 0,0 0 0,0 0 0,0 0 0,0 0 0,0 0 0,0 0 0,-1 0 0,1 0 0,16-11 0,23-10 0,-9 10 0,-1 1 0,34-7 0,-57 16 59,-10 4-1346,4-3 1150,-10 6-6689</inkml:trace>
</inkml:ink>
</file>

<file path=ppt/ink/ink110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0-12T15:17:48.110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114 223 24575,'-11'-1'0,"1"0"0,0 0 0,0-1 0,0-1 0,0 0 0,0 0 0,0-1 0,-9-5 0,18 9 0,1 0 0,-1-1 0,0 1 0,0 0 0,1-1 0,-1 1 0,0 0 0,1-1 0,-1 1 0,1-1 0,-1 1 0,0-1 0,1 0 0,-1 1 0,1-1 0,-1 1 0,1-1 0,0 0 0,-1 1 0,1-1 0,0 0 0,-1 0 0,1 1 0,0-1 0,0 0 0,0 0 0,0 0 0,-1 1 0,1-1 0,0 0 0,0 0 0,1-1 0,0 0 0,0 1 0,0-1 0,0 1 0,0-1 0,1 1 0,-1-1 0,0 1 0,1-1 0,0 1 0,-1 0 0,1 0 0,3-2 0,8-3 0,0 0 0,22-7 0,-35 13 0,108-29 0,0 5 0,142-13 0,-182 32 0,-37 3 0,39-7 0,-50 2 0,-20 7 0,0-1 0,0 1 0,0 0 0,1 0 0,-1 0 0,0 0 0,0-1 0,0 1 0,0 0 0,0 0 0,0 0 0,0 0 0,0-1 0,0 1 0,0 0 0,0 0 0,0 0 0,0-1 0,0 1 0,-1 0 0,1 0 0,0 0 0,0 0 0,0-1 0,0 1 0,0 0 0,0 0 0,0 0 0,0 0 0,-1 0 0,1 0 0,0-1 0,0 1 0,0 0 0,0 0 0,0 0 0,-1 0 0,1 0 0,0 0 0,0 0 0,0 0 0,0 0 0,-1 0 0,1 0 0,0 0 0,0 0 0,0 0 0,-1 0 0,-36-7 0,-18 4 0,0 3 0,0 2 0,0 2 0,-66 15 0,115-18-195,0 1 0,0 0 0,0 0 0,0 0 0,1 1 0,-9 5 0,-4 6-6631</inkml:trace>
</inkml:ink>
</file>

<file path=ppt/ink/ink110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0-12T15:17:48.997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0 198 24575,'5'0'0,"6"0"0,6 0 0,9 0 0,9 0 0,9-5 0,6-6 0,3-1 0,7-4 0,7-2 0,2-5 0,2-1 0,-1-3 0,-3-5 0,-13 3-8191</inkml:trace>
</inkml:ink>
</file>

<file path=ppt/ink/ink110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0-12T15:17:49.355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0 187 24575,'0'-4'0,"5"-3"0,1-4 0,5 0 0,4 2 0,5-3 0,3-3 0,3 1 0,6-3 0,7-2 0,6-3 0,5-2 0,-6 3-8191</inkml:trace>
</inkml:ink>
</file>

<file path=ppt/ink/ink110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0-12T15:17:52.382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0 24575,'8'9'0,"-2"0"0,1 0 0,-1 0 0,7 14 0,5 9 0,170 303 0,-174-307-195,0 0 0,-2 0 0,-1 1 0,-2 1 0,-1-1 0,9 58 0,-15-60-6631</inkml:trace>
</inkml:ink>
</file>

<file path=ppt/ink/ink110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0-12T15:17:52.742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0 374 24575,'5'-1'0,"-1"-1"0,1 0 0,-1 0 0,1 0 0,-1-1 0,0 1 0,0-1 0,0 0 0,-1 0 0,5-4 0,0 0 0,92-69 0,3 4 0,153-78 0,-252 147 0,10-4 0,-1 0 0,18-14 0,-82 46 0,-23 17 0,-68 44 0,124-73 0,1 0 0,0 2 0,1-1 0,1 2 0,-20 25 0,32-38 0,1-1 0,1 1 0,-1 0 0,0 0 0,1 0 0,-1 0 0,1 0 0,0 0 0,0 0 0,0 0 0,0 1 0,1-1 0,-1 0 0,1 1 0,0 3 0,1-4 0,-1-1 0,1 0 0,0 0 0,0 1 0,0-1 0,0 0 0,0 0 0,0 0 0,1 0 0,-1 0 0,1-1 0,-1 1 0,1 0 0,0-1 0,0 1 0,0-1 0,0 0 0,0 1 0,0-1 0,0 0 0,0 0 0,4 1 0,8 3 14,0-1-1,0 0 0,1-1 0,-1-1 1,1 0-1,0-1 0,0-1 1,20-1-1,-1-3-508,0 0 0,48-14 0,-43 7-6331</inkml:trace>
</inkml:ink>
</file>

<file path=ppt/ink/ink110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0-12T15:17:53.530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484 75 24575,'2'22'0,"0"1"0,5 23 0,3 24 0,-10-68 0,0 0 0,0 0 0,0 1 0,0-1 0,0 0 0,-1 0 0,1 1 0,-1-1 0,1 0 0,-1 0 0,0 0 0,-1 3 0,2-5 0,0 1 0,-1-1 0,1 0 0,0 0 0,0 1 0,0-1 0,-1 0 0,1 0 0,0 0 0,0 0 0,-1 1 0,1-1 0,0 0 0,0 0 0,-1 0 0,1 0 0,0 0 0,-1 0 0,1 0 0,0 0 0,0 0 0,-1 0 0,1 0 0,0 0 0,-1 0 0,1 0 0,0 0 0,0 0 0,-1 0 0,1 0 0,0 0 0,-1-1 0,-11-14 0,-7-23 0,16 31 0,0-1 0,0 1 0,-1-1 0,0 1 0,0 0 0,-1 0 0,0 1 0,0-1 0,-1 1 0,1 0 0,-1 1 0,-1-1 0,-7-4 0,13 9 0,0 1 0,0-1 0,0 1 0,-1-1 0,1 1 0,0 0 0,-1-1 0,1 1 0,0 0 0,0 0 0,-1 0 0,1 0 0,0 0 0,-1 0 0,1 1 0,0-1 0,0 0 0,-1 1 0,1-1 0,0 1 0,-2 0 0,0 1 0,1 0 0,-1 0 0,1 0 0,-1 0 0,1 0 0,0 1 0,0-1 0,-3 5 0,-1 2 0,1 0 0,1 1 0,0-1 0,-5 16 0,5-12 0,1 1 0,-3 25 0,5-36 0,1 0 0,0 0 0,0 0 0,0 0 0,0 0 0,0 0 0,1 1 0,-1-1 0,1 0 0,0 0 0,0 0 0,0 0 0,0-1 0,0 1 0,1 0 0,-1 0 0,1-1 0,3 5 0,-3-6 0,-1 0 0,1 0 0,0-1 0,-1 1 0,1 0 0,0-1 0,0 1 0,-1-1 0,1 0 0,0 1 0,0-1 0,0 0 0,0 0 0,-1 0 0,1 0 0,0-1 0,0 1 0,0 0 0,0-1 0,-1 1 0,1-1 0,0 0 0,-1 0 0,1 1 0,2-3 0,4-2 0,0 0 0,-1 0 0,14-12 0,1-4 0,0-1 0,-1-1 0,-1-2 0,-2 1 0,0-2 0,-2 0 0,0-2 0,12-31 0,-26 55 0,-1 0 0,1 0 0,-1-1 0,0 1 0,0 0 0,-1-1 0,1 1 0,-1-5 0,0 9 0,0 0 0,0 0 0,-1 0 0,1 0 0,0 0 0,0 1 0,0-1 0,0 0 0,0 0 0,0 0 0,0 0 0,-1 0 0,1 0 0,0 0 0,0 0 0,0 0 0,0 1 0,0-1 0,-1 0 0,1 0 0,0 0 0,0 0 0,0 0 0,0 0 0,0 0 0,-1 0 0,1 0 0,0 0 0,0 0 0,0 0 0,0 0 0,-1 0 0,1 0 0,0 0 0,0-1 0,0 1 0,0 0 0,0 0 0,-1 0 0,1 0 0,0 0 0,0 0 0,0 0 0,0 0 0,0 0 0,0-1 0,0 1 0,-1 0 0,1 0 0,0 0 0,-6 16 0,-11 89 0,5 1 0,3 189 0,9-279 0,-1 0 0,0 0 0,-1 0 0,-1 0 0,0 0 0,-1-1 0,-1 1 0,0-1 0,-13 24 0,13-29 0,-1-1 0,0 0 0,-1-1 0,0 0 0,0 0 0,-1 0 0,0-1 0,0 0 0,0 0 0,-1-1 0,0 0 0,-1-1 0,1 0 0,-1 0 0,-14 4 0,6-3 0,-1-1 0,-1-1 0,1-1 0,0-1 0,-1 0 0,1-1 0,-1-2 0,-25-2 0,36 1 0,-1 0 0,0 0 0,1-1 0,-1 0 0,1 0 0,0-1 0,0-1 0,-9-5 0,13 6 0,0 1 0,0-1 0,1-1 0,-1 1 0,1-1 0,0 0 0,0 0 0,0 0 0,1 0 0,0 0 0,0-1 0,0 0 0,-3-9 0,5 9 0,0 0 0,0-1 0,0 1 0,1 0 0,0-1 0,0 1 0,0 0 0,1-1 0,0 1 0,0 0 0,1 0 0,-1 0 0,2 0 0,-1 0 0,0 0 0,1 0 0,0 1 0,1 0 0,-1-1 0,1 1 0,0 0 0,0 1 0,6-6 0,3-3 0,1 1 0,0 0 0,1 1 0,0 1 0,0 0 0,32-14 0,-33 18-72,0 1 1,0 0-1,0 1 0,1 0 0,-1 1 0,1 1 0,0 0 0,0 1 1,0 1-1,0 0 0,0 1 0,0 0 0,0 2 0,0-1 0,-1 2 1,1 0-1,-1 1 0,23 11 0,-9-1-6754</inkml:trace>
</inkml:ink>
</file>

<file path=ppt/ink/ink110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0-12T15:17:53.947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0 314 24575,'38'-3'0,"-1"-1"0,0-2 0,70-21 0,-37 9 0,702-116-2226,-761 133 2225,862-105-2572,-720 91-818</inkml:trace>
</inkml:ink>
</file>

<file path=ppt/ink/ink110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0-12T15:17:58.063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1 24575,'1'10'0,"1"1"0,1-1 0,0 0 0,0 0 0,1 0 0,0-1 0,1 1 0,0-1 0,8 10 0,8 20 0,11 30 0,-2 1 0,23 88 0,-41-112 0,-2-1 0,-2 1 0,-2 1 0,0 83 0,-5-173 0,2 1 0,2-1 0,1 1 0,14-47 0,-7 54 0,0 1 0,3 0 0,1 1 0,38-56 0,-52 83 0,1 1 0,0 0 0,1 0 0,-1 1 0,1-1 0,0 1 0,8-6 0,-11 10 0,-1-1 0,0 0 0,1 1 0,-1-1 0,1 0 0,-1 1 0,1 0 0,-1-1 0,1 1 0,-1 0 0,1 0 0,-1 0 0,1 0 0,-1 0 0,1 0 0,-1 0 0,1 0 0,-1 1 0,1-1 0,-1 1 0,1-1 0,-1 1 0,1-1 0,-1 1 0,0 0 0,1 0 0,-1 0 0,0-1 0,0 1 0,0 0 0,0 1 0,0-1 0,0 0 0,0 0 0,0 0 0,1 3 0,4 5 0,0 1 0,-1 1 0,0-1 0,-1 0 0,0 1 0,3 18 0,8 70 0,-11-67 0,-3-30 0,-1 1 0,0-1 0,1 0 0,-1 1 0,1-1 0,0 0 0,0 0 0,0 1 0,0-1 0,0 0 0,0 0 0,1 0 0,-1 0 0,1 0 0,-1 0 0,4 2 0,-4-4 0,0 1 0,0-1 0,0 1 0,0-1 0,1 0 0,-1 0 0,0 1 0,0-1 0,0 0 0,1 0 0,-1 0 0,0-1 0,0 1 0,1 0 0,-1 0 0,0 0 0,0-1 0,0 1 0,0-1 0,0 1 0,1-1 0,-1 0 0,0 1 0,0-1 0,0 0 0,0 1 0,-1-1 0,1 0 0,0 0 0,0 0 0,0 0 0,-1 0 0,2-2 0,18-24 0,30-52 0,-38 57 0,1 1 0,1 0 0,1 0 0,27-28 0,-40 47 0,0 0 0,0 0 0,0 0 0,0 0 0,1 0 0,-1 1 0,0-1 0,1 1 0,-1 0 0,1-1 0,-1 1 0,1 0 0,0 1 0,0-1 0,-1 0 0,1 1 0,0-1 0,0 1 0,0 0 0,-1 0 0,1 0 0,0 1 0,0-1 0,0 0 0,-1 1 0,1 0 0,0 0 0,-1 0 0,1 0 0,0 0 0,-1 0 0,1 1 0,-1-1 0,0 1 0,0 0 0,1-1 0,-1 1 0,0 0 0,0 0 0,-1 1 0,1-1 0,0 0 0,-1 1 0,1-1 0,-1 1 0,0-1 0,1 4 0,11 30 0,-1 0 0,-2 1 0,-2 0 0,8 76 0,-10-64 0,0 20 72,-5-42-791,7 38 1,-2-41-6108</inkml:trace>
</inkml:ink>
</file>

<file path=ppt/ink/ink110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0-12T15:17:58.481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99 24575,'0'-4'0,"1"-1"0,0 1 0,0-1 0,0 1 0,0-1 0,1 1 0,0 0 0,0 0 0,0 0 0,0 0 0,1 0 0,-1 0 0,1 1 0,0-1 0,0 1 0,1 0 0,-1 0 0,0 0 0,1 0 0,0 1 0,0-1 0,4-1 0,-5 2 0,0 0 0,0 1 0,0-1 0,0 1 0,0 0 0,1 0 0,-1 0 0,0 1 0,0-1 0,1 1 0,-1 0 0,0 0 0,1 0 0,-1 0 0,1 0 0,-1 1 0,0-1 0,0 1 0,1 0 0,-1 0 0,0 0 0,0 1 0,0-1 0,0 1 0,0 0 0,0-1 0,-1 1 0,1 0 0,-1 1 0,4 2 0,-3 0 0,1 0 0,-1 0 0,1 0 0,-2 0 0,1 1 0,-1-1 0,1 1 0,-1 0 0,-1 0 0,2 9 0,-1 4 0,0 0 0,-2 20 0,-1-20 0,5 37 0,-3-50 0,0 0 0,1 0 0,0 0 0,0-1 0,0 1 0,0-1 0,1 1 0,0-1 0,0 0 0,5 7 0,-1-5 0,1-1 0,-1 1 0,1-1 0,12 7 0,-13-9 0,0 1 0,0 0 0,0 0 0,-1 0 0,1 1 0,-2 0 0,7 7 0,-11-10 0,1-1 0,-1 0 0,0 1 0,-1-1 0,1 1 0,0-1 0,-1 1 0,1-1 0,-1 1 0,0-1 0,0 1 0,0 0 0,0-1 0,0 1 0,-1-1 0,1 1 0,-1-1 0,1 1 0,-1-1 0,0 1 0,0-1 0,0 0 0,0 1 0,-1-1 0,1 0 0,-1 0 0,1 0 0,-3 3 0,-4 3 15,1 1 0,-2-1 0,1-1 0,-1 1 0,0-2 0,0 1 0,-16 7 0,-5 2-758,-37 12 1,21-11-6084</inkml:trace>
</inkml:ink>
</file>

<file path=ppt/ink/ink11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0-12T15:18:01.475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33 24575,'5'0'0,"6"0"0,6 0 0,4 0 0,4 0 0,2 0 0,1 0 0,5 0 0,2 0 0,4 0 0,0 0 0,2 0 0,5 0 0,-3-5 0,-2-1 0,-4-4 0,-9-1-8191</inkml:trace>
</inkml:ink>
</file>

<file path=ppt/ink/ink11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0-12T15:18:01.861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0 231 24575,'0'-4'0,"5"-7"0,6-1 0,10-3 0,12-4 0,8-4 0,12-1 0,16-3 0,14-5 0,11-2 0,-9 5-8191</inkml:trace>
</inkml:ink>
</file>

<file path=ppt/ink/ink11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0-12T15:18:02.744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24 90 24575,'-3'-3'0,"1"0"0,0 0 0,-1 0 0,2-1 0,-1 1 0,0-1 0,1 1 0,-1-1 0,-1-7 0,3 9 0,-1 0 0,0 0 0,1 0 0,0-1 0,0 1 0,-1 0 0,1 0 0,1-1 0,-1 1 0,0 0 0,0 0 0,1-1 0,-1 1 0,1 0 0,0 0 0,0 0 0,2-4 0,-3 6 0,1-1 0,-1 1 0,1-1 0,-1 1 0,1 0 0,-1-1 0,1 1 0,-1-1 0,1 1 0,-1 0 0,1 0 0,0-1 0,-1 1 0,1 0 0,-1 0 0,1 0 0,0 0 0,-1 0 0,1-1 0,0 1 0,-1 0 0,1 1 0,0-1 0,-1 0 0,1 0 0,0 0 0,0 0 0,19 14 0,11 22 0,8 27 0,-2 1 0,35 84 0,-46-85 0,-3 1 0,-2 0 0,-4 2 0,16 116 0,-30-154 0,-1 1 0,-1-1 0,-7 56 0,4-66 0,-2 0 0,0 0 0,-1 0 0,-1 0 0,0-1 0,-18 33 0,24-49 0,-1 0 0,1 0 0,0-1 0,-1 1 0,1 0 0,-1 0 0,0 0 0,1-1 0,-1 1 0,0 0 0,1-1 0,-1 1 0,0-1 0,0 1 0,1-1 0,-1 1 0,-2 0 0,3-1 0,0 0 0,-1 0 0,1 0 0,-1-1 0,1 1 0,0 0 0,-1 0 0,1 0 0,0-1 0,-1 1 0,1 0 0,0 0 0,-1-1 0,1 1 0,0 0 0,-1-1 0,1 1 0,0 0 0,0-1 0,0 1 0,-1 0 0,1-1 0,0 1 0,0 0 0,0-1 0,0 1 0,0-1 0,-5-36 0,7 6 0,1 0 0,2 1 0,1 0 0,1 0 0,1 0 0,2 1 0,1 0 0,1 1 0,2 0 0,28-42 0,-16 31 0,2 2 0,2 1 0,1 1 0,2 2 0,1 1 0,52-37 0,55-24 0,-102 69 0,-37 22 0,0 1 0,-1 0 0,1 0 0,0-1 0,-1 1 0,1-1 0,-1 1 0,0-1 0,1 0 0,-1 0 0,1-1 0,-2 2 0,0 1 0,0 0 0,0 0 0,0 0 0,0 0 0,0 0 0,1 0 0,-1-1 0,0 1 0,0 0 0,0 0 0,0 0 0,0 0 0,0 0 0,0 0 0,0 0 0,-1-1 0,1 1 0,0 0 0,0 0 0,0 0 0,0 0 0,0 0 0,0 0 0,0 0 0,0-1 0,0 1 0,0 0 0,0 0 0,0 0 0,0 0 0,0 0 0,-1 0 0,1 0 0,0 0 0,0 0 0,0 0 0,0 0 0,0-1 0,0 1 0,0 0 0,-1 0 0,1 0 0,0 0 0,0 0 0,0 0 0,0 0 0,0 0 0,0 0 0,-1 0 0,1 0 0,0 0 0,-16 7 0,-23 15 0,2 2 0,1 1 0,0 2 0,2 2 0,2 1 0,0 1 0,3 2 0,0 1 0,-42 67 0,68-96 0,0 1 0,0-1 0,0 1 0,0 0 0,1 0 0,0 0 0,0 0 0,1 1 0,0-1 0,0 0 0,0 7 0,1-10 0,1-1 0,-1 1 0,1-1 0,-1 1 0,1-1 0,0 1 0,0-1 0,0 1 0,0-1 0,1 0 0,-1 0 0,1 1 0,-1-1 0,1 0 0,0 0 0,0-1 0,0 1 0,0 0 0,0-1 0,0 1 0,0-1 0,0 1 0,1-1 0,-1 0 0,1 0 0,-1 0 0,1 0 0,-1-1 0,4 1 0,15 4 0,1-1 0,0-1 0,0-1 0,0-1 0,28-1 0,1-5 0,58-11 0,-50 5 0,1-3 0,-2-3 0,0-2 0,77-37 0,-127 52 0,0 0 0,-1-1 0,0 1 0,0-1 0,0-1 0,-1 0 0,7-6 0,-11 10 0,-1 0 0,1 0 0,-1 0 0,1 0 0,-1 0 0,0 0 0,0 0 0,0 0 0,0 0 0,-1-1 0,1 1 0,0 0 0,-1-1 0,0 1 0,1 0 0,-1-1 0,0 1 0,0-1 0,-1 1 0,1 0 0,0-1 0,-1 1 0,1 0 0,-1-1 0,0 1 0,0 0 0,0 0 0,0 0 0,-3-4 0,-1-1 0,-1 1 0,1 0 0,-2 0 0,1 0 0,-1 1 0,0 0 0,0 0 0,0 1 0,-1 0 0,1 0 0,-16-5 0,15 6 0,-1 0 0,-1 1 0,1-1 0,0 2 0,-1-1 0,1 1 0,-1 1 0,1 0 0,-1 0 0,-13 3 0,12 0 0,1 0 0,-1 1 0,1 1 0,0 0 0,0 0 0,1 1 0,0 0 0,0 1 0,-9 7 0,12-9 0,1 0 0,1-1 0,-1 1 0,1 1 0,-1-1 0,2 1 0,-1 0 0,0-1 0,1 2 0,0-1 0,1 0 0,-1 1 0,1-1 0,1 1 0,-3 12 0,4-17 0,0 1 0,0 0 0,0 0 0,1-1 0,-1 1 0,1 0 0,-1 0 0,1-1 0,0 1 0,0-1 0,0 1 0,0 0 0,1-1 0,-1 0 0,1 1 0,-1-1 0,4 3 0,-1-2 0,-1 0 0,1 0 0,0-1 0,0 1 0,0-1 0,0 0 0,0 0 0,0 0 0,9 1 0,5 1 0,0-1 0,1-1 0,0-1 0,20-1 0,-34 0 0,15 0 0,0 0 0,0-2 0,0 0 0,0-1 0,-1-2 0,26-7 0,-38 9 0,0 0 0,0-1 0,0 1 0,-1-1 0,1-1 0,-1 1 0,0-1 0,0 0 0,-1-1 0,1 1 0,-1-1 0,0 0 0,-1 0 0,0-1 0,0 1 0,0-1 0,0 0 0,-1 0 0,3-11 0,-4 8 0,1 1 0,-2-1 0,0 1 0,0-1 0,-1-19 0,0 26 0,0-1 0,0 1 0,0-1 0,-1 1 0,0 0 0,1-1 0,-1 1 0,-1 0 0,1 0 0,0-1 0,-1 1 0,1 0 0,-1 0 0,0 1 0,0-1 0,0 0 0,-1 1 0,1-1 0,-5-3 0,7 6 0,-1-1 0,1 1 0,0 0 0,-1 0 0,1 0 0,-1-1 0,1 1 0,0 0 0,-1 0 0,1 0 0,-1 0 0,1 0 0,0 0 0,-1 0 0,1 0 0,-1 0 0,1 0 0,0 0 0,-1 0 0,1 0 0,-1 1 0,1-1 0,0 0 0,-1 0 0,1 0 0,0 0 0,-1 1 0,1-1 0,0 0 0,-1 0 0,1 1 0,-8 15 0,3 19 0,5-35 0,-3 143 0,5-110 0,-2 1 0,-1 0 0,-2 0 0,-1 0 0,-2-1 0,-12 40 0,2-33 0,-2-2 0,-1 0 0,-3 0 0,-1-2 0,-1-1 0,-2-1 0,-2-1 0,0-2 0,-3 0 0,0-2 0,-43 30 0,65-52 0,0-1 0,0-1 0,0 1 0,0-1 0,-1-1 0,0 0 0,0 0 0,0-1 0,0 0 0,-1-1 0,1 0 0,-21 0 0,22-2 0,-1-1 0,1 0 0,0 0 0,0-1 0,-1-1 0,1 1 0,1-1 0,-1-1 0,0 0 0,1 0 0,0-1 0,0 0 0,0 0 0,-12-11 0,13 10-97,0 0-1,1-1 1,0 0-1,0-1 1,0 1-1,1-1 1,0 0-1,1 0 1,0-1-1,0 1 1,0-1-1,1 0 0,-2-10 1,0-12-6729</inkml:trace>
</inkml:ink>
</file>

<file path=ppt/ink/ink11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0-12T15:18:03.100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1457 13 24575,'-2'-2'0,"0"1"0,0 0 0,0 0 0,0 0 0,0 0 0,0 0 0,0 0 0,0 0 0,0 1 0,-1-1 0,1 1 0,0-1 0,-1 1 0,1 0 0,0 0 0,0 0 0,-1 0 0,1 1 0,0-1 0,0 0 0,-1 1 0,1 0 0,0-1 0,0 1 0,-4 2 0,-6 3 0,0 1 0,0 0 0,-11 9 0,20-14 0,-48 39-10,2 3 0,2 2 0,-52 65 0,53-59-110,-472 558-750,419-480 883,7 4-1,-144 278 1,215-366-37,-29 90 0,43-107-230,0 0-1,2 0 0,1 0 0,0 47 0,5-43-5622</inkml:trace>
</inkml:ink>
</file>

<file path=ppt/ink/ink11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0-12T15:18:03.568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34 24575,'1'7'0,"0"1"0,1-1 0,0 0 0,0 1 0,1-1 0,4 7 0,1 6 0,43 124 0,76 199 0,-110-310 0,-5-22 0,-11-11 0,-1 0 0,0 0 0,1 0 0,-1-1 0,1 1 0,-1 0 0,0 0 0,1 0 0,-1 0 0,1-1 0,-1 1 0,0 0 0,1 0 0,-1-1 0,0 1 0,1 0 0,-1-1 0,0 1 0,0 0 0,1-1 0,-1 1 0,0-1 0,0 1 0,1 0 0,-1-1 0,0 1 0,0-1 0,0 1 0,0-1 0,0 1 0,0 0 0,0-1 0,0 0 0,19-98 0,5-15 0,-9 61 0,45-98 0,-50 129 0,1 1 0,1 1 0,1 0 0,1 0 0,1 2 0,1-1 0,18-16 0,-29 31 0,0 0 0,1 0 0,0 0 0,-1 0 0,1 1 0,0 0 0,1 0 0,-1 1 0,0 0 0,1 0 0,-1 0 0,9 0 0,-13 1 0,1 1 0,-1 0 0,0 1 0,1-1 0,-1 0 0,1 1 0,-1-1 0,0 1 0,1 0 0,-1-1 0,0 1 0,0 0 0,0 1 0,0-1 0,0 0 0,0 0 0,0 1 0,0 0 0,0-1 0,-1 1 0,1 0 0,-1 0 0,1-1 0,-1 1 0,1 1 0,-1-1 0,0 0 0,0 0 0,0 0 0,-1 0 0,1 1 0,0-1 0,-1 0 0,1 1 0,-1-1 0,0 3 0,2 15 0,-1 0 0,-3 38 0,0 13 0,2-70 0,0 0 0,0 0 0,0 0 0,0 0 0,1 0 0,-1 1 0,0-1 0,0 0 0,1 0 0,-1 0 0,0 0 0,1 0 0,-1 0 0,1 0 0,0 0 0,-1 0 0,1 0 0,0 0 0,0 0 0,0 0 0,0-1 0,-1 0 0,1 0 0,0 0 0,-1 0 0,1 0 0,0 0 0,-1 0 0,1 0 0,0 0 0,-1 0 0,1 0 0,0 0 0,-1 0 0,1-1 0,-1 1 0,1 0 0,0 0 0,-1-1 0,1 1 0,-1 0 0,1-1 0,0 0 0,5-4 0,0 0 0,-1 0 0,1-1 0,4-6 0,-7 8 0,2-1 0,62-70 0,-59 68 0,-1 0 0,1 1 0,0 0 0,0 1 0,1-1 0,-1 2 0,19-8 0,-24 11 0,0 0 0,0 1 0,1-1 0,-1 1 0,0 0 0,0 0 0,0 0 0,0 1 0,0-1 0,0 1 0,0-1 0,0 1 0,0 0 0,0 0 0,0 1 0,0-1 0,0 0 0,-1 1 0,1 0 0,0 0 0,-1 0 0,0 0 0,1 0 0,-1 0 0,0 0 0,0 1 0,0-1 0,-1 1 0,3 2 0,5 11 0,0 0 0,0 0 0,10 31 0,-14-35 0,26 66-341,5-2 0,2-1-1,62 89 1,-82-138-6485</inkml:trace>
</inkml:ink>
</file>

<file path=ppt/ink/ink11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0-12T15:18:03.946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1 426 24575,'1'-10'0,"0"-1"0,1 0 0,1 0 0,6-17 0,1-6 0,-3 2 0,2 1 0,1-1 0,1 1 0,2 1 0,1 0 0,2 1 0,23-33 0,-36 58 0,0 0 0,1 0 0,-1 0 0,1 0 0,0 0 0,0 1 0,1 0 0,-1 0 0,1 0 0,5-2 0,-9 4 0,1 1 0,0-1 0,-1 1 0,1 0 0,0 0 0,-1 0 0,1 0 0,0 0 0,0 0 0,-1 0 0,1 0 0,0 1 0,-1-1 0,1 0 0,0 1 0,-1 0 0,1-1 0,-1 1 0,1 0 0,-1 0 0,1 0 0,-1 0 0,0 0 0,1 0 0,-1 0 0,0 1 0,0-1 0,0 0 0,0 1 0,0-1 0,0 1 0,0-1 0,0 1 0,0 1 0,5 9 0,-1-1 0,-1 1 0,1 1 0,-2-1 0,0 1 0,0-1 0,1 26 0,-6 98 0,0-75 0,1-44 0,2 0 0,-1 0 0,2-1 0,0 1 0,1 0 0,1-1 0,11 32 0,-11-40 0,-1 0 0,0 0 0,-1 0 0,0 1 0,0-1 0,0 13 0,-2-17 0,0 0 0,0 0 0,-1 0 0,0 0 0,0 0 0,0-1 0,0 1 0,0 0 0,-1-1 0,1 1 0,-1-1 0,0 1 0,0-1 0,-1 0 0,1 0 0,-5 5 0,-7 4-227,-1 0-1,0-1 1,0 0-1,-1-1 1,-33 14-1,-2 0-6598</inkml:trace>
</inkml:ink>
</file>

<file path=ppt/ink/ink11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0-12T15:18:04.705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1 467 24575,'0'-3'0,"1"0"0,0 0 0,0 0 0,0 1 0,0-1 0,0 0 0,0 1 0,1-1 0,-1 0 0,1 1 0,0 0 0,0-1 0,-1 1 0,2 0 0,3-4 0,39-27 0,-44 32 0,35-20 2,0 1 0,2 2 0,0 1 0,1 2 1,42-10-1,209-37-156,315-18-160,6 32 35,-36 3 167,178 9 112,-712 36-204,0 3 0,-1 1 0,0 2 0,1 1 0,47 17 0,-51-9-5917</inkml:trace>
</inkml:ink>
</file>

<file path=ppt/ink/ink11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0-12T15:18:05.052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1464 215 24575,'-370'63'-1248,"180"-26"300,-333 47-950,290-48 2115,202-31-177,6 0-39,1-2 1,-34 1-1,49-6 65,13-3 99,23-3 264,364-66-397,-261 53-152,1896-255-3322,-68 211-1121,-1391 108 4903,-418-21 281,250 69 1,-320-66 870</inkml:trace>
</inkml:ink>
</file>

<file path=ppt/ink/ink11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0-12T15:19:00.552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33 331 24575,'0'-2'0,"-1"1"0,0-1 0,0 1 0,0 0 0,0-1 0,0 1 0,0 0 0,0 0 0,0 0 0,0-1 0,0 1 0,-1 0 0,-1 0 0,-13-17 0,16 18 0,0-1 0,0 0 0,0 1 0,0-1 0,0 1 0,0-1 0,0 1 0,0-1 0,0 1 0,0-1 0,0 1 0,1-1 0,-1 1 0,0-1 0,0 1 0,1-1 0,-1 1 0,0-1 0,1 1 0,-1 0 0,0-1 0,1 1 0,-1-1 0,1 1 0,-1 0 0,0 0 0,1-1 0,-1 1 0,1 0 0,-1 0 0,1-1 0,-1 1 0,1 0 0,-1 0 0,1 0 0,0 0 0,-1 0 0,1 0 0,-1 0 0,1 0 0,0 0 0,17-4 0,1 1 0,-1 1 0,1 1 0,20 1 0,30-2 0,71-10 0,0 7 0,0 5 0,233 32 0,-208-2 0,45 6 0,-165-30 0,1-3 0,71-3 0,22-20 0,-105 14 0,1-4 0,-29 8 0,0 0 0,0 0 0,0 1 0,0 0 0,0 0 0,1 0 0,7 1 0,-14 0 0,0 0 0,1-1 0,-1 1 0,0 0 0,0 0 0,0 0 0,0 0 0,1 0 0,-1 0 0,0 0 0,0 0 0,0 0 0,1 0 0,-1 0 0,0 0 0,0 0 0,0 0 0,1 0 0,-1 1 0,0-1 0,0 0 0,0 0 0,0 0 0,1 0 0,-1 0 0,0 0 0,0 0 0,0 1 0,0-1 0,0 0 0,0 0 0,1 0 0,-1 0 0,0 0 0,0 1 0,0-1 0,0 0 0,0 0 0,0 0 0,0 1 0,0-1 0,0 0 0,0 0 0,0 0 0,0 0 0,0 1 0,0-1 0,0 0 0,-9 8 0,-19 5 0,-28 6 0,0-4 0,-2-1 0,-63 6 0,-181 5 0,-571-37-583,771 9 548,-26-2 653,209 15-618,-17-1 0,79-1 0,286-36 0,-203 8 0,467-34 0,-609 48 0,-230 7-8,-409 20-95,-270 13-455,859-36 750,40-7 0,27-2 93,943-22-285,-1206 21 0,-26-1 0,-389 51 0,487-29 0,14 2 0,48-7 0,1 0 0,-50 0 0,77-4 0,-1 0 0,1 1 0,-1-1 0,1 0 0,0 0 0,-1 0 0,1 0 0,-1 0 0,1 0 0,0 0 0,-1 0 0,1 0 0,-1 0 0,1 0 0,-1 0 0,1 0 0,0 0 0,-1 0 0,1 0 0,0-1 0,-1 1 0,1 0 0,-1 0 0,1 0 0,0-1 0,-1 1 0,1 0 0,0 0 0,-1-1 0,1 1 0,0 0 0,0-1 0,-1 1 0,1 0 0,0-1 0,0 1 0,0 0 0,0-1 0,-1 0 0,17-10 0,30-7 0,43-7 0,1 4 0,1 4 0,151-10 0,278 24 0,-1388 24 0,806-17 0,-100 1 0,134-5 0,0-2 0,0-1 0,-45-11 0,71 14 0,-1-1 0,0 1 0,1-1 0,-1 0 0,1 0 0,-1 0 0,1 0 0,0 0 0,-1-1 0,1 1 0,0-1 0,0 1 0,0-1 0,0 0 0,0 0 0,0 0 0,0 0 0,1 0 0,-1 0 0,1 0 0,0-1 0,-1 1 0,1 0 0,0-1 0,0 1 0,0-1 0,1 1 0,-1-1 0,1 0 0,-1 1 0,1-1 0,0 0 0,0 1 0,0-1 0,0 0 0,2-3 0,0-2 0,0 1 0,0 0 0,1 0 0,0 1 0,1-1 0,-1 1 0,1-1 0,1 1 0,-1 0 0,1 1 0,0-1 0,6-5 0,4 0 0,1 0 0,-1 1 0,2 0 0,0 1 0,0 1 0,0 1 0,1 0 0,0 2 0,0 0 0,1 1 0,-1 0 0,1 2 0,0 0 0,0 1 0,27 2 0,-41 0-151,-1 0-1,1-1 0,0 2 0,0-1 1,-1 0-1,1 1 0,-1 0 1,8 4-1,5 6-6674</inkml:trace>
</inkml:ink>
</file>

<file path=ppt/ink/ink11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0-12T15:19:01.869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46 24575,'0'-2'0,"0"0"0,0 1 0,0-1 0,0 0 0,0 0 0,0 1 0,1-1 0,-1 0 0,1 0 0,-1 1 0,1-1 0,0 1 0,0-1 0,0 0 0,-1 1 0,2-1 0,-1 1 0,0 0 0,0-1 0,0 1 0,0 0 0,1 0 0,-1 0 0,1 0 0,-1 0 0,1 0 0,-1 0 0,1 0 0,0 1 0,-1-1 0,1 0 0,0 1 0,-1 0 0,1-1 0,0 1 0,0 0 0,1 0 0,1 0 0,0 0 0,0 0 0,0 1 0,0 0 0,-1-1 0,1 1 0,0 1 0,-1-1 0,1 0 0,-1 1 0,1 0 0,-1 0 0,0 0 0,1 0 0,-1 0 0,4 5 0,1 2 0,-1 0 0,-1 1 0,1 0 0,-2 0 0,1 0 0,-1 1 0,-1 0 0,4 11 0,19 96 0,-14-55 0,35 185 0,-28-134 0,58 193 0,-20-116 0,-47-164 0,-3-22 0,-7-5 0,-1 0 0,1-1 0,-1 1 0,1 0 0,-1-1 0,0 1 0,1-1 0,-1 1 0,1-1 0,-1 1 0,0-1 0,1 1 0,-1-1 0,0 1 0,0-1 0,0 0 0,1 1 0,-1-1 0,0 1 0,0-1 0,0 0 0,10-41 0,2 1 0,2 0 0,1 2 0,3-1 0,1 2 0,38-58 0,-31 66 0,-25 30 0,-1 0 0,1-1 0,-1 1 0,1-1 0,-1 1 0,1 0 0,-1-1 0,1 1 0,-1 0 0,1 0 0,0-1 0,-1 1 0,1 0 0,-1 0 0,1 0 0,0 0 0,-1 0 0,1 0 0,0 0 0,-1 0 0,1 0 0,-1 0 0,1 0 0,0 0 0,-1 0 0,1 1 0,-1-1 0,1 0 0,0 0 0,-1 1 0,1-1 0,-1 0 0,1 1 0,-1-1 0,1 1 0,-1-1 0,1 0 0,-1 1 0,0-1 0,1 1 0,-1-1 0,0 1 0,1-1 0,-1 1 0,0 0 0,0-1 0,1 1 0,-1-1 0,0 1 0,0 0 0,0-1 0,0 1 0,0-1 0,0 1 0,0 1 0,4 20 0,-2 0 0,0 1 0,-1-1 0,-2 1 0,-2 22 0,-1 19 0,4-55 0,0 0 0,-1 0 0,0 0 0,-1 1 0,0-1 0,0-1 0,-1 1 0,0 0 0,-1 0 0,1-1 0,-9 12 0,9-16 0,0 0 0,-1 0 0,0 0 0,1 0 0,-1-1 0,0 0 0,-1 0 0,1 0 0,-1 0 0,1-1 0,-1 0 0,0 0 0,0 0 0,0 0 0,0-1 0,0 0 0,0 0 0,0 0 0,0-1 0,-1 1 0,-7-2 0,-36-3 0,1-2 0,-51-14 0,47 10 0,-84-25-1365,112 29-5461</inkml:trace>
</inkml:ink>
</file>

<file path=ppt/ink/ink11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0-12T15:19:10.227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95 329 24575,'-4'0'0,"0"-1"0,0 0 0,0 0 0,0 0 0,0 0 0,-5-3 0,7 3 0,0 0 0,0 0 0,0 0 0,0 0 0,-1 1 0,1-1 0,0 1 0,0-1 0,0 1 0,0 0 0,-1-1 0,1 1 0,0 0 0,0 1 0,-1-1 0,1 0 0,0 1 0,0-1 0,0 1 0,0-1 0,-1 1 0,1 0 0,-3 2 0,-2 7 0,16-7 0,19-6 0,196-103 0,-7 3 0,-145 73 0,87-31 0,-136 53 0,1 2 0,0 1 0,0 1 0,43-3 0,-53 8 0,-1 1 0,1 0 0,-1 0 0,0 1 0,0 1 0,0 1 0,-1-1 0,1 2 0,-1 0 0,12 8 0,19 14 0,49 40 0,-89-66 0,45 36 0,3-2 0,83 43 0,-103-63 0,1-2 0,0-1 0,1-2 0,0-1 0,1-2 0,35 4 0,296 15 0,-205-34 0,-138 4 0,1-1 0,-1-1 0,-1-1 0,1-1 0,21-10 0,-34 14 0,9-7 0,2 1 0,-1 1 0,1 0 0,1 2 0,-1 0 0,1 2 0,0 0 0,27-1 0,33 7 0,-49 0 0,1-2 0,-1-1 0,63-10 0,25-24 0,-111 34 0,0-1 0,0 1 0,0 1 0,0 0 0,0 0 0,1 1 0,-1 0 0,0 0 0,-1 1 0,1 0 0,10 4 0,15 7 0,46 24 0,-50-23 0,124 51 0,-150-63 0,1-1 0,0 0 0,0 1 0,-1-2 0,1 1 0,0-1 0,0 1 0,0-1 0,0 0 0,0-1 0,0 0 0,0 1 0,-1-1 0,1-1 0,0 1 0,-1-1 0,1 0 0,-1 0 0,8-4 0,4-5 0,0-1 0,0 0 0,22-24 0,4-2 0,-25 23 0,-2 3 0,-1 0 0,22-12 0,-29 20 0,0 1 0,0 0 0,0 0 0,0 1 0,0 0 0,0 0 0,1 1 0,-1 0 0,9 0 0,-1 0 0,1 1 0,-1 0 0,0 1 0,0 1 0,1 1 0,-1 0 0,-1 1 0,1 0 0,14 7 0,-28-10-42,1 0-1,-1 0 0,1-1 1,-1 1-1,1-1 0,0 1 1,-1-1-1,1 1 0,0-1 1,-1 0-1,1 0 0,0 0 1,-1 0-1,1 0 0,0 0 1,-1 0-1,1-1 0,0 1 1,-1-1-1,1 1 0,-1-1 1,1 1-1,-1-1 0,1 0 1,-1 0-1,1 0 0,-1 0 1,0 0-1,1 0 0,-1 0 1,2-3-1,8-9-6783</inkml:trace>
</inkml:ink>
</file>

<file path=ppt/ink/ink11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0-12T15:19:11.197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1 190 24575,'0'-7'0,"1"0"0,0 0 0,1 0 0,0 1 0,0-1 0,0 0 0,0 1 0,1-1 0,1 1 0,-1 0 0,1 0 0,0 0 0,0 0 0,0 1 0,1 0 0,0 0 0,0 0 0,0 0 0,12-7 0,-4 4 0,0-1 0,1 2 0,0 0 0,0 1 0,0 0 0,1 1 0,0 0 0,16-2 0,-19 6 0,-1 1 0,1 0 0,0 0 0,0 1 0,-1 1 0,1 0 0,-1 0 0,1 1 0,-1 1 0,0 0 0,0 0 0,15 9 0,-5-2 0,-1 2 0,0 0 0,0 1 0,-1 1 0,18 20 0,10 16 0,-26-27 0,0 0 0,26 20 0,-41-39 0,1 0 0,0 0 0,0 0 0,1-1 0,-1 0 0,1-1 0,0 1 0,0-1 0,0-1 0,0 0 0,0 0 0,12 1 0,-13-3 0,0 0 0,0-1 0,0 0 0,0 0 0,-1-1 0,1 0 0,0 0 0,-1 0 0,1-1 0,-1 0 0,7-4 0,11-8 0,32-26 0,-20 13 0,4 2 0,1 3 0,1 1 0,70-27 0,-103 46 0,0 0 0,-1 0 0,1 1 0,0 0 0,0 0 0,0 1 0,1 0 0,-1 1 0,0 0 0,0 1 0,0-1 0,0 2 0,0-1 0,0 1 0,0 1 0,0 0 0,0 0 0,-1 0 0,10 6 0,-4 4-1365,-4 1-5461</inkml:trace>
</inkml:ink>
</file>

<file path=ppt/ink/ink11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0-12T15:18:53.815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0 24575,'457'8'-554,"571"83"0,-932-74 1085,30 4-1600,-104-19-5476</inkml:trace>
</inkml:ink>
</file>

<file path=ppt/ink/ink11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0-12T15:18:54.267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1039 0 24575,'-9'5'0,"1"-1"0,-1 1 0,1 1 0,-12 9 0,19-14 0,-108 83 0,-80 59 0,-196 79 0,245-147 0,123-65 30,0 0 0,1 1 0,-28 24 0,37-28-179,0 0 1,1 0-1,0 0 1,0 1-1,1 0 1,0 0-1,0 1 1,1-1-1,-7 18 1,6-7-6678</inkml:trace>
</inkml:ink>
</file>

<file path=ppt/ink/ink11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0-12T15:18:54.736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88 24575,'18'-2'0,"0"1"0,32-9 0,3 1 0,553-52 0,-475 56 0,0 6 0,214 28 0,-339-28 0,15 1 0,-1 2 0,1 0 0,-1 0 0,0 2 0,-1 1 0,33 15 0,-37-9-1365,-10-3-5461</inkml:trace>
</inkml:ink>
</file>

<file path=ppt/ink/ink112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0-12T15:18:55.122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1370 0 24575,'0'3'0,"0"-1"0,-1 1 0,1-1 0,-1 1 0,0-1 0,0 1 0,0-1 0,0 0 0,0 1 0,-1-1 0,1 0 0,-1 0 0,1 0 0,-3 2 0,-31 28 0,22-21 0,-43 36 0,-109 70 0,-76 20 0,30-33-994,-382 133 0,555-225-5209</inkml:trace>
</inkml:ink>
</file>

<file path=ppt/ink/ink112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0-12T15:18:55.499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1 24575,'21'100'0,"-13"324"0,-10-264 0,-11 44 0,0 19 0,14-201-437,2 1-1,7 29 1,-10-51 384,5 22-6773</inkml:trace>
</inkml:ink>
</file>

<file path=ppt/ink/ink112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0-12T15:18:55.883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180 1 24575,'-1'7'0,"0"1"0,-1-1 0,0 1 0,0-1 0,-1 0 0,-4 8 0,-1 4 0,-6 24 0,2 0 0,2 1 0,2 0 0,-5 71 0,11 184 0,4-171 0,-1-54 0,-11 78 0,6-124 0,-1 0 0,-1-1 0,-2 1 0,0-1 0,-25 49 0,20-49-1365,3-4-5461</inkml:trace>
</inkml:ink>
</file>

<file path=ppt/ink/ink112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0-12T15:18:56.316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56 0 24575,'1'4'0,"0"-1"0,0 1 0,1-1 0,-1 0 0,1 1 0,0-1 0,0 0 0,0 0 0,4 4 0,7 14 0,-4 1 0,-1 0 0,0 0 0,-2 1 0,-1 0 0,0 0 0,-2 1 0,-1-1 0,0 1 0,-4 42 0,-7 5 0,-33 132 0,0-7 0,37-166-93,-11 72-543,-5 174 0,21-253-6190</inkml:trace>
</inkml:ink>
</file>

<file path=ppt/ink/ink112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0-12T15:18:56.755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570 0 24575,'-2'4'0,"0"0"0,0-1 0,0 1 0,0-1 0,-1 1 0,0-1 0,1 0 0,-1 0 0,0 0 0,0 0 0,-1-1 0,-4 4 0,-7 7 0,-81 83 0,-64 71 0,141-143 0,0 1 0,2 0 0,1 1 0,1 1 0,-18 46 0,16-22 0,13-35 0,-1 0 0,-1 1 0,-1-2 0,0 1 0,-11 16 0,18-32 0,0 1 0,0-1 0,0 1 0,0-1 0,-1 1 0,1-1 0,0 0 0,0 1 0,-1-1 0,1 1 0,0-1 0,0 0 0,-1 1 0,1-1 0,0 0 0,-1 0 0,1 1 0,0-1 0,-1 0 0,1 0 0,-1 1 0,1-1 0,-1 0 0,1 0 0,0 0 0,-1 0 0,1 0 0,-1 0 0,1 0 0,-1 0 0,1 0 0,-1 0 0,1 0 0,0 0 0,-1 0 0,1 0 0,-1 0 0,1 0 0,-1 0 0,1 0 0,0-1 0,-1 1 0,1 0 0,-1 0 0,1 0 0,0-1 0,-1 1 0,1 0 0,0-1 0,-1 1 0,1 0 0,0-1 0,0 1 0,-1 0 0,1-1 0,0 1 0,0-1 0,-1 1 0,1 0 0,0-1 0,0 1 0,0-1 0,0 1 0,0-1 0,0 1 0,0-1 0,0 0 0,-7-37 0,6 32 0,1 2-72,-1 1 1,1 0-1,-1 0 0,0 1 0,0-1 0,0 0 0,0 0 0,-1 0 1,1 1-1,-1-1 0,1 0 0,-1 1 0,0 0 0,0-1 0,0 1 1,-1 0-1,1 0 0,-5-3 0,-10-4-6754</inkml:trace>
</inkml:ink>
</file>

<file path=ppt/ink/ink113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0-12T15:18:57.313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1111 21 24575,'-10'8'0,"1"-1"0,-1 0 0,0-1 0,-1 0 0,1-1 0,-18 6 0,-1 2 0,-307 118 0,28-12 0,250-95 0,2 3 0,1 3 0,-95 66 0,124-68 0,21-14 0,5-13 0,1-1 0,-1 0 0,1 1 0,-1-1 0,1 0 0,-1 1 0,1-1 0,-1 0 0,1 0 0,-1 1 0,1-1 0,-1 0 0,1 0 0,-1 0 0,1 0 0,-1 0 0,1 0 0,0 0 0,-1 0 0,1 0 0,-1 0 0,1 0 0,-1 0 0,1 0 0,-1 0 0,1 0 0,-1 0 0,2-1 0,13-3 0,0-2 0,0 1 0,-1-2 0,0 0 0,20-13 0,-3 3 0,-20 11 0,586-295 0,-400 210 0,-65 28 0,-106 46 0,-20 8 0,-7 9 0,1-1 0,-1 1 0,1 0 0,-1 0 0,1-1 0,-1 1 0,1 0 0,-1 0 0,0-1 0,1 1 0,-1 0 0,1 0 0,-1 0 0,1 0 0,-1 0 0,0 0 0,1 0 0,-1 0 0,1 0 0,-1 0 0,0 0 0,0 1 0,-24 4 0,0 1 0,0 1 0,1 1 0,-38 17 0,9-3 0,-80 28-1365,95-36-5461</inkml:trace>
</inkml:ink>
</file>

<file path=ppt/ink/ink113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0-12T15:18:57.850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1331 224 24575,'-32'1'0,"-36"7"0,44-5 0,0 0 0,0-2 0,-39-1 0,-233-44 0,-131-9 0,161 50 0,229-4 0,36 7 0,1-1 0,-1 1 0,1 0 0,-1 0 0,1 0 0,-1-1 0,1 1 0,0 0 0,-1-1 0,1 1 0,-1 0 0,1-1 0,0 1 0,-1-1 0,1 1 0,0 0 0,-1-1 0,1 1 0,0-1 0,0 1 0,-1-1 0,1 1 0,0-1 0,0 0 0,0 0 0,1 0 0,-1 0 0,0 0 0,1 1 0,-1-1 0,1 0 0,-1 0 0,1 1 0,-1-1 0,1 0 0,-1 1 0,1-1 0,0 1 0,-1-1 0,1 1 0,0-1 0,0 1 0,-1-1 0,2 1 0,10-7 0,0 1 0,1 0 0,0 1 0,-1 0 0,17-2 0,72-13 0,-72 16 0,38-6 0,1 3 0,0 2 0,0 4 0,95 10 0,-124-3 0,0 2 0,0 1 0,-1 2 0,0 1 0,-1 3 0,39 20 0,-92-42 0,-1 1 0,1 0 0,-1 1 0,-26-3 0,-87-11 0,106 17 0,-564-19 0,536 22 0,-79 5 0,278-43 0,-89 23-1365,-3 1-5461</inkml:trace>
</inkml:ink>
</file>

<file path=ppt/ink/ink113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0-12T15:18:58.241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30 114 24575,'0'-42'0,"1"-15"0,-2 42 0,0 19 0,-9 65 0,2-17 0,-1 55 0,7-47 0,3 0 0,17 115 0,-13-148-1365,-2-4-5461</inkml:trace>
</inkml:ink>
</file>

<file path=ppt/ink/ink113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0-12T15:18:58.579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165 1 24575,'-4'0'0,"-12"4"0,-6 2 0,-6 0 0,-2 4 0,5 4 0,5 4 0,8 5 0,4 2 0,9 2 0,4 1 0,6 0 0,1-4-8191</inkml:trace>
</inkml:ink>
</file>

<file path=ppt/ink/ink113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0-12T15:19:21.400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30 982 24575,'-1'-6'0,"0"-1"0,0 1 0,-1 0 0,1 0 0,-5-8 0,-4-20 0,5-22 0,3-113 0,3 98 0,0 14 0,2 1 0,4-1 0,1 1 0,3 0 0,2 1 0,31-78 0,-26 101 0,-18 31 0,1 1 0,-1-1 0,0 1 0,1-1 0,-1 1 0,1 0 0,-1-1 0,1 1 0,-1 0 0,1-1 0,-1 1 0,1 0 0,-1 0 0,1 0 0,0-1 0,-1 1 0,1 0 0,-1 0 0,1 0 0,-1 0 0,1 0 0,0 0 0,-1 0 0,1 0 0,-1 0 0,1 0 0,0 0 0,-1 1 0,1-1 0,-1 0 0,1 0 0,-1 0 0,1 1 0,-1-1 0,1 0 0,-1 1 0,1-1 0,-1 1 0,1-1 0,-1 0 0,0 1 0,1-1 0,-1 1 0,0-1 0,1 1 0,-1-1 0,0 1 0,1-1 0,-1 1 0,0-1 0,0 1 0,0 0 0,0 0 0,44 88 0,-20-36 0,57 90 0,-69-128 0,-1 0 0,22 20 0,-29-30 0,1-1 0,0 0 0,-1 0 0,1-1 0,0 1 0,1-1 0,-1 0 0,1-1 0,-1 1 0,1-1 0,10 2 0,-14-4 0,0 0 0,0 0 0,0 0 0,0 0 0,0 0 0,0-1 0,-1 1 0,1-1 0,0 0 0,0 1 0,0-1 0,0 0 0,0 0 0,-1 0 0,1-1 0,-1 1 0,1 0 0,-1 0 0,1-1 0,-1 1 0,1-1 0,-1 1 0,0-1 0,0 0 0,0 0 0,0 1 0,0-1 0,0 0 0,-1 0 0,1 0 0,0-3 0,3-8 0,-1-1 0,-1 1 0,2-21 0,-3 22 0,3-23 0,2-31 0,3 0 0,32-121 0,-40 185 0,-1 1 0,0-1 0,1 0 0,0 1 0,-1 0 0,1-1 0,0 1 0,-1-1 0,1 1 0,0 0 0,0-1 0,0 1 0,0 0 0,1 0 0,0-1 0,-1 2 0,-1 0 0,1 0 0,-1 0 0,0 0 0,1 0 0,-1 0 0,1 0 0,-1 0 0,1 0 0,-1 0 0,1 0 0,-1 0 0,1 1 0,-1-1 0,0 0 0,1 0 0,-1 1 0,1-1 0,-1 0 0,0 0 0,1 1 0,-1-1 0,0 1 0,1-1 0,-1 0 0,0 1 0,0-1 0,1 0 0,-1 1 0,0 0 0,3 6 0,0 0 0,0 0 0,-1 0 0,3 11 0,13 62 0,31 81 0,-35-122 0,3 0 0,1 0 0,44 66 0,148 174 0,-187-252-1365,-6-4-5461</inkml:trace>
</inkml:ink>
</file>

<file path=ppt/ink/ink113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0-12T15:19:21.761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11 24575,'5'0'0,"6"0"0,5 4 0,5 3 0,9-2 0,3 0 0,6-1 0,0-2 0,3-1 0,0-5 0,-4-3 0,-3 1 0,-3 1 0,-2-3 0,-7-1-8191</inkml:trace>
</inkml:ink>
</file>

<file path=ppt/ink/ink113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0-12T15:19:22.122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1 135 24575,'0'-5'0,"0"-6"0,4-1 0,7-3 0,11 1 0,5-2 0,9 2 0,2 3 0,4-1 0,4 1 0,3 3 0,-5 3-8191</inkml:trace>
</inkml:ink>
</file>

<file path=ppt/ink/ink113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0-12T15:19:22.524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54 274 24575,'-6'-5'0,"1"-1"0,0-1 0,0 1 0,1-1 0,0 1 0,0-1 0,1-1 0,-1 1 0,1 0 0,1-1 0,0 1 0,0-1 0,-2-13 0,4 16 0,0 1 0,0-1 0,0 0 0,0 1 0,1-1 0,-1 1 0,1-1 0,1 1 0,-1-1 0,0 1 0,1 0 0,0 0 0,0 0 0,0 0 0,1 0 0,-1 0 0,1 0 0,0 1 0,0-1 0,0 1 0,1 0 0,-1 0 0,1 0 0,6-4 0,8-3 0,0 1 0,0 1 0,1 1 0,25-7 0,-33 10 0,1 2 0,0 0 0,0 0 0,0 1 0,0 0 0,0 1 0,0 1 0,18 2 0,-27-2 0,0 0 0,1 0 0,-1 0 0,0 0 0,0 0 0,0 1 0,0-1 0,0 1 0,-1 0 0,1 0 0,0 0 0,-1 1 0,0-1 0,1 0 0,-1 1 0,3 4 0,-3-2 0,1-1 0,-1 2 0,0-1 0,0 0 0,0 0 0,-1 1 0,0-1 0,0 0 0,0 8 0,0 1 0,-2 0 0,0 1 0,0-1 0,-1 0 0,-1-1 0,0 1 0,-7 15 0,-6 8 0,-33 58 0,30-64 0,3 1 0,-21 54 0,35-81 0,0 1 0,1 0 0,-1-1 0,1 1 0,1 0 0,-1 0 0,1 0 0,0-1 0,0 1 0,1 0 0,0 0 0,0 0 0,0-1 0,3 9 0,-2-10 0,0 0 0,0-1 0,1 1 0,-1-1 0,1 1 0,0-1 0,0 0 0,0 0 0,0 0 0,0-1 0,1 1 0,-1-1 0,1 0 0,0 0 0,0 0 0,0 0 0,0 0 0,0-1 0,0 0 0,6 1 0,3 1 14,0-2 0,0 0 0,0 0 1,1-1-1,-1-1 0,16-2 0,78-21-936,-90 20 380,25-7-6284</inkml:trace>
</inkml:ink>
</file>

<file path=ppt/ink/ink113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0-12T15:19:22.919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1 943 24575,'4'0'0,"0"-1"0,0 0 0,-1 1 0,1-1 0,0-1 0,-1 1 0,1 0 0,0-1 0,-1 0 0,0 0 0,5-3 0,33-29 0,-36 29 0,29-27 0,-1-1 0,51-67 0,-69 79 0,-1-1 0,-1 0 0,-1-1 0,-1-1 0,-1 0 0,11-40 0,-7 4 0,-2-1 0,-3 0 0,-3-1 0,-2 1 0,-6-86 0,1 142 0,1 1 0,-1-1 0,0 0 0,0 1 0,0-1 0,-1 0 0,0 1 0,0 0 0,0-1 0,-4-5 0,5 9 0,0 0 0,0 0 0,0 0 0,0 0 0,0 0 0,0 0 0,0 1 0,-1-1 0,1 0 0,0 1 0,0-1 0,-1 1 0,1-1 0,0 1 0,-1-1 0,1 1 0,0 0 0,-1 0 0,1 0 0,-1 0 0,1 0 0,0 0 0,-1 0 0,1 0 0,-1 1 0,1-1 0,0 0 0,-1 1 0,1-1 0,0 1 0,0 0 0,-1-1 0,1 1 0,0 0 0,0 0 0,0 0 0,0 0 0,0 0 0,-2 2 0,-6 5 0,1 1 0,0 0 0,0 1 0,1 0 0,0 0 0,1 0 0,0 1 0,-5 12 0,0 2 0,2 0 0,-10 45 0,13-44 0,2 0 0,0 0 0,2 1 0,1 0 0,1-1 0,1 1 0,9 47 0,-6-59 0,0 0 0,1 0 0,0 0 0,1-1 0,1 0 0,0 0 0,1 0 0,1-1 0,0 0 0,0-1 0,1 0 0,1-1 0,0 0 0,21 16 0,-13-14-136,0-1-1,1 0 1,0-1-1,1-2 1,1 0-1,-1-1 1,1-1-1,0-1 0,36 4 1,-24-6-6690</inkml:trace>
</inkml:ink>
</file>

<file path=ppt/ink/ink113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0-12T15:19:23.311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33 27 24575,'-3'-1'0,"1"0"0,0 0 0,0 0 0,0 0 0,0 0 0,0 0 0,0-1 0,0 1 0,0-1 0,0 1 0,0-1 0,-1-2 0,-2-4 0,17 16 0,-5-2 0,0 0 0,-1 1 0,0 0 0,-1 1 0,0-1 0,0 1 0,0 0 0,-1 0 0,0 1 0,-1-1 0,3 10 0,5 19 0,7 48 0,-15-68 0,14 95 0,-6 2 0,-3 198 0,-7-324 0,1 0 0,1 0 0,0 1 0,1-1 0,5-11 0,32-66 0,-36 77 0,2 0 0,0 0 0,1 1 0,0 0 0,0 1 0,1 0 0,12-11 0,-19 19 0,0 0 0,0 0 0,0 1 0,1-1 0,-1 0 0,0 1 0,1-1 0,0 1 0,-1 0 0,1 0 0,0 0 0,-1 0 0,1 1 0,0-1 0,0 1 0,0-1 0,0 1 0,0 0 0,-1 0 0,1 0 0,0 1 0,0-1 0,0 1 0,0-1 0,-1 1 0,1 0 0,0 0 0,-1 1 0,1-1 0,0 0 0,-1 1 0,0-1 0,1 1 0,-1 0 0,0 0 0,0 0 0,0 0 0,0 0 0,2 4 0,1 1 0,0 1 0,0 1 0,-1-1 0,0 1 0,-1-1 0,0 1 0,0 0 0,-1 1 0,0-1 0,-1 0 0,1 14 0,-1-13 0,-1 0 0,0 0 0,-1 0 0,0 1 0,0-1 0,-1 0 0,0 0 0,-1-1 0,0 1 0,-6 13 0,4-17 0,1 1 0,-1-1 0,-1 0 0,1 0 0,-1 0 0,0-1 0,0 0 0,-10 6 0,-60 32 0,55-31 0,-26 12-1365,3-2-5461</inkml:trace>
</inkml:ink>
</file>

<file path=ppt/ink/ink114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0-12T15:19:23.700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1465 28 24575,'-17'-6'0,"0"1"0,0 0 0,-1 1 0,0 1 0,0 1 0,0 0 0,1 1 0,-26 3 0,0-3 0,-187 4-267,0 9 0,-436 80 0,574-71-965,72-15-4926</inkml:trace>
</inkml:ink>
</file>

<file path=ppt/ink/ink114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0-12T15:19:24.039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684 0 24575,'-5'0'0,"-5"0"0,-7 0 0,-10 0 0,-4 0 0,-6 0 0,-7 0 0,-4 0 0,-4 0 0,-3 0 0,0 0 0,-1 5 0,5 1 0,1 0 0,6 3 0,4 1 0,5-2 0,9-3-8191</inkml:trace>
</inkml:ink>
</file>

<file path=ppt/ink/ink114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0-12T15:19:24.504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29 24575,'5'0'0,"6"0"0,5-5 0,6-1 0,2 0 0,8 1 0,2 2 0,5 1 0,0 1 0,4 0 0,2 1 0,4 5 0,-2 2 0,1-1 0,-4-1 0,0 3 0,-8 0-8191</inkml:trace>
</inkml:ink>
</file>

<file path=ppt/ink/ink114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0-12T15:19:24.875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0 106 24575,'0'-5'0,"5"-1"0,11-5 0,11-4 0,11 0 0,13 2 0,17-1 0,10 2 0,10 3 0,5 3 0,4 7 0,1 4 0,-17 0-8191</inkml:trace>
</inkml:ink>
</file>

<file path=ppt/ink/ink114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0-12T15:19:39.474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75 24575,'775'-37'-949,"-360"10"-694,976 17 200,-2 74 465,-1332-60 982,298 21 201,-244-12 69,125 31-1,-220-41-7,0 2-1,0 0 1,19 9 0,-13-1-5263</inkml:trace>
</inkml:ink>
</file>

<file path=ppt/ink/ink114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0-12T15:19:44.646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92 526 24575,'0'1'0,"0"-1"0,1 1 0,-1 0 0,0 0 0,0 0 0,1-1 0,-1 1 0,1 0 0,-1 0 0,1-1 0,-1 1 0,1 0 0,-1-1 0,1 1 0,0-1 0,-1 1 0,1-1 0,0 1 0,-1-1 0,1 1 0,0-1 0,1 1 0,22 9 0,-11-6 0,-6-1 0,0-1 0,1 0 0,-1 0 0,1-1 0,-1 0 0,1 0 0,0 0 0,-1-1 0,1 0 0,0-1 0,-1 0 0,1 0 0,-1-1 0,1 0 0,13-5 0,8-5 0,-1-1 0,43-28 0,-44 25 0,3-2 0,179-111 0,-166 99 0,-1-1 0,62-63 0,-98 88 0,-1 0 0,0 0 0,0 0 0,0-1 0,-1 0 0,0 0 0,-1 0 0,0 0 0,0 0 0,3-10 0,-6 14 0,1 1 0,-1-1 0,0 1 0,0-1 0,0 1 0,0-1 0,0 0 0,0 1 0,-1-1 0,1 1 0,-1-1 0,0 1 0,0 0 0,0-1 0,0 1 0,0 0 0,0-1 0,0 1 0,-1 0 0,1 0 0,-1 0 0,0 0 0,0 0 0,0 1 0,0-1 0,0 1 0,0-1 0,0 1 0,0-1 0,0 1 0,-1 0 0,1 0 0,0 0 0,-1 1 0,-2-2 0,-10-2 0,0 1 0,0 0 0,0 1 0,0 0 0,-1 2 0,1-1 0,0 2 0,-1 0 0,-21 5 0,8 0 0,0 1 0,1 2 0,1 1 0,-29 13 0,34-12 0,0 1 0,1 1 0,1 0 0,0 2 0,0 0 0,2 1 0,0 1 0,1 1 0,-27 35 0,35-40 0,1 0 0,0 1 0,1 0 0,1 0 0,0 1 0,1 0 0,0 0 0,1 0 0,1 0 0,1 1 0,0-1 0,1 1 0,0 0 0,2-1 0,-1 1 0,6 22 0,-1-14 0,1 0 0,2-1 0,0 0 0,1 0 0,19 31 0,72 99 0,-9-14 0,-85-129 0,0 1 0,-1-1 0,0 1 0,-1 1 0,0-1 0,3 20 0,-6-27 0,-1 1 0,1 0 0,-1-1 0,0 1 0,-1 0 0,1-1 0,-1 1 0,0-1 0,0 1 0,0-1 0,-1 1 0,1-1 0,-1 1 0,0-1 0,-1 0 0,1 0 0,-1 0 0,1-1 0,-7 7 0,-6 5 12,-1-1 0,-1-1 0,0 0 0,-1-1 0,0-1 0,-1-1 0,0-1 0,0 0 0,-37 10 0,31-12-198,0-2 1,0 0-1,-1-2 0,1 0 1,-1-2-1,0-1 1,-44-5-1,33-2-6640</inkml:trace>
</inkml:ink>
</file>

<file path=ppt/ink/ink114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0-12T15:19:45.034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1 449 24575,'4'0'0,"7"5"0,6 1 0,9 0 0,10-6 0,7-3 0,7-5 0,3-2 0,7-4 0,3-3 0,-1 0 0,-5-1 0,-4 2 0,-11 4-8191</inkml:trace>
  <inkml:trace contextRef="#ctx0" brushRef="#br0" timeOffset="1">1 203 24575,'0'-5'0,"4"-1"0,12-4 0,7-1 0,9-3 0,13-4 0,13 2 0,10-2 0,13-2 0,10-3 0,4-1 0,5 3 0,-15 5-8191</inkml:trace>
</inkml:ink>
</file>

<file path=ppt/ink/ink114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0-12T15:19:46.012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0 379 24575,'3'0'0,"0"-1"0,-1 0 0,1 0 0,0 0 0,-1 0 0,1 0 0,-1 0 0,1-1 0,2-2 0,9-4 0,46-15 0,2 2 0,101-20 0,-134 34 0,423-75-682,-294 57 545,1327-129-1875,-1337 149 1819,1 8-1,-1 5 0,150 30 1,-263-32-190,35 12 1,-34-5-3439</inkml:trace>
</inkml:ink>
</file>

<file path=ppt/ink/ink114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0-12T15:19:47.432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1 995 24575,'1'-4'0,"0"0"0,1 0 0,0 0 0,-1 1 0,1-1 0,1 0 0,-1 1 0,0 0 0,1-1 0,5-4 0,2-5 0,191-286 0,-116 166 0,138-167 0,-214 289 0,-4 5 0,-1 1 0,1-1 0,0 1 0,0 0 0,0 0 0,1 0 0,0 1 0,0 0 0,0 0 0,13-6 0,-18 10 0,0 0 0,0 0 0,0 0 0,0-1 0,0 1 0,0 0 0,0 0 0,-1 0 0,1 1 0,0-1 0,0 0 0,0 0 0,0 0 0,0 1 0,0-1 0,0 0 0,0 1 0,-1-1 0,1 1 0,0-1 0,0 1 0,-1-1 0,1 1 0,0-1 0,-1 1 0,1 0 0,0 0 0,-1-1 0,1 1 0,-1 0 0,1 0 0,-1-1 0,0 1 0,1 0 0,-1 0 0,0 0 0,1 1 0,5 40 0,-5-32 0,-1-9 0,2 32 0,2 0 0,1-1 0,2 0 0,13 41 0,-19-71 0,-1-1 0,1 1 0,0 0 0,-1 0 0,1 0 0,0-1 0,0 1 0,0-1 0,0 1 0,1 0 0,-1-1 0,0 0 0,1 1 0,-1-1 0,0 0 0,1 0 0,0 0 0,-1 0 0,1 0 0,0 0 0,-1 0 0,4 1 0,-3-2 0,0-1 0,0 1 0,0 0 0,0 0 0,0-1 0,0 1 0,0-1 0,0 0 0,0 0 0,0 1 0,0-1 0,0-1 0,-1 1 0,1 0 0,0 0 0,-1 0 0,2-3 0,8-7 0,0-1 0,-1-1 0,0 0 0,8-16 0,-15 24 0,73-133 0,-8 14 0,-56 100 0,-11 19 0,1 0 0,0 1 0,0-1 0,0 1 0,1 0 0,0 0 0,0 0 0,0 0 0,0 0 0,0 0 0,7-5 0,-9 9 0,0 0 0,-1 0 0,1 0 0,-1 0 0,1 0 0,-1 1 0,1-1 0,-1 0 0,0 0 0,1 0 0,-1 0 0,1 1 0,-1-1 0,1 0 0,-1 1 0,1-1 0,-1 0 0,0 1 0,1-1 0,-1 0 0,0 1 0,1-1 0,-1 0 0,0 1 0,0-1 0,1 1 0,-1-1 0,0 1 0,0-1 0,0 1 0,1 0 0,6 20 0,-6-17 0,53 238 0,-21-79 0,-25-129-104,84 312-1157,-71-281-5565</inkml:trace>
</inkml:ink>
</file>

<file path=ppt/ink/ink114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0-12T15:19:48.286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0 104 24575,'2'10'0,"0"-1"0,0 0 0,0 1 0,1-1 0,1 0 0,-1-1 0,2 1 0,-1 0 0,6 7 0,12 27 0,150 322 0,-165-350 0,9 19 0,2-1 0,27 40 0,-43-70 0,0 0 0,1 0 0,-1 0 0,0-1 0,1 1 0,0-1 0,-1 0 0,1 0 0,0 0 0,0 0 0,0 0 0,1-1 0,-1 1 0,0-1 0,0 0 0,1 0 0,-1 0 0,4 0 0,-3-1 0,-1 0 0,1-1 0,-1 1 0,1-1 0,-1 0 0,0 0 0,1 0 0,-1 0 0,0-1 0,0 0 0,0 1 0,0-1 0,0 0 0,0 0 0,0 0 0,-1-1 0,1 1 0,3-5 0,26-33 0,-2-1 0,-2-1 0,30-59 0,7-10 0,-18 38 0,65-76 0,-80 111 0,2 2 0,2 2 0,60-46 0,-61 55 0,-48 30 0,0 0 0,-1-2 0,-24 5 0,-12 4 0,0-1 0,28-6 0,1 0 0,-32 12 0,96-21 0,89-18 0,-37 8 0,-83 12-100,15-3 322,-21 4-589,-11 4-753,-11 2-5706</inkml:trace>
</inkml:ink>
</file>

<file path=ppt/ink/ink115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0-12T15:19:48.649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154 54 24575,'-9'-1'0,"0"0"0,0-1 0,0 0 0,-8-3 0,-33-6 0,48 11 0,-1 0 0,1 0 0,-1 0 0,1 0 0,-1 0 0,1 0 0,-1 1 0,1-1 0,-1 1 0,1 0 0,-1 0 0,1 0 0,0 0 0,-1 0 0,-2 3 0,4-4 0,1 0 0,-1 1 0,1-1 0,-1 0 0,1 0 0,-1 1 0,1-1 0,-1 1 0,1-1 0,0 0 0,-1 1 0,1-1 0,0 1 0,-1-1 0,1 1 0,0-1 0,0 1 0,-1-1 0,1 1 0,0-1 0,0 1 0,0-1 0,0 1 0,0 0 0,0-1 0,0 1 0,0-1 0,0 1 0,0-1 0,0 1 0,0 0 0,0 0 0,1 0 0,0 0 0,0 0 0,0 0 0,0 0 0,0-1 0,0 1 0,0 0 0,0 0 0,1-1 0,-1 1 0,0-1 0,0 1 0,2-1 0,4 2 0,-1 0 0,1-1 0,-1 0 0,14-1 0,36-8 0,86-24 0,8-3 0,-451 88 0,292-52-120,5-1 24,0 0 1,-1 1-1,1-1 0,0 1 0,0 0 0,0 0 1,0 0-1,0 1 0,0 0 0,0-1 1,0 1-1,-5 4 0</inkml:trace>
</inkml:ink>
</file>

<file path=ppt/ink/ink115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0-12T15:19:53.285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1 24575,'0'0'-8191</inkml:trace>
</inkml:ink>
</file>

<file path=ppt/ink/ink115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0-12T15:20:03.670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0 362 24575,'0'-2'0,"0"1"0,0-1 0,0 0 0,0 1 0,1-1 0,-1 0 0,0 1 0,1-1 0,-1 0 0,1 1 0,0-1 0,-1 1 0,1-1 0,0 1 0,0-1 0,0 1 0,0 0 0,0-1 0,0 1 0,0 0 0,1 0 0,-1 0 0,2-1 0,0 0 0,0 1 0,0 0 0,0 0 0,0 0 0,0 0 0,1 1 0,-1-1 0,0 1 0,0 0 0,0 0 0,6 1 0,7 1 0,0 1 0,-1 1 0,29 10 0,-28-9 0,-1-1 0,2 0 0,-1-1 0,0-1 0,0-1 0,1 0 0,-1-1 0,27-3 0,10-5 0,67-20 0,-41 8 0,-40 12 0,0 1 0,0 2 0,0 2 0,1 2 0,0 1 0,-1 2 0,70 13 0,-51-8 0,0-1 0,0-4 0,67-4 0,-16 0 0,-13 3 0,109-3 0,-107-13 0,-33 3 0,123-28 0,7-2 0,-130 30 0,-37 6 0,43-3 0,-45 6 0,38-8 0,-40 6 0,1 1 0,26-1 0,199 7 0,84-4 0,-218-11 0,31-1 0,-79 12 0,74-12 0,13 0 0,-9 1 0,15-1 0,4 1 0,-69 3 0,182 7 0,-139 5 0,-79-3 0,-23 0 0,1 1 0,-1 2 0,53 9 0,-76-7 0,0-1 0,0-1 0,1 0 0,-1-1 0,0 0 0,1-2 0,-1 1 0,0-2 0,0 0 0,0 0 0,0-1 0,0-1 0,18-7 0,-15 4 0,1 1 0,-1 1 0,1 1 0,0 0 0,0 2 0,25-2 0,3 3 0,61 7 0,-61 5-17,6 1 111,-49-12-205,0 0 0,1 1 0,-1-1 0,0 0 0,0 0 0,0-1 0,0 1 1,1-1-1,-1 1 0,0-1 0,0 0 0,4-2 0</inkml:trace>
</inkml:ink>
</file>

<file path=ppt/ink/ink115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0-12T15:19:49.127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0 126 24575,'5'-5'0,"6"-1"0,11 0 0,5-4 0,9 1 0,6-4 0,6-4 0,5 2 0,1-3 0,-3 3 0,-10 4-8191</inkml:trace>
</inkml:ink>
</file>

<file path=ppt/ink/ink115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0-12T15:19:49.474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0 136 24575,'5'-4'0,"6"-2"0,5-5 0,11-5 0,8-4 0,14 1 0,11-1 0,10-1 0,-7 2-8191</inkml:trace>
</inkml:ink>
</file>

<file path=ppt/ink/ink115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0-12T15:19:51.850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1 306 24575,'0'-20'0,"0"-2"0,0 0 0,6-39 0,-4 54 0,0-1 0,0 1 0,1-1 0,0 1 0,0 0 0,0 0 0,1 0 0,0 1 0,1-1 0,-1 1 0,10-10 0,-4 7 0,1 0 0,0 1 0,0 0 0,1 1 0,0 0 0,0 0 0,0 2 0,1-1 0,25-6 0,-29 10 0,0 0 0,0 0 0,0 1 0,0 0 0,0 0 0,0 1 0,1 0 0,-1 1 0,0 0 0,0 0 0,0 1 0,0 0 0,-1 1 0,1 0 0,16 8 0,-19-6 0,0 0 0,0 0 0,0 0 0,0 1 0,-1 0 0,0 0 0,0 1 0,0-1 0,-1 1 0,0 0 0,-1 0 0,1 0 0,-2 1 0,1-1 0,-1 1 0,0 0 0,0 0 0,-1 0 0,0-1 0,0 14 0,-1 0 0,0 0 0,-2-1 0,0 1 0,-1 0 0,-1-1 0,-12 36 0,-7 2 0,-2-2 0,-3 0 0,-2-1 0,-3-2 0,-2-2 0,-59 69 0,78-96 0,16-15 0,15-9 0,61-24 0,103-50 0,7-2 0,-181 75 0,30-13 0,0 3 0,1 0 0,0 3 0,1 1 0,39-3 0,-73 10 0,1 0 0,-1 0 0,1 1 0,-1-1 0,0 1 0,1 0 0,-1 0 0,0 0 0,1 0 0,-1 1 0,0-1 0,5 4 0,-7-4 0,0 0 0,0 0 0,-1-1 0,1 1 0,0 0 0,-1 0 0,1 0 0,0 0 0,-1 0 0,1 1 0,-1-1 0,1 0 0,-1 0 0,0 0 0,0 0 0,1 1 0,-1-1 0,0 0 0,0 0 0,0 0 0,0 1 0,0-1 0,-1 0 0,1 0 0,0 0 0,0 0 0,-1 1 0,1-1 0,-1 0 0,1 0 0,-1 0 0,1 0 0,-1 0 0,0 0 0,1 0 0,-1 0 0,0 0 0,0-1 0,-1 2 0,-13 14-1365,-3-1-5461</inkml:trace>
</inkml:ink>
</file>

<file path=ppt/ink/ink115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0-12T15:20:31.004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0 139 24575,'1'-2'0,"-1"1"0,1-1 0,-1 1 0,1-1 0,0 1 0,-1-1 0,1 1 0,0 0 0,0-1 0,0 1 0,0 0 0,0 0 0,1-1 0,-1 1 0,0 0 0,0 0 0,1 0 0,-1 1 0,1-1 0,2-1 0,36-15 0,-34 15 0,35-12 0,0 3 0,85-13 0,90 5 0,-112 11 0,251-8 0,-323 17 0,-32-1 0,0 0 0,0 0 0,0 0 0,0 0 0,0 0 0,0 0 0,0 0 0,-1 0 0,1 0 0,0 0 0,0 0 0,0 0 0,0 0 0,0 1 0,0-1 0,0 0 0,0 0 0,0 0 0,0 0 0,0 0 0,0 0 0,0 0 0,0 0 0,0 0 0,0 1 0,0-1 0,0 0 0,0 0 0,0 0 0,0 0 0,0 0 0,0 0 0,0 0 0,0 0 0,0 0 0,0 0 0,1 0 0,-1 1 0,0-1 0,0 0 0,0 0 0,0 0 0,0 0 0,0 0 0,0 0 0,0 0 0,0 0 0,0 0 0,0 0 0,0 0 0,0 0 0,1 0 0,-1 0 0,0 0 0,0 0 0,0 0 0,0 0 0,0 0 0,-13 7 0,-21 4 0,-218 32 0,62-14 0,-76 14-1365,227-40-5461</inkml:trace>
</inkml:ink>
</file>

<file path=ppt/ink/ink115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0-12T15:20:31.610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329 20 24575,'-14'-1'0,"0"-1"0,0 0 0,-14-3 0,16 2 0,0 0 0,0 1 0,0 1 0,-24 0 0,28 2 0,0 0 0,0 1 0,0-1 0,0 2 0,0-1 0,0 1 0,1 0 0,-1 1 0,1 0 0,0 0 0,0 0 0,0 1 0,1 0 0,0 1 0,0-1 0,0 1 0,0 0 0,1 0 0,0 1 0,0 0 0,1 0 0,0 0 0,0 0 0,1 1 0,0-1 0,0 1 0,1 0 0,0 0 0,0 0 0,1 0 0,-1 13 0,2-17 0,1 1 0,-1-1 0,1 0 0,0 0 0,0 0 0,1 0 0,-1 0 0,1 0 0,0-1 0,0 1 0,0 0 0,0-1 0,1 0 0,-1 1 0,1-1 0,0 0 0,0 0 0,0-1 0,0 1 0,1 0 0,-1-1 0,1 0 0,-1 0 0,1 0 0,0 0 0,7 1 0,-1 1 0,0-1 0,0-1 0,1 1 0,-1-2 0,1 1 0,0-2 0,-1 1 0,1-1 0,14-3 0,-6-1 0,0 0 0,-1-2 0,1 0 0,-1-1 0,-1-1 0,0-1 0,0 0 0,0-1 0,-1-1 0,24-22 0,-35 27 0,-1 0 0,1 0 0,-1-1 0,-1 1 0,1-1 0,-1 0 0,-1 0 0,1-1 0,-1 1 0,0 0 0,-1-1 0,0 1 0,0-1 0,0 0 0,-1 1 0,0-1 0,-1 1 0,-1-11 0,-20 113 0,17-59 0,3 1 0,1 0 0,1 0 0,2-1 0,2 1 0,1 0 0,2-1 0,17 53 0,-21-78 0,6 13 0,-2 0 0,-1 0 0,-1 1 0,2 27 0,-7-45 0,1-1 0,-2 1 0,1-1 0,-1 0 0,0 1 0,0-1 0,0 0 0,-1 1 0,0-1 0,0 0 0,-1-1 0,0 1 0,0 0 0,0-1 0,-1 1 0,1-1 0,-1 0 0,-1 0 0,1-1 0,-1 1 0,-6 4 0,-8 6 30,-2-2 0,0 0 0,-30 13 0,41-21-179,-1-1 1,0 0-1,0-1 1,0 0-1,0-1 1,0 0-1,-1-1 1,1 0-1,-16-1 1,-1-4-6678</inkml:trace>
</inkml:ink>
</file>

<file path=ppt/ink/ink115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0-12T15:20:32.157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155 1266 24575,'2'-181'0,"-8"-262"0,-10 320 0,-44-176 0,53 268 0,-3-13 0,-29-80 0,39 123 0,0-1 0,-1 1 0,1 0 0,-1 0 0,1 0 0,-1 0 0,1 0 0,-1-1 0,0 1 0,0 0 0,1 1 0,-1-1 0,0 0 0,0 0 0,0 0 0,0 0 0,0 1 0,0-1 0,0 0 0,-2 0 0,1 7 0,9 9 0,-1-6 0,0-1 0,1-1 0,-1 1 0,1-1 0,1 0 0,-1-1 0,1 0 0,0 0 0,14 7 0,-7-5 0,1-1 0,-1-1 0,1-1 0,0 0 0,18 3 0,13-2 0,0-2 0,0-1 0,50-5 0,448-43 0,-149 7 0,-362 36 0,26-1 0,1-3 0,60-15 0,-100 15 120,-14 4-321,-11 2-1083,-7 2-5542</inkml:trace>
</inkml:ink>
</file>

<file path=ppt/ink/ink115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0-12T15:20:32.532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1 24575,'5'12'0,"0"-1"0,0 0 0,1 0 0,13 18 0,3 8 0,-4 1 0,-1 2 0,22 79 0,-29-82 0,1-1 0,3 0 0,0 0 0,21 33 0,-19-45-1365,0-7-5461</inkml:trace>
</inkml:ink>
</file>

<file path=ppt/ink/ink116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0-12T15:20:33.125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84 255 24575,'1'-9'0,"0"0"0,0 0 0,1 1 0,6-17 0,4-24 0,-11 15 0,3-30 0,-4 62 0,0-1 0,1 1 0,-1-1 0,1 0 0,0 1 0,0-1 0,0 1 0,0-1 0,0 1 0,1 0 0,-1 0 0,1-1 0,0 1 0,-1 0 0,1 0 0,0 0 0,0 1 0,3-3 0,-5 4 0,0 0 0,0-1 0,0 1 0,1 0 0,-1 0 0,0 0 0,1-1 0,-1 1 0,0 0 0,0 0 0,1 0 0,-1 0 0,0 0 0,1-1 0,-1 1 0,0 0 0,1 0 0,-1 0 0,0 0 0,1 0 0,-1 0 0,0 0 0,1 0 0,-1 0 0,0 0 0,1 0 0,-1 1 0,0-1 0,1 0 0,-1 0 0,0 0 0,1 0 0,-1 1 0,-2 10 0,-12 15 0,-23 22 0,18-25 0,2 0 0,-20 35 0,33-52 0,1 1 0,0-1 0,0 1 0,1 0 0,0 0 0,0 0 0,0 0 0,1 0 0,0 0 0,1 0 0,-1 1 0,1-1 0,1 0 0,1 11 0,0-12 0,0-1 0,1 1 0,0-1 0,-1 0 0,2 0 0,-1 0 0,0-1 0,1 1 0,0-1 0,0 0 0,0 0 0,1 0 0,0-1 0,-1 1 0,1-1 0,0 0 0,0-1 0,1 1 0,-1-1 0,0 0 0,9 2 0,8 3 0,1-2 0,1 0 0,43 3 0,-45-7 0,0 0 0,24-4 0,-38 3 0,1-2 0,-1 1 0,1-1 0,-1 0 0,0-1 0,0 0 0,0-1 0,10-4 0,-15 5 0,0 0 0,0 0 0,0 0 0,0-1 0,-1 1 0,1-1 0,-1 1 0,0-1 0,0 0 0,0 0 0,-1 0 0,1 0 0,-1 0 0,0 0 0,0 0 0,0 0 0,0-6 0,-1 6 0,1 0 0,-1 0 0,0 0 0,0 0 0,0 0 0,0 0 0,-1 0 0,0 0 0,0 0 0,0 0 0,0 0 0,-1 0 0,1 0 0,-1 1 0,0-1 0,0 0 0,-4-4 0,5 7 0,0 0 0,0 0 0,0 0 0,-1 0 0,1 0 0,0 1 0,0-1 0,-1 0 0,1 1 0,0-1 0,-1 1 0,1 0 0,-1-1 0,1 1 0,-1 0 0,1 0 0,0 0 0,-1 0 0,1 0 0,-3 1 0,0-1 0,1 1 0,0 1 0,-1-1 0,1 0 0,0 1 0,0 0 0,0-1 0,-4 5 0,-2 1 0,1 1 0,0 0 0,0 1 0,-8 11 0,10-11 0,1 1 0,-1-1 0,1 1 0,1 0 0,0 1 0,1-1 0,-1 1 0,2-1 0,0 1 0,0 0 0,0 15 0,2-20 0,0 0 0,0 0 0,0 1 0,1-1 0,0 0 0,0 0 0,1 0 0,0 0 0,0-1 0,0 1 0,0 0 0,1-1 0,0 1 0,0-1 0,1 0 0,0 0 0,-1 0 0,2-1 0,-1 1 0,0-1 0,9 6 0,-4-5 0,0 1 0,1-2 0,0 1 0,0-1 0,0-1 0,1 0 0,-1 0 0,1-1 0,21 2 0,-25-4 0,1 0 0,-1 0 0,0-1 0,1 1 0,-1-2 0,0 1 0,1-1 0,-1 0 0,0 0 0,0-1 0,0 0 0,-1 0 0,1-1 0,-1 0 0,9-7 0,-12 8 0,1 0 0,-1 0 0,0-1 0,0 0 0,0 0 0,-1 0 0,0 0 0,1 0 0,-1 0 0,-1 0 0,1-1 0,0 1 0,-1-1 0,1-4 0,-1 1 0,-1 0 0,1-1 0,-1 1 0,-1 0 0,0 0 0,0 0 0,-4-13 0,1 7 0,-1 0 0,0 1 0,-1-1 0,0 1 0,-2 1 0,1-1 0,-1 1 0,-17-18 0,24 28 0,-1 0 0,1 0 0,0 1 0,-1-1 0,1 1 0,-1-1 0,0 1 0,0 0 0,1 0 0,-1 0 0,0 0 0,0 0 0,0 0 0,0 0 0,0 1 0,0-1 0,0 0 0,0 1 0,-1 0 0,1 0 0,0 0 0,0 0 0,0 0 0,0 0 0,-1 0 0,1 0 0,0 1 0,-3 0 0,3 1 0,-1 0 0,1 0 0,0 0 0,-1 0 0,1 1 0,0-1 0,0 0 0,0 1 0,1 0 0,-1-1 0,1 1 0,-1 0 0,1 0 0,0 0 0,0 0 0,0 0 0,1 0 0,-1 0 0,0 4 0,0 6 0,0 1 0,0-1 0,2 1 0,-1 0 0,2-1 0,5 23 0,28 75 0,-22-76 0,12 50 0,-23-72 0,0-1 0,0 1 0,-1 0 0,-1 0 0,0 0 0,-1 0 0,-4 24 0,1-26 0,0 0 0,0 0 0,-1-1 0,-1 1 0,1-1 0,-2 0 0,1 0 0,-2-1 0,1 0 0,-1 0 0,0-1 0,-1 0 0,-16 11 0,-10 7 0,-2-3 0,-51 25 0,29-19-1365,4-5-5461</inkml:trace>
</inkml:ink>
</file>

<file path=ppt/ink/ink116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0-12T15:20:34.011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1774 24575,'1'-4'0,"0"1"0,1 0 0,-1 0 0,0 0 0,1 0 0,0 0 0,0 0 0,0 1 0,0-1 0,0 0 0,0 1 0,1 0 0,-1-1 0,1 1 0,0 0 0,3-2 0,2-2 0,170-120 0,-93 71 0,536-409-428,-24-30-1,-75 107 429,-517 383 0,1 1 0,-1-1 0,0 0 0,0 0 0,0-1 0,-1 0 0,6-6 0,-10 11 3,0 0 0,0-1-1,0 1 1,0 0 0,0 0 0,0 0-1,1 0 1,-1-1 0,0 1 0,0 0-1,0 0 1,0 0 0,0 0-1,0-1 1,0 1 0,0 0 0,0 0-1,0 0 1,0 0 0,0-1 0,0 1-1,0 0 1,0 0 0,0 0 0,0-1-1,0 1 1,0 0 0,0 0-1,0 0 1,-1 0 0,1 0 0,0-1-1,0 1 1,0 0 0,0 0 0,0 0-1,0 0 1,0 0 0,-1-1 0,1 1-1,0 0 1,0 0 0,0 0-1,0 0 1,-1 0 0,1 0 0,0 0-1,0 0 1,-14 0 292,-14 6 133,-202 86-428,130-49 0,-108 30 0,205-72 0,0 0 0,0 0 0,1-1 0,-1 1 0,0-1 0,0 0 0,0 1 0,0-1 0,0-1 0,0 1 0,1 0 0,-1-1 0,0 1 0,-4-3 0,6 3 0,1 0 0,-1-1 0,1 1 0,-1-1 0,1 1 0,-1 0 0,1-1 0,-1 1 0,1-1 0,0 1 0,-1-1 0,1 1 0,0-1 0,0 0 0,-1 1 0,1-1 0,0 1 0,0-1 0,0 0 0,0 1 0,0-1 0,-1 1 0,1-1 0,0 0 0,1 0 0,-1-1 0,1 0 0,-1-1 0,1 1 0,0 0 0,0 0 0,0 0 0,0 0 0,0 0 0,0 0 0,3-2 0,12-16 0,2 1 0,0 1 0,1 1 0,1 0 0,0 2 0,31-19 0,11-1 0,69-28 0,6 9 0,-115 47 0,1 0 0,1 2 0,-1 1 0,27-2 0,-46 5 0,0 1 0,1 0 0,-1 0 0,0 1 0,0-1 0,0 1 0,1 0 0,-1 0 0,0 0 0,0 0 0,0 1 0,-1 0 0,1 0 0,0 0 0,-1 0 0,1 0 0,-1 1 0,1 0 0,-1-1 0,0 1 0,0 1 0,-1-1 0,1 0 0,-1 1 0,1-1 0,-1 1 0,0-1 0,0 1 0,-1 0 0,1 0 0,-1 0 0,0 0 0,1 7 0,0 2 0,0 0 0,-1 1 0,-1-1 0,0 0 0,-1 1 0,0-1 0,-1 0 0,-1 0 0,-6 21 0,-3-4 0,0-1 0,-2 0 0,-25 39 0,-63 79 0,78-115 0,-36 51-1365,6-7-5461</inkml:trace>
</inkml:ink>
</file>

<file path=ppt/ink/ink116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0-12T15:20:35.429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351 13 24575,'0'-4'0,"-4"-3"0,-2 6 0,-5 2 0,0 7 0,-3 10 0,-3 7 0,-4 8 0,-3 9 0,-2 5 0,-1 5 0,-6 3 0,-1 1 0,0 0 0,1 0 0,2-4 0,6-12-8191</inkml:trace>
</inkml:ink>
</file>

<file path=ppt/ink/ink116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0-12T15:20:35.815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0 465 24575,'5'0'0,"6"0"0,5 0 0,5 5 0,4 5 0,2 2 0,1 4 0,5 2 0,2 4 0,-1 3 0,4 2 0,-1 0 0,-1-4 0,-8-5-8191</inkml:trace>
  <inkml:trace contextRef="#ctx0" brushRef="#br0" timeOffset="1">710 1 24575,'0'4'0,"4"2"0,3 5 0,-2 4 0,5 10 0,-1 5 0,4 6 0,-1 2 0,3 5 0,-2-7-8191</inkml:trace>
</inkml:ink>
</file>

<file path=ppt/ink/ink116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0-12T15:20:36.206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1 575 24575,'-1'9'0,"2"1"0,-1 0 0,1 0 0,1-1 0,4 18 0,-4-22 0,1 1 0,-1-1 0,1 0 0,0 0 0,1 0 0,-1 0 0,1-1 0,0 1 0,0-1 0,9 7 0,-5-4 0,1-1 0,0 0 0,0-1 0,1 0 0,0 0 0,-1-1 0,2 0 0,-1-1 0,0 0 0,1-1 0,-1 0 0,1-1 0,-1 0 0,1 0 0,0-1 0,0 0 0,-1-1 0,1-1 0,0 1 0,-1-2 0,0 1 0,1-2 0,-1 1 0,0-1 0,-1-1 0,1 0 0,-1 0 0,0-1 0,0 0 0,0 0 0,8-10 0,-13 13 0,0-1 0,-1 0 0,0 0 0,0 0 0,0-1 0,-1 1 0,1-1 0,-1 1 0,0-1 0,0 0 0,-1 0 0,1 1 0,-1-1 0,0 0 0,0-1 0,-1 1 0,0 0 0,0 0 0,0 0 0,0 0 0,-1 0 0,0 0 0,0 0 0,0 0 0,-1 0 0,1 0 0,-1 0 0,0 1 0,-1-1 0,1 1 0,-4-5 0,0 0 0,0 1 0,0 0 0,-1 1 0,1-1 0,-2 1 0,1 1 0,-1-1 0,0 1 0,0 1 0,-1-1 0,0 2 0,0-1 0,0 1 0,0 0 0,-11-2 0,3 3-151,1 0-1,0 1 0,-1 1 0,0 1 1,1 0-1,-1 1 0,1 1 1,-29 7-1,19-2-6674</inkml:trace>
  <inkml:trace contextRef="#ctx0" brushRef="#br0" timeOffset="1">28 164 24575,'0'-4'0,"0"-7"0,4-1 0,7-3 0,11 1 0,10-2 0,14-3 0,13 2 0,11-1 0,7-2 0,-10 2-8191</inkml:trace>
</inkml:ink>
</file>

<file path=ppt/ink/ink116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0-12T15:20:38.628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0 110 24575,'0'-4'0,"0"0"0,1 0 0,-1 0 0,1 1 0,0-1 0,0 0 0,0 0 0,0 0 0,1 1 0,0-1 0,-1 0 0,1 1 0,1 0 0,-1-1 0,0 1 0,6-5 0,-3 4 0,0 0 0,0 0 0,0 0 0,1 1 0,0 0 0,-1 0 0,1 0 0,0 1 0,12-3 0,-8 2 0,-1 2 0,1-1 0,0 1 0,0 0 0,0 1 0,0 0 0,0 1 0,0 0 0,0 1 0,-1 0 0,1 0 0,-1 1 0,15 6 0,-20-7 0,-1-1 0,1 1 0,-1 1 0,0-1 0,0 0 0,0 1 0,0-1 0,0 1 0,0 0 0,-1 0 0,1 0 0,-1 0 0,0 1 0,0-1 0,0 0 0,-1 1 0,1 0 0,-1-1 0,1 1 0,-1 0 0,-1 0 0,1-1 0,0 1 0,-1 0 0,0 0 0,0 0 0,0 5 0,-2 2 0,-1-1 0,0 0 0,0 1 0,-1-2 0,0 1 0,0 0 0,-1-1 0,-12 17 0,1-5 0,-24 25 0,25-31 0,1 1 0,0 0 0,-18 31 0,29-42 0,1 0 0,-1 1 0,1-1 0,0 1 0,0 0 0,1 0 0,-1-1 0,1 1 0,1 0 0,-1 0 0,1 0 0,0 0 0,0 0 0,1 0 0,0 0 0,0 0 0,2 8 0,1-5 0,1 0 0,0 0 0,0 0 0,1-1 0,0 0 0,0 0 0,9 8 0,15 22 0,-24-31 0,-1 1 0,0 0 0,0 1 0,-1-1 0,0 1 0,0 0 0,3 12 0,-7-17 0,1 0 0,-1 0 0,0 0 0,0-1 0,0 1 0,-1 0 0,1 0 0,-1 0 0,0 0 0,0-1 0,-1 1 0,1-1 0,-1 1 0,1-1 0,-1 1 0,0-1 0,0 0 0,-1 0 0,1 0 0,-1 0 0,-3 3 0,-23 21-1365,-3-3-5461</inkml:trace>
</inkml:ink>
</file>

<file path=ppt/ink/ink116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0-12T15:20:08.989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555 1 24575,'-1'9'0,"0"1"0,0 0 0,-1-1 0,0 1 0,0-1 0,-1 0 0,-5 10 0,-34 62 0,24-47 0,-57 90 0,-139 179 0,144-209 0,63-85-94,-84 107-1177,74-98-5555</inkml:trace>
</inkml:ink>
</file>

<file path=ppt/ink/ink116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0-12T15:20:09.344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0 24575,'2'1'0,"0"-1"0,0 1 0,-1-1 0,1 1 0,0-1 0,0 1 0,0 0 0,-1 0 0,1 0 0,0 0 0,-1 0 0,1 1 0,-1-1 0,3 3 0,21 25 0,-14-16 0,121 126 0,-105-114 0,1-2 0,1 0 0,41 22 0,-64-41-47,203 122-1271,-180-106-5508</inkml:trace>
</inkml:ink>
</file>

<file path=ppt/ink/ink116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0-12T15:20:18.270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189 1 24575,'-1'6'0,"0"-1"0,0 1 0,-1 0 0,0 0 0,0-1 0,-1 1 0,1-1 0,-5 6 0,-4 12 0,-29 73 0,4 1 0,-37 165 0,71-251 0,0-1 0,0 1 0,1 0 0,1 0 0,0 0 0,0 0 0,4 20 0,-3-27 0,0-1 0,0 0 0,0 0 0,0 0 0,1 0 0,-1 0 0,1 0 0,0 0 0,-1-1 0,1 1 0,1 0 0,-1-1 0,0 0 0,0 1 0,1-1 0,0 0 0,-1 0 0,1-1 0,0 1 0,0 0 0,0-1 0,0 0 0,0 0 0,0 0 0,0 0 0,1 0 0,-1 0 0,0-1 0,7 1 0,3-2 0,0 1 0,0-1 0,1-1 0,-1-1 0,0 0 0,-1 0 0,1-1 0,0-1 0,13-7 0,8-5 0,59-41 0,-43 20-1365,-9 3-5461</inkml:trace>
</inkml:ink>
</file>

<file path=ppt/ink/ink116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0-12T15:20:18.708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160 1 24575,'-18'42'0,"2"1"0,-16 71 0,5-17 0,12-49 0,1-9 0,3 1 0,-13 76 0,23-105 0,0 1 0,0 0 0,2 0 0,-1 0 0,1 0 0,1-1 0,0 1 0,1-1 0,0 1 0,1-1 0,0 0 0,1 0 0,0 0 0,11 16 0,1-4-1365,0-3-5461</inkml:trace>
</inkml:ink>
</file>

<file path=ppt/ink/ink117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0-12T15:20:19.138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232 66 24575,'-3'2'0,"-23"21"0,25-22 0,-1 0 0,1 0 0,-1 0 0,1-1 0,-1 1 0,1 0 0,-1-1 0,0 1 0,1-1 0,-1 1 0,0-1 0,1 1 0,-1-1 0,0 0 0,1 0 0,-3 0 0,4 0 0,-1 0 0,1 0 0,0 0 0,0 0 0,0 0 0,0 0 0,0 0 0,-1-1 0,1 1 0,0 0 0,0 0 0,0 0 0,0 0 0,0 0 0,-1 0 0,1 0 0,0 0 0,0 0 0,0 0 0,0 0 0,0-1 0,0 1 0,0 0 0,0 0 0,-1 0 0,1 0 0,0 0 0,0 0 0,0-1 0,0 1 0,0 0 0,0 0 0,0 0 0,0 0 0,0 0 0,0-1 0,0 1 0,0 0 0,0 0 0,0 0 0,0 0 0,0 0 0,0-1 0,0 1 0,0 0 0,0 0 0,0 0 0,0 0 0,1 0 0,-1-1 0,8-7 0,15-8 0,-21 15 0,42-24 0,-29 18 0,-1 0 0,-1-1 0,14-11 0,-27 19 0,0 0 0,0 0 0,0 0 0,0 0 0,0 0 0,0 0 0,0 0 0,0 0 0,0 0 0,-1 0 0,1 0 0,0 0 0,0 0 0,0 0 0,0 0 0,0 0 0,0 0 0,0 0 0,0 0 0,0 0 0,0 0 0,0 0 0,0 0 0,-1 0 0,1 0 0,0-1 0,0 1 0,0 0 0,0 0 0,0 0 0,0 0 0,0 0 0,0 0 0,0 0 0,0 0 0,0 0 0,0 0 0,0 0 0,0 0 0,0 0 0,0 0 0,0-1 0,0 1 0,0 0 0,0 0 0,0 0 0,0 0 0,-16 4 0,-18 9 0,-35 14 0,32-13 0,1 1 0,-64 38 0,98-52 0,1 0 0,-1 0 0,1 0 0,-1 1 0,1-1 0,-1 0 0,1 1 0,0-1 0,0 1 0,-1-1 0,1 1 0,0 0 0,1 0 0,-1-1 0,0 1 0,0 0 0,1 0 0,-1 0 0,1 0 0,0-1 0,-1 1 0,1 0 0,0 0 0,0 0 0,0 0 0,0 0 0,1 0 0,0 2 0,1 4 0,1 0 0,0 0 0,1 0 0,0-1 0,6 10 0,2 3 0,-8-10 0,0-1 0,-1 1 0,0 0 0,2 13 0,-4-16 0,1 0 0,-1 0 0,1 1 0,1-2 0,-1 1 0,1 0 0,1 0 0,5 9 0,-7-14 0,0 0 0,0-1 0,0 1 0,1-1 0,-1 1 0,0-1 0,1 0 0,-1 0 0,1 0 0,-1 0 0,1 0 0,-1 0 0,1-1 0,0 1 0,-1-1 0,1 0 0,0 0 0,-1 0 0,1 0 0,0 0 0,-1-1 0,1 1 0,3-2 0,9-2 0,0 0 0,28-13 0,-19 7 0,-10 4 0,-1 1 0,1 1 0,1 0 0,-1 1 0,26-2 0,-36 5 0,0 0 0,1 1 0,-1-1 0,0 1 0,1 0 0,-1 0 0,0 0 0,0 0 0,0 1 0,0 0 0,0 0 0,0 0 0,0 0 0,-1 1 0,1-1 0,-1 1 0,1 0 0,-1 0 0,0 0 0,0 0 0,-1 1 0,1-1 0,2 5 0,1 2 0,-1 0 0,-1 1 0,0 0 0,0-1 0,-1 1 0,0 1 0,-1-1 0,0 0 0,-1 1 0,0-1 0,-1 0 0,0 1 0,-1-1 0,0 1 0,-3 11 0,0-6 0,0 0 0,-2 0 0,0-1 0,0 1 0,-2-1 0,0-1 0,-1 1 0,0-2 0,-14 17 0,3-6-170,-1-2-1,-1 0 0,-1-2 1,0 0-1,-2-1 0,-1-2 1,-52 29-1,49-35-6655</inkml:trace>
</inkml:ink>
</file>

<file path=ppt/ink/ink117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0-12T15:20:19.510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66 0 24575,'5'0'0,"1"0"0,-1 1 0,0-1 0,0 1 0,0 0 0,0 0 0,0 0 0,-1 1 0,1-1 0,0 1 0,-1 1 0,1-1 0,-1 0 0,8 7 0,-9-7 0,-1 1 0,0 0 0,0 0 0,0-1 0,0 1 0,-1 0 0,1 1 0,-1-1 0,1 0 0,-1 0 0,0 1 0,-1-1 0,1 0 0,0 1 0,-1-1 0,0 1 0,0-1 0,0 1 0,0-1 0,-1 1 0,1-1 0,-2 6 0,-3 10 0,-1 0 0,-1-1 0,-10 19 0,9-20 0,0 1 0,2 0 0,-5 19 0,9-31 0,1 1 0,0 0 0,1 0 0,0-1 0,0 1 0,0 0 0,1 0 0,0-1 0,0 1 0,1 0 0,-1-1 0,5 10 0,4 3 0,1 0 0,1 0 0,0-1 0,23 25 0,-15-20 0,23 38 0,-38-52 0,0-1 0,-1 1 0,0-1 0,-1 1 0,0 1 0,0-1 0,-1 0 0,2 18 0,-4-19 0,0-1 0,-1 0 0,-1 0 0,1 0 0,-1 0 0,0 0 0,-1 0 0,1 0 0,-1-1 0,-1 1 0,1-1 0,-1 0 0,0 0 0,-1 0 0,1-1 0,-1 1 0,-7 5 0,-5 5 0,0-1 0,-2-1 0,1 0 0,-25 12 0,-33 12-1365,42-24-5461</inkml:trace>
</inkml:ink>
</file>

<file path=ppt/ink/ink117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0-12T15:20:19.896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47 1 24575,'0'4'0,"0"7"0,-5 1 0,-1 3 0,-1 4 0,-2-1 0,-1 0 0,2 2 0,7-1 0,8-6 0,3-3-8191</inkml:trace>
</inkml:ink>
</file>

<file path=ppt/ink/ink117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0-12T15:20:20.333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214 2 24575,'11'-2'0,"-2"2"0,-3 14 0,-5-5 0,0 0 0,-1 1 0,0-1 0,-1 0 0,0 0 0,-1 1 0,1-1 0,-2 0 0,1 0 0,-1-1 0,-8 17 0,-6 9 0,-34 50 0,35-59 0,-93 128-1365,85-125-5461</inkml:trace>
</inkml:ink>
</file>

<file path=ppt/ink/ink117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0-12T15:20:21.083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347 1 24575,'-5'0'0,"-6"0"0,-5 5 0,-6 1 0,-2 0 0,-8 3 0,-7 1 0,-1 3 0,-4-1 0,1 2 0,4-1 0,8-3-8191</inkml:trace>
</inkml:ink>
</file>

<file path=ppt/ink/ink117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0-12T15:20:22.132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408 1 24575,'-18'0'0,"-1"2"0,0 0 0,0 2 0,1 0 0,-1 0 0,-25 12 0,-101 53 0,91-41 0,50-26 0,-2 1 0,1 0 0,0-1 0,0 2 0,0-1 0,0 1 0,-5 4 0,10-7 0,-1 0 0,0 0 0,0 0 0,1 0 0,-1 0 0,1 0 0,-1 0 0,1 0 0,-1 1 0,1-1 0,-1 0 0,1 0 0,0 0 0,0 1 0,0-1 0,0 0 0,0 0 0,0 1 0,0-1 0,0 0 0,0 0 0,1 1 0,-1-1 0,0 0 0,1 0 0,-1 0 0,1 1 0,-1-1 0,1 0 0,0 0 0,-1 0 0,1 0 0,0 0 0,0 0 0,1 0 0,29 32 0,-24-27 0,-1-1 0,0 1 0,-1 1 0,1-1 0,-1 1 0,-1 0 0,1 0 0,5 12 0,-5-4 0,-3-10 0,0 1 0,0 0 0,0 0 0,7 9 0,-8-13 0,0-1 0,0 0 0,0 1 0,1-1 0,-1 0 0,0 0 0,0 0 0,1 0 0,-1 0 0,1 0 0,-1 0 0,1-1 0,-1 1 0,1-1 0,-1 1 0,1-1 0,0 1 0,-1-1 0,1 0 0,-1 0 0,1 0 0,0 0 0,2 0 0,56-6 0,-29 1 0,-1 2 0,1 1 0,-1 2 0,42 4 0,-64-3 0,0 1 0,0 0 0,0 0 0,-1 0 0,1 1 0,-1 0 0,1 1 0,-1-1 0,0 2 0,-1-1 0,1 1 0,-1 0 0,0 0 0,0 0 0,0 1 0,-1 0 0,0 0 0,0 1 0,0-1 0,-1 1 0,6 12 0,-9-16 0,1 1 0,-1 0 0,1 0 0,-1 0 0,0 0 0,-1 0 0,1 0 0,-1 0 0,0 0 0,0 0 0,0 0 0,0 0 0,-1 0 0,1 0 0,-3 5 0,1-3 0,0 0 0,-1 0 0,0 0 0,0-1 0,-1 1 0,1-1 0,-1 1 0,-8 7 0,-4 1 0,0 0 0,-1-1 0,0-1 0,-35 18 0,28-17-151,0-1-1,0-2 0,-1 0 0,-1-2 1,1 0-1,-1-2 0,0-1 1,-50 3-1,39-10-6674</inkml:trace>
</inkml:ink>
</file>

<file path=ppt/ink/ink117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0-12T15:20:22.504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450 250 24575,'-1'6'0,"0"1"0,0-1 0,-1 0 0,0 0 0,0 0 0,0-1 0,0 1 0,-1 0 0,0-1 0,0 0 0,-1 1 0,0-1 0,1 0 0,-2-1 0,-4 6 0,1-3 0,0 1 0,0-1 0,-1 0 0,0-1 0,-1 0 0,1-1 0,-19 8 0,23-11 0,1 0 0,-1 0 0,0-1 0,0 0 0,0 0 0,0 0 0,0-1 0,0 1 0,0-1 0,0 0 0,0-1 0,0 1 0,0-1 0,0 0 0,0 0 0,1-1 0,-1 1 0,0-1 0,1 0 0,-1 0 0,1-1 0,0 1 0,-1-1 0,1 0 0,0 0 0,1-1 0,-1 1 0,1-1 0,-1 0 0,1 0 0,0 0 0,1 0 0,-1 0 0,1-1 0,-1 1 0,1-1 0,1 1 0,-1-1 0,1 0 0,-1 0 0,1 0 0,1 0 0,-1 0 0,1-5 0,0-3 0,0 0 0,1 0 0,0 0 0,1 0 0,1 0 0,0 0 0,1 1 0,0 0 0,1-1 0,0 2 0,1-1 0,0 1 0,1-1 0,0 2 0,1-1 0,0 1 0,1 0 0,17-14 0,-19 17 0,1 1 0,0 0 0,1 0 0,0 1 0,-1 0 0,2 1 0,-1 0 0,0 0 0,1 1 0,18-4 0,-20 6 0,0 1 0,0-1 0,0 1 0,0 1 0,0-1 0,0 2 0,0-1 0,-1 1 0,1 0 0,0 0 0,-1 1 0,1 0 0,-1 0 0,13 9 0,-13-7 0,-1-1 0,0 1 0,0 0 0,-1 1 0,1 0 0,-1-1 0,0 2 0,-1-1 0,1 0 0,-1 1 0,5 12 0,-4-7 0,-1 0 0,-1 1 0,0-1 0,0 1 0,-1-1 0,0 21 0,-2-3 0,-2-1 0,-1 1 0,-1-1 0,-1 1 0,-14 40 0,5-31 0,-2-2 0,-1 0 0,-2-1 0,-1-1 0,-2 0 0,-39 45 0,-175 174 0,156-178-1365,8-11-5461</inkml:trace>
</inkml:ink>
</file>

<file path=ppt/ink/ink117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0-12T15:20:25.209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35 182 24575,'-2'0'0,"0"0"0,1 0 0,-1-1 0,0 1 0,0-1 0,1 0 0,-1 1 0,1-1 0,-1 0 0,1 0 0,-1 0 0,1 0 0,-1 0 0,1-1 0,0 1 0,0 0 0,-1 0 0,1-1 0,-1-1 0,2 2 0,-1 1 0,1-1 0,0 1 0,-1-1 0,1 0 0,0 0 0,-1 1 0,1-1 0,0 0 0,0 1 0,0-1 0,0 0 0,-1 0 0,1 1 0,0-1 0,0 0 0,1 0 0,-1 1 0,0-1 0,0 0 0,0 0 0,0 1 0,1-1 0,-1 0 0,0 0 0,1 1 0,-1-1 0,0 0 0,1 1 0,-1-1 0,1 1 0,-1-1 0,1 1 0,-1-1 0,1 0 0,0 1 0,-1 0 0,1-1 0,-1 1 0,1-1 0,0 1 0,-1 0 0,1 0 0,0-1 0,1 1 0,5-2 0,1 1 0,-1 1 0,0-1 0,1 1 0,-1 0 0,0 1 0,1-1 0,-1 2 0,10 2 0,13 1 0,35 1 0,128-5 0,67-24 0,-95 7 0,1428-74-3478,-1544 89 3400,1438-18-1860,130 68-11,-16 1 26,-781-12 2272,-775-35 49,1 3 0,-1 1 0,83 25-1,-80-13-1162</inkml:trace>
</inkml:ink>
</file>

<file path=ppt/ink/ink117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0-12T15:20:39.519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559 0 24575,'-5'9'0,"-10"8"0,-8 6 0,-4 8 0,-7 8 0,-7 6 0,-6 6 0,-4 7 0,-3 4 0,-1 0 0,4-1 0,1-1 0,5-7 0,9-8 0,12-10-8191</inkml:trace>
</inkml:ink>
</file>

<file path=ppt/ink/ink117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0-12T15:20:39.858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13 24575,'2'-2'0,"0"1"0,0 0 0,0-1 0,0 1 0,0 0 0,0 1 0,1-1 0,-1 0 0,0 0 0,0 1 0,1 0 0,-1-1 0,0 1 0,1 0 0,-1 0 0,0 0 0,1 0 0,-1 1 0,0-1 0,1 1 0,-1-1 0,0 1 0,0 0 0,0 0 0,0 0 0,1 0 0,-1 0 0,3 3 0,8 4 0,-1 0 0,1 2 0,11 11 0,-19-17 0,42 41 0,80 98 0,26 66 0,-97-131 0,-35-48-120,99 127-1125,-97-132-5581</inkml:trace>
</inkml:ink>
</file>

<file path=ppt/ink/ink118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0-12T15:20:40.235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1 24575,'1'0'0,"0"1"0,0-1 0,1 0 0,-1 1 0,0 0 0,0-1 0,0 1 0,0 0 0,0 0 0,0-1 0,0 1 0,0 0 0,0 0 0,0 0 0,-1 0 0,1 0 0,0 0 0,0 0 0,-1 1 0,1-1 0,-1 0 0,1 2 0,12 35 0,-10-27 0,14 48 0,-3 1 0,11 98 0,-6 124 0,-18-271-71,-1 24-252,3 1-1,1-1 1,15 65-1,-11-79-6502</inkml:trace>
  <inkml:trace contextRef="#ctx0" brushRef="#br0" timeOffset="1">328 329 24575,'2'8'0,"-1"1"0,1 0 0,1-1 0,0 1 0,0-1 0,7 14 0,0 0 0,-4-8 0,0 0 0,1-1 0,0 0 0,1 0 0,1-1 0,0 0 0,1-1 0,20 20 0,-25-27 0,0 1 0,1-1 0,0 0 0,0 0 0,0-1 0,0 0 0,1 0 0,0 0 0,-1-1 0,1 0 0,0 0 0,0-1 0,0 1 0,0-2 0,0 1 0,0-1 0,0 0 0,0 0 0,0-1 0,13-3 0,-7 1 0,1-1 0,0-1 0,-1 0 0,0-1 0,0 0 0,-1-1 0,0 0 0,14-12 0,-20 14 0,-1 0 0,0-1 0,1 1 0,-2-1 0,1-1 0,-1 1 0,0-1 0,0 1 0,-1-1 0,0 0 0,0 0 0,0-1 0,-1 1 0,0 0 0,-1-1 0,2-14 0,-2 9 0,-1 0 0,0-1 0,-1 1 0,0 0 0,-1 0 0,-7-24 0,8 31 0,-1 1 0,0 0 0,-1-1 0,0 1 0,1 0 0,-2 1 0,1-1 0,0 0 0,-1 1 0,0 0 0,0 0 0,0 0 0,-1 0 0,1 1 0,-1 0 0,0 0 0,0 0 0,-8-4 0,-2 2 0,-1 1 0,0 0 0,0 0 0,-1 2 0,1 0 0,-33 1 0,13 3 0,0 1 0,-39 9 0,59-8-341,1 0 0,0 1-1,-21 9 1,18-6-6485</inkml:trace>
</inkml:ink>
</file>

<file path=ppt/ink/ink118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0-12T15:20:40.602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1 139 24575,'4'-4'0,"7"-7"0,6-1 0,4-3 0,4 1 0,2-2 0,1 2 0,0 3 0,6-1 0,0 1 0,5 3 0,-1 2 0,-1 3 0,-3 2 0,-7 5 0,-3 2 0,-6 1-8191</inkml:trace>
</inkml:ink>
</file>

<file path=ppt/ink/ink118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0-12T15:20:40.990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37 1 24575,'-11'4'0,"10"-3"0,0 0 0,0-1 0,0 1 0,0 0 0,0-1 0,0 1 0,0-1 0,0 1 0,0-1 0,0 0 0,0 1 0,-1-1 0,1 0 0,0 0 0,0 0 0,0 0 0,-1 0 0,1 0 0,0 0 0,-2-1 0,6 0 0,1 0 0,-1 0 0,1 0 0,0 0 0,-1 0 0,1 1 0,5-1 0,-9 1 0,1 0 0,13-2 0,-1 1 0,1 1 0,-1 0 0,24 4 0,-35-4 0,0 0 0,0 1 0,0-1 0,0 0 0,0 1 0,0 0 0,-1-1 0,1 1 0,0 0 0,0 0 0,-1 0 0,1 0 0,0 0 0,-1 0 0,0 1 0,1-1 0,-1 0 0,1 1 0,-1-1 0,0 1 0,0-1 0,0 1 0,0 0 0,0 0 0,0-1 0,-1 1 0,1 0 0,-1 0 0,1 0 0,-1 0 0,1 0 0,-1 0 0,0-1 0,0 1 0,0 0 0,0 0 0,0 0 0,-1 0 0,1 0 0,-1 0 0,1 0 0,-1 0 0,-1 2 0,-15 40 0,11-31 0,1-1 0,1 1 0,-4 14 0,7-22 0,1 0 0,-1-1 0,1 1 0,0 0 0,0 0 0,0 0 0,1-1 0,0 1 0,0 0 0,0 0 0,0-1 0,4 8 0,4 3 0,1 0 0,1 0 0,0-1 0,1-1 0,0 0 0,1 0 0,1-2 0,18 14 0,30 28 0,-59-50 0,1 0 0,-1 0 0,0 1 0,0 0 0,0-1 0,0 1 0,0 0 0,-1 0 0,0 1 0,2 5 0,-3-8 0,-1 0 0,0 0 0,0 0 0,0 1 0,0-1 0,-1 0 0,1 0 0,0 0 0,-1 0 0,0 0 0,1 0 0,-1 0 0,0 0 0,0 0 0,0 0 0,0-1 0,-1 1 0,1 0 0,0-1 0,-1 1 0,1 0 0,-1-1 0,1 0 0,-1 1 0,-3 1 0,-10 7-227,-1-1-1,0 0 1,0-1-1,-1 0 1,-28 7-1,-6 2-6598</inkml:trace>
</inkml:ink>
</file>

<file path=ppt/ink/ink118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0-12T15:20:41.645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1 24575,'3'1'0,"-1"1"0,1 0 0,-1 0 0,0-1 0,0 2 0,1-1 0,-1 0 0,0 0 0,-1 1 0,1-1 0,0 1 0,-1-1 0,1 1 0,-1 0 0,1 2 0,2 2 0,7 16 0,0 1 0,-1 0 0,-2 0 0,-1 1 0,6 31 0,13 135 0,-21-143 0,3 38 0,-7 168 0,-3-234-136,0 0-1,-1 0 1,-1 0-1,-1-1 1,-1 0-1,0 0 1,-2 0-1,0 0 0,-12 19 1,4-13-6690</inkml:trace>
</inkml:ink>
</file>

<file path=ppt/ink/ink118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0-12T15:20:42.624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0 446 24575,'7'-8'0,"-1"0"0,1 0 0,-2 0 0,0-1 0,7-13 0,12-20 0,-2 12 0,1 1 0,2 2 0,54-48 0,96-56 0,-159 120 0,23-14 0,-21 12 0,-43 27 0,-43 22 0,42-23 0,0 0 0,1 2 0,1 0 0,-40 35 0,60-46 0,0 0 0,0 1 0,0-1 0,1 1 0,-1 0 0,1 0 0,1 0 0,-1 1 0,1-1 0,0 1 0,0-1 0,0 1 0,1 0 0,0-1 0,0 1 0,0 0 0,1 9 0,0-11 0,1 1 0,0 0 0,0-1 0,0 1 0,0 0 0,1-1 0,-1 0 0,1 1 0,0-1 0,1 0 0,-1 0 0,1 0 0,0 0 0,0-1 0,0 1 0,0-1 0,1 1 0,-1-1 0,1 0 0,0-1 0,0 1 0,4 2 0,9 3 0,1-1 0,-1 0 0,1-1 0,1-1 0,-1-1 0,1-1 0,28 2 0,4-2 0,81-8 0,-113 3 0,1-1 0,0 0 0,27-10 0,-38 11 0,-1-1 0,0-1 0,0 1 0,0-1 0,-1-1 0,0 1 0,1-1 0,-1 0 0,-1-1 0,9-9 0,-11 11 0,-1-1 0,-1 0 0,1 0 0,-1 0 0,0 0 0,0 0 0,0 0 0,0-1 0,-1 1 0,0-1 0,-1 1 0,1-7 0,0-13 0,-4-36 0,0 22 0,3 28 0,1 8 0,-1 0 0,0 0 0,0 0 0,0 0 0,0 0 0,0 0 0,-1 0 0,1 0 0,-1 0 0,0 0 0,0 1 0,0-1 0,-1-3 0,1 6 0,1 0 0,0 0 0,-1 0 0,1 0 0,0 0 0,-1 0 0,1 0 0,-1 0 0,1 0 0,0 0 0,-1 0 0,1 0 0,0 0 0,-1 0 0,1 0 0,0 0 0,-1 1 0,1-1 0,0 0 0,-1 0 0,1 0 0,0 1 0,-1-1 0,1 0 0,0 0 0,-1 1 0,1-1 0,0 0 0,0 1 0,0-1 0,-1 0 0,1 1 0,0-1 0,0 0 0,0 1 0,0-1 0,-1 1 0,-8 17 0,9-17 0,-2 4 0,-11 21 0,13-25 0,0-1 0,0 1 0,0-1 0,0 1 0,0-1 0,0 1 0,0-1 0,0 1 0,-1-1 0,1 0 0,0 1 0,0-1 0,-1 1 0,1-1 0,0 0 0,0 1 0,-1-1 0,1 0 0,0 1 0,-1-1 0,1 0 0,-1 0 0,1 1 0,0-1 0,-1 0 0,1 0 0,-1 0 0,1 1 0,-1-1 0,1 0 0,0 0 0,-1 0 0,1 0 0,-1 0 0,1 0 0,-1 0 0,1 0 0,-1 0 0,0 0 0,0-2 0,0 0 0,0 1 0,-1-1 0,1 1 0,0 0 0,-1-1 0,1 1 0,-1 0 0,0 0 0,1 0 0,-1 0 0,0 0 0,0 0 0,0 0 0,1 1 0,-1-1 0,0 1 0,0-1 0,0 1 0,0 0 0,0 0 0,0 0 0,0 0 0,0 0 0,0 0 0,0 0 0,0 1 0,0-1 0,0 1 0,0-1 0,1 1 0,-1 0 0,0 0 0,0 0 0,1 0 0,-1 0 0,0 0 0,1 0 0,-1 0 0,-1 3 0,-3 2 0,0 0 0,1 0 0,0 1 0,0-1 0,0 1 0,1 0 0,0 1 0,-5 12 0,6-12 0,0 0 0,1 0 0,0 0 0,0 0 0,1 0 0,0 0 0,1 1 0,-1-1 0,2 0 0,1 16 0,-1-21 0,0 1 0,0-1 0,0 0 0,1 1 0,-1-1 0,1 0 0,0 0 0,0 0 0,0 0 0,0 0 0,1-1 0,-1 1 0,1-1 0,0 1 0,-1-1 0,1 0 0,0 0 0,0 0 0,0 0 0,1-1 0,-1 1 0,0-1 0,1 0 0,-1 0 0,1 0 0,-1 0 0,4 0 0,0 0 0,0-1 0,0 0 0,-1 0 0,1 0 0,0-1 0,0 0 0,-1 0 0,1-1 0,-1 1 0,1-2 0,-1 1 0,0-1 0,0 0 0,0 0 0,0 0 0,0-1 0,-1 0 0,1 0 0,-1 0 0,9-11 0,-7 8 0,-1-1 0,0 0 0,0 0 0,-1-1 0,0 0 0,-1 0 0,0 0 0,0 0 0,-1 0 0,0-1 0,0 0 0,-1 1 0,1-17 0,-2-6 0,-4-36 0,-16 142 0,10 13 0,6 148 0,4-154 0,0-48 0,10 49 0,-6-49 0,2 44 0,-7-71 0,-1 1 0,1-1 0,-1 0 0,0 0 0,-1 1 0,1-1 0,-1 0 0,0 0 0,-1 0 0,0 0 0,0-1 0,0 1 0,-6 6 0,3-4 0,-2 0 0,1 0 0,-1-1 0,0 0 0,-1 0 0,1-1 0,-15 8 0,3-4 0,-1-1 0,0 0 0,-1-2 0,0 0 0,0-1 0,-42 4 0,40-7-91,1-2 0,-1-1 0,1-1 0,-1 0 0,1-2 0,0-1 0,0-1 0,0-1 0,0-1 0,1-1 0,0 0 0,1-2 0,0-1 0,-24-15 0,22 7-6735</inkml:trace>
</inkml:ink>
</file>

<file path=ppt/ink/ink118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0-12T15:20:43.338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348 302 24575,'0'-1'0,"0"0"0,0 1 0,0-1 0,1 0 0,-1 0 0,0 0 0,1 1 0,-1-1 0,0 0 0,1 0 0,-1 1 0,1-1 0,0 0 0,-1 1 0,1-1 0,-1 0 0,1 1 0,0-1 0,0 1 0,-1-1 0,1 1 0,0 0 0,0-1 0,-1 1 0,1 0 0,2-1 0,26-5 0,-19 4 0,266-56 0,320-57 0,-247 67 0,-588 47 0,232 1 0,-399-27 0,-27 0 0,383 26 0,-287 3 0,320-2-195,1 2 0,-1 0 0,1 0 0,-1 2 0,1 0 0,-19 8 0,17-3-6631</inkml:trace>
</inkml:ink>
</file>

<file path=ppt/ink/ink118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0-12T15:20:56.084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0 351 24575,'9'-7'0,"0"-1"0,0 2 0,1-1 0,-1 1 0,1 0 0,1 1 0,-1 0 0,13-3 0,95-23 0,-61 17 0,476-85-693,-398 78 612,1092-102-1424,-1115 118 1041,1 6 0,215 29-1,-277-21-4054</inkml:trace>
</inkml:ink>
</file>

<file path=ppt/ink/ink118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0-12T15:20:56.801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11 32 24575,'0'0'0,"-1"0"0,1 0 0,0 0 0,0 0 0,-1 0 0,1 1 0,0-1 0,-1 0 0,1 0 0,0 0 0,0 0 0,-1 0 0,1 0 0,0 0 0,-1 0 0,1 0 0,0 0 0,0 0 0,-1 0 0,1 0 0,0 0 0,0-1 0,-1 1 0,1 0 0,0 0 0,0 0 0,-1 0 0,1 0 0,0-1 0,0 1 0,-1 0 0,1 0 0,0 0 0,0-1 0,0 1 0,0 0 0,-1 0 0,1-1 0,0 1 0,0 0 0,0 0 0,0-1 0,0 1 0,0 0 0,0 0 0,0-1 0,-1 1 0,1 0 0,0-1 0,0 1 0,0 0 0,1 0 0,-1-1 0,0 1 0,0 0 0,0-1 0,0 1 0,0 0 0,0 0 0,0-1 0,0 1 0,0 0 0,1-1 0,0 0 0,0 0 0,0 0 0,0 0 0,0 0 0,0 0 0,0 0 0,1 1 0,-1-1 0,0 0 0,0 1 0,1-1 0,-1 1 0,2-1 0,29-4 0,0 2 0,0 1 0,47 3 0,-17 0 0,1112 1-1991,-1086-2-4209</inkml:trace>
</inkml:ink>
</file>

<file path=ppt/ink/ink118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0-12T15:21:16.010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1 24575,'5'0'0,"1"4"0,-5 2 0</inkml:trace>
</inkml:ink>
</file>

<file path=ppt/ink/ink118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0-12T15:21:17.227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470 3 24575,'-82'-1'0,"32"-1"0,1 2 0,-64 9 0,103-7 0,0 0 0,0 0 0,0 1 0,0 1 0,1 0 0,-1 0 0,1 1 0,0 0 0,1 0 0,-1 1 0,1 0 0,0 1 0,1-1 0,-8 10 0,11-12 0,0 1 0,1 0 0,0 1 0,0-1 0,0 0 0,1 1 0,-1 0 0,1-1 0,1 1 0,-1 0 0,1 0 0,0 0 0,0 0 0,1 0 0,0 1 0,0-1 0,0 0 0,1 0 0,0 0 0,0 0 0,0 0 0,1 0 0,0 0 0,4 8 0,0-2 0,0-2 0,1 1 0,0-1 0,0 1 0,1-2 0,1 1 0,0-1 0,0-1 0,1 0 0,-1 0 0,2-1 0,-1 0 0,1 0 0,0-2 0,1 1 0,-1-1 0,1-1 0,17 5 0,1-2 0,0-1 0,0-2 0,0 0 0,1-2 0,-1-2 0,47-4 0,-21-2-1365,-7-2-5461</inkml:trace>
</inkml:ink>
</file>

<file path=ppt/ink/ink119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0-12T15:21:17.663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1 24575,'0'13'0,"0"1"0,2 0 0,-1-1 0,2 1 0,0-1 0,0 1 0,1-1 0,1 0 0,10 20 0,-11-26 0,0 0 0,1-1 0,-1 0 0,1 0 0,1 0 0,-1-1 0,1 1 0,0-2 0,0 1 0,0 0 0,1-1 0,-1 0 0,1-1 0,0 1 0,0-1 0,0-1 0,1 0 0,13 3 0,-18-4 0,1 0 0,-1-1 0,1 0 0,-1 0 0,1 0 0,-1 0 0,1 0 0,0-1 0,-1 0 0,0 0 0,1 0 0,-1 0 0,1 0 0,-1 0 0,0-1 0,0 0 0,0 0 0,0 0 0,0 0 0,0 0 0,-1 0 0,1-1 0,2-2 0,9-7 0,-14 12 0,0-1 0,1 1 0,-1 0 0,0 0 0,0-1 0,1 1 0,-1 0 0,0 0 0,0 0 0,1-1 0,-1 1 0,0 0 0,1 0 0,-1 0 0,0 0 0,1 0 0,-1 0 0,0 0 0,1-1 0,-1 1 0,0 0 0,1 0 0,-1 0 0,0 0 0,1 0 0,-1 1 0,0-1 0,1 0 0,-1 0 0,0 0 0,1 0 0,-1 0 0,0 0 0,0 0 0,1 1 0,-1-1 0,0 0 0,1 0 0,-1 0 0,0 1 0,0-1 0,1 0 0,-1 0 0,0 1 0,0-1 0,1 1 0,-1-1 0,0 0 0,0 1 0,0-1 0,0 0 0,1 0 0,-1 0 0,0 1 0,0-1 0,0 0 0,1 0 0,-1 1 0,0-1 0,0 0 0,1 0 0,-1 0 0,0 0 0,0 0 0,1 0 0,-1 1 0,0-1 0,1 0 0,-1 0 0,0 0 0,1 0 0,-1 0 0,0 0 0,0 0 0,1 0 0,-1 0 0,0 0 0,1 0 0,-1 0 0,0-1 0,0 1 0,1 0 0,-1 0 0,1 0 0,8-7 0,1 1 0,-1-1 0,-1-1 0,16-16 0,-17 16 0,1 0 0,1 0 0,0 0 0,0 1 0,14-9 0,-16 13 0,1-1 0,-1 1 0,1 0 0,0 1 0,0 0 0,0 0 0,0 0 0,0 1 0,0 1 0,0-1 0,0 1 0,1 1 0,-1-1 0,9 3 0,-5 0 0,0 1 0,-1 0 0,0 0 0,0 1 0,0 1 0,0 0 0,-1 0 0,18 15 0,-11-7-1365,-1-1-5461</inkml:trace>
</inkml:ink>
</file>

<file path=ppt/ink/ink119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0-12T15:21:16.822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1 139 24575,'0'-3'0,"0"0"0,1 0 0,0 0 0,-1 0 0,1 0 0,0 0 0,0 0 0,0 0 0,1 0 0,-1 0 0,1 0 0,0 1 0,0-1 0,0 1 0,0-1 0,0 1 0,0 0 0,0 0 0,1 0 0,-1 0 0,1 0 0,0 1 0,-1-1 0,1 1 0,0-1 0,0 1 0,0 0 0,4-1 0,12-3 0,0 1 0,0 1 0,31-2 0,-20 2 0,499-34-90,-477 35 12,637-9-1958,-606 11-3951</inkml:trace>
</inkml:ink>
</file>

<file path=ppt/ink/ink119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0-12T15:21:18.187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1310 24575,'0'-2'0,"1"0"0,0 0 0,-1-1 0,1 1 0,0 0 0,0 0 0,0 0 0,1 0 0,-1 0 0,0 0 0,1 0 0,-1 1 0,1-1 0,0 0 0,-1 1 0,1 0 0,0-1 0,0 1 0,0 0 0,2-2 0,44-19 0,-48 22 0,28-11 0,-13 6 0,0-1 0,-1 0 0,1-1 0,14-11 0,-25 15 0,0 0 0,0 0 0,0-1 0,0 0 0,-1 1 0,1-1 0,-1-1 0,0 1 0,-1 0 0,1-1 0,-1 0 0,0 1 0,0-1 0,0 0 0,-1 0 0,1 0 0,0-6 0,1-33 0,-1 1 0,-2-1 0,-1 0 0,-3 0 0,-2 1 0,-15-61 0,-65-208 0,11 39 0,49 191 0,27 82 0,-1 0 0,0-1 0,0 1 0,1 0 0,-1 0 0,0-1 0,1 1 0,-1 0 0,0 0 0,1 0 0,-1 0 0,1 0 0,-1 0 0,0 0 0,1-1 0,-1 1 0,0 0 0,1 0 0,-1 0 0,1 1 0,-1-1 0,0 0 0,1 0 0,-1 0 0,0 0 0,1 0 0,-1 0 0,0 0 0,1 1 0,-1-1 0,0 0 0,1 0 0,0 1 0,22 7 0,-15-5 0,47 15 0,1-3 0,0-3 0,2-2 0,-1-2 0,94 0 0,-7-12 0,154-23 0,476-97 0,-768 123-68,52-6 265,-54 7-297,-1 0 1,1 0-1,-1 1 0,0-1 1,1 1-1,-1 0 1,0 0-1,0 0 0,0 0 1,0 1-1,0-1 1,0 1-1,0 0 1,5 4-1,3 5-6726</inkml:trace>
</inkml:ink>
</file>

<file path=ppt/ink/ink119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0-12T15:21:18.766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1 24575,'1'2'0,"0"1"0,0 0 0,1-1 0,-1 0 0,1 1 0,0-1 0,-1 0 0,1 0 0,0 0 0,0 0 0,1 0 0,-1 0 0,0-1 0,1 1 0,4 2 0,8 6 0,-4 1 0,0 0 0,0 0 0,-1 1 0,-1 0 0,11 19 0,-19-29 0,1 0 0,-1 1 0,0-1 0,1 0 0,-1 0 0,1 0 0,0-1 0,-1 1 0,1 0 0,0-1 0,0 1 0,0-1 0,0 1 0,0-1 0,1 0 0,-1 0 0,0 0 0,1 0 0,3 1 0,-4-3 0,1 1 0,-1 0 0,0 0 0,0-1 0,1 0 0,-1 1 0,0-1 0,0 0 0,1 0 0,-1 0 0,0 0 0,0-1 0,0 1 0,0 0 0,-1-1 0,1 1 0,0-1 0,-1 0 0,1 0 0,-1 0 0,2-1 0,10-17 0,0 1 0,11-24 0,-11 18 0,-13 25 0,0 0 0,0 0 0,0 0 0,0 0 0,0 0 0,0-1 0,0 1 0,0 0 0,1 0 0,-1 0 0,0 0 0,0 0 0,0 0 0,0 0 0,0-1 0,0 1 0,0 0 0,1 0 0,-1 0 0,0 0 0,0 0 0,0 0 0,0 0 0,0 0 0,1 0 0,-1 0 0,0 0 0,0 0 0,0 0 0,0 0 0,0 0 0,1 0 0,-1 0 0,0 0 0,0 0 0,0 0 0,0 0 0,1 0 0,-1 0 0,0 0 0,0 0 0,0 0 0,0 0 0,0 0 0,0 0 0,1 1 0,-1-1 0,6 10 0,4 17 0,-9-24 0,-1-2 0,0 0 0,1-1 0,-1 1 0,0 0 0,0 0 0,1 0 0,-1 0 0,0 0 0,1-1 0,-1 1 0,1 0 0,-1 0 0,1-1 0,-1 1 0,1 0 0,-1-1 0,1 1 0,0-1 0,-1 1 0,1 0 0,0-1 0,0 0 0,0 1 0,-1-1 0,1 1 0,0-1 0,0 0 0,0 0 0,0 1 0,-1-1 0,1 0 0,0 0 0,0 0 0,1 0 0,1-1 0,1-1 0,-1 1 0,0-1 0,0 0 0,0 0 0,0 0 0,4-4 0,-4 4 0,-1-1 0,1 1 0,0 0 0,0 0 0,0 0 0,1 0 0,-1 0 0,0 1 0,1 0 0,-1-1 0,5 0 0,-3 2 0,-1 1 0,1-1 0,-1 1 0,0-1 0,1 1 0,-1 1 0,0-1 0,1 1 0,-1-1 0,0 1 0,0 0 0,0 1 0,-1-1 0,1 1 0,4 4 0,6 5 0,-1 2 0,17 22 0,8 7 0,48 48-1365,-68-69-5461</inkml:trace>
</inkml:ink>
</file>

<file path=ppt/ink/ink119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0-12T15:21:19.644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1642 24575,'8'-7'0,"0"1"0,1-1 0,12-6 0,528-343-845,326-154-684,-484 289 979,-147 72 440,-179 104 182,93-83 0,-113 89 640,-29 27-194,-1-1 1,0 0-1,23-30 1,-37 42-517,0 0 1,1 0-1,-1 0 1,-1-1-1,1 1 1,0 0-1,0-1 1,0 1-1,-1 0 1,1-1-1,-1 1 1,1-1-1,-1 1 0,0-1 1,1 0-1,-1 1 1,0-1-1,0 1 1,0-1-1,0 1 1,0-1-1,-1 0 1,1 1-1,0-1 1,-1 1-1,1-1 1,-1 1-1,0-1 0,1 1 1,-1 0-1,0-1 1,0 1-1,0 0 1,0-1-1,0 1 1,0 0-1,0 0 1,0 0-1,0 0 1,-1 0-1,1 0 1,0 0-1,-1 1 0,1-1 1,-4-1-1,-3-1-3,-1 0 0,0 0-1,0 1 1,-1 0 0,1 0 0,-11 0-1,-62 1 2,0 3 0,-104 17 0,90-9 0,82-8 0,-1 0 0,1 0 0,-1 1 0,-15 6 0,30-9 0,0 0 0,0 0 0,0 0 0,0 0 0,-1 0 0,1 0 0,0 0 0,0 0 0,0 0 0,0 0 0,0 0 0,0 0 0,0 0 0,0 0 0,-1 0 0,1 0 0,0 0 0,0 0 0,0 0 0,0 0 0,0 0 0,0 0 0,0 0 0,0 0 0,-1 0 0,1 0 0,0 0 0,0 0 0,0 0 0,0 1 0,0-1 0,0 0 0,0 0 0,0 0 0,0 0 0,0 0 0,0 0 0,0 0 0,0 0 0,0 1 0,0-1 0,0 0 0,0 0 0,0 0 0,0 0 0,0 0 0,0 0 0,0 0 0,0 0 0,0 1 0,0-1 0,0 0 0,0 0 0,0 0 0,0 0 0,0 0 0,0 0 0,0 0 0,0 0 0,0 1 0,0-1 0,0 0 0,0 0 0,0 0 0,0 0 0,1 0 0,-1 0 0,0 0 0,12 3 0,18 0 0,152-3 0,-86-3 0,1 5 0,164 24 0,-250-24 0,0 0 0,0 1 0,-1 0 0,1 1 0,14 7 0,-22-9 0,-1-1 0,1 1 0,-1-1 0,0 1 0,0 0 0,0 0 0,0 0 0,0 0 0,0 0 0,-1 0 0,1 1 0,0-1 0,-1 1 0,0-1 0,0 1 0,0-1 0,0 1 0,0 0 0,0-1 0,-1 1 0,1 0 0,-1 0 0,0 0 0,0-1 0,0 1 0,0 0 0,-1 3 0,0 2 0,-1-1 0,-1 1 0,1 0 0,-1-1 0,-1 0 0,1 0 0,-1 0 0,-1 0 0,1-1 0,-7 8 0,-8 8 0,-30 27 0,-130 92-1365,119-99-5461</inkml:trace>
</inkml:ink>
</file>

<file path=ppt/ink/ink119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0-12T15:21:20.494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0 135 24575,'18'-18'0,"-14"12"0,1 1 0,0 0 0,0 0 0,1 0 0,-1 1 0,1-1 0,0 1 0,1 1 0,-1-1 0,0 1 0,1 0 0,0 1 0,7-3 0,-8 4 0,0 0 0,0 0 0,0 0 0,0 1 0,0 0 0,0 0 0,0 0 0,0 1 0,0 0 0,0 0 0,0 1 0,0-1 0,8 5 0,-6-2 0,-1 0 0,1 1 0,0 0 0,-1 0 0,0 1 0,-1 0 0,1 0 0,6 9 0,5 9 0,-1 2 0,-1 0 0,-1 0 0,13 35 0,10 45 0,-37-105 0,-1 0 0,0-1 0,0 1 0,0 0 0,1-1 0,-1 1 0,0 0 0,1-1 0,-1 1 0,0-1 0,1 1 0,-1-1 0,1 1 0,-1-1 0,1 1 0,-1-1 0,1 0 0,0 1 0,-1-1 0,1 1 0,-1-1 0,1 0 0,0 0 0,-1 1 0,1-1 0,0 0 0,-1 0 0,2 0 0,-1 0 0,0-1 0,0 1 0,0-1 0,0 1 0,0-1 0,0 0 0,0 0 0,0 1 0,0-1 0,0 0 0,0 0 0,-1 0 0,1 0 0,0 0 0,0-1 0,23-50 0,-20 41 0,-4 11 0,43-90 0,-36 79 0,-1 0 0,2 1 0,-1-1 0,1 1 0,16-15 0,-23 25 0,0-1 0,0 0 0,0 0 0,0 0 0,0 1 0,0-1 0,0 0 0,0 1 0,1-1 0,-1 1 0,0 0 0,0-1 0,0 1 0,1 0 0,-1-1 0,0 1 0,1 0 0,-1 0 0,0 0 0,0 0 0,1 1 0,-1-1 0,2 1 0,-1-1 0,0 2 0,0-1 0,0 0 0,0 0 0,0 1 0,0-1 0,0 1 0,-1-1 0,1 1 0,-1 0 0,3 3 0,1 4 0,0-1 0,0 1 0,-1-1 0,-1 1 0,4 11 0,3 27 0,-10-47 0,0 1 0,0-1 0,0 0 0,0 0 0,0 0 0,0 0 0,0 1 0,0-1 0,0 0 0,1 0 0,-1 0 0,0 0 0,0 0 0,0 1 0,0-1 0,0 0 0,0 0 0,0 0 0,0 0 0,0 0 0,0 0 0,1 0 0,-1 1 0,0-1 0,0 0 0,0 0 0,0 0 0,0 0 0,0 0 0,1 0 0,-1 0 0,0 0 0,0 0 0,0 0 0,0 0 0,1 0 0,-1 0 0,0 0 0,0 0 0,0 0 0,0 0 0,0 0 0,1 0 0,-1 0 0,0 0 0,0 0 0,0 0 0,0 0 0,1 0 0,-1 0 0,0 0 0,10-10 0,8-16 0,13-29 0,-15 24 0,2 1 0,22-29 0,-35 52 0,0 1 0,1-1 0,0 1 0,0 0 0,1 1 0,-1-1 0,1 1 0,0 1 0,1-1 0,-1 1 0,1 1 0,0-1 0,12-3 0,-17 7 0,0-1 0,1 1 0,-1 0 0,1 0 0,-1 0 0,0 1 0,1-1 0,-1 1 0,0 0 0,1 0 0,-1 0 0,0 0 0,0 0 0,0 1 0,0-1 0,0 1 0,0 0 0,0 0 0,-1 0 0,1 0 0,-1 1 0,1-1 0,-1 1 0,0-1 0,0 1 0,3 6 0,5 7 0,-1 0 0,-1 1 0,11 29 0,-14-31 0,15 37-227,-3 1-1,-3 1 1,-2 0-1,-2 1 1,4 71-1,-12-70-6598</inkml:trace>
</inkml:ink>
</file>

<file path=ppt/ink/ink119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0-12T15:21:21.007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158 0 24575,'-4'5'0,"-2"6"0,0 10 0,1 7 0,2 3 0,1 5 0,1 6 0,0 1 0,1 2 0,-4 2 0,-2-1 0,-4 0 0,-1-3 0,-3 1 0,-4-3 0,-3-3 0,-3-4 0,3-8-8191</inkml:trace>
</inkml:ink>
</file>

<file path=ppt/ink/ink119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0-12T15:21:21.430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1 519 24575,'4'0'0,"7"5"0,6 1 0,9 5 0,5 4 0,2 1 0,5 1 0,0 4 0,3-4 0,4 2 0,-1-4 0,1 2 0,-2-4 0,0-3 0,-1-3 0,-9-4-8191</inkml:trace>
  <inkml:trace contextRef="#ctx0" brushRef="#br0" timeOffset="1">519 1 24575,'0'4'0,"5"2"0,6 5 0,2 4 0,2 6 0,4 2 0,3 8 0,3 2 0,-4-4-8191</inkml:trace>
</inkml:ink>
</file>

<file path=ppt/ink/ink119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0-12T15:21:21.819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137 290 24575,'1'7'0,"1"0"0,0 0 0,0 0 0,1 0 0,0 0 0,0-1 0,1 1 0,-1-1 0,2 0 0,-1 0 0,6 7 0,5 7 0,28 49 0,42 57 0,-73-110 0,2 0 0,0-1 0,1 0 0,1-2 0,23 17 0,-33-26 0,0 0 0,1 0 0,0-1 0,12 4 0,-19-7 0,1 1 0,0-1 0,0 1 0,0-1 0,0 0 0,0 0 0,0 1 0,0-1 0,0 0 0,0 0 0,-1 0 0,1 0 0,0 0 0,0 0 0,0 0 0,0 0 0,0 0 0,0-1 0,0 1 0,0 0 0,0 0 0,0-1 0,0 1 0,-1-1 0,1 1 0,0-1 0,0 1 0,0-1 0,-1 0 0,1 1 0,0-1 0,-1 0 0,1 1 0,-1-1 0,1 0 0,-1 0 0,1 0 0,-1 1 0,1-1 0,-1 0 0,0 0 0,1 0 0,-1 0 0,0 0 0,0 0 0,0 0 0,0-1 0,0-6 0,-1-1 0,0 1 0,-1-1 0,0 1 0,0 0 0,0 0 0,-1 0 0,-1 0 0,1 0 0,-1 0 0,-8-9 0,-5-8 0,-38-43 0,37 47-170,-2 1-1,0 0 0,-1 2 1,-1 0-1,-1 1 0,0 1 1,-42-20-1,41 26-6655</inkml:trace>
  <inkml:trace contextRef="#ctx0" brushRef="#br0" timeOffset="1">0 99 24575,'0'-5'0,"5"-1"0,6 0 0,10-3 0,12-1 0,8-2 0,8-1 0,8-1 0,5 1 0,-9 2-8191</inkml:trace>
</inkml:ink>
</file>

<file path=ppt/ink/ink119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0-12T15:21:22.401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91 24575,'10'-2'0,"1"0"0,0-1 0,0 0 0,-1-1 0,0 0 0,0-1 0,0 0 0,0 0 0,9-8 0,3 0 0,-7 4 0,-10 5 0,0 1 0,1 0 0,-1 0 0,1 0 0,7-2 0,-12 5 0,1-1 0,-1 1 0,0 0 0,1 0 0,-1 0 0,1-1 0,-1 2 0,1-1 0,-1 0 0,1 0 0,-1 0 0,0 1 0,1-1 0,-1 1 0,0-1 0,1 1 0,-1-1 0,0 1 0,1 0 0,-1 0 0,0 0 0,0-1 0,0 1 0,0 0 0,0 1 0,0-1 0,1 2 0,4 5 0,-1 1 0,0 0 0,6 17 0,-8-18 0,1 0 0,0 0 0,0-1 0,7 10 0,-9-14 0,0 0 0,1-1 0,0 1 0,0-1 0,-1 1 0,1-1 0,1 0 0,-1 0 0,0-1 0,0 1 0,1-1 0,-1 1 0,1-1 0,3 1 0,11 0-67,0 0-1,0-1 0,0 0 1,23-3-1,-19 0-959,2 1-5799</inkml:trace>
</inkml:ink>
</file>

<file path=ppt/ink/ink120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0-12T15:19:02.432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30 24575,'0'-2'0,"0"0"0,0 1 0,0-1 0,0 0 0,1 0 0,-1 1 0,1-1 0,-1 0 0,1 1 0,-1-1 0,3-2 0,-3 3 0,0 1 0,1-1 0,-1 1 0,1-1 0,-1 1 0,0-1 0,1 1 0,-1 0 0,1-1 0,-1 1 0,1 0 0,0-1 0,-1 1 0,1 0 0,-1 0 0,1 0 0,-1 0 0,1-1 0,0 1 0,-1 0 0,1 0 0,1 0 0,-1 1 0,1-1 0,-1 1 0,1 0 0,-1-1 0,1 1 0,-1 0 0,0 0 0,1 0 0,-1 0 0,0 0 0,0 0 0,0 0 0,1 1 0,-1-1 0,-1 0 0,1 1 0,0-1 0,0 0 0,0 1 0,-1-1 0,1 1 0,-1 0 0,1-1 0,-1 2 0,13 45 0,-3 1 0,-3 0 0,3 68 0,-10 155 0,-2-124 0,1-141 0,1 0 0,1 0 0,0 0 0,0 0 0,0 0 0,1 0 0,0 0 0,0-1 0,3 7 0,-4-10 0,1-1 0,-1 0 0,1 0 0,0 0 0,-1 0 0,1 0 0,0 0 0,0 0 0,0 0 0,0-1 0,1 1 0,-1-1 0,0 0 0,1 1 0,-1-1 0,1 0 0,-1-1 0,1 1 0,-1 0 0,1-1 0,0 1 0,-1-1 0,1 0 0,0 0 0,-1 0 0,5 0 0,14-4 0,0 0 0,0-1 0,0-1 0,34-15 0,20-6 0,-42 16-82,-20 7-132,0-1 0,0 2 0,0 0 1,1 0-1,26-1 0,-20 6-6612</inkml:trace>
</inkml:ink>
</file>

<file path=ppt/ink/ink120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0-12T15:19:02.897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164 316 24575,'0'-5'0,"5"-5"0,6-2 0,1-3 0,4 0 0,3 4 0,3-2 0,2 2 0,-2 2-8191</inkml:trace>
  <inkml:trace contextRef="#ctx0" brushRef="#br0" timeOffset="1">0 71 24575,'5'0'0,"6"-5"0,6-1 0,9 0 0,10 1 0,7-3 0,7-1 0,8-2 0,4-1 0,-9 3-8191</inkml:trace>
</inkml:ink>
</file>

<file path=ppt/ink/ink120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0-12T15:19:03.242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115 1 24575,'-1'9'0,"-1"0"0,0 1 0,0-1 0,-1 0 0,-1 0 0,1-1 0,-1 1 0,-1-1 0,-6 11 0,-10 20 0,10-11 0,1 1 0,1 0 0,1 0 0,2 1 0,1 0 0,1 0 0,2 0 0,0 0 0,6 51 0,-4-76 0,1 1 0,0 0 0,0-1 0,1 1 0,0-1 0,0 1 0,0-1 0,0 0 0,1 0 0,0 0 0,0 0 0,0 0 0,1-1 0,-1 1 0,7 5 0,-7-8 0,1 1 0,-1-1 0,0 0 0,1 0 0,-1 0 0,1 0 0,0-1 0,0 1 0,-1-1 0,1 0 0,0 0 0,0-1 0,0 1 0,0-1 0,0 0 0,0 0 0,0 0 0,0 0 0,0-1 0,0 1 0,0-1 0,6-2 0,-1-1 0,-1 1 0,0-1 0,0-1 0,0 1 0,0-2 0,-1 1 0,0-1 0,0 0 0,0 0 0,8-11 0,3-6 0,28-47 0,-37 54 0,-6 15 0,-3 9 0,-2 11 0,-19 61 0,13-53 0,0 1 0,2 1 0,1-1 0,1 1 0,1 44 0,4-64-91,0 0 0,1 0 0,0 0 0,1 0 0,0-1 0,0 1 0,1-1 0,0 0 0,1 0 0,-1 0 0,2 0 0,-1-1 0,1 0 0,7 8 0,5 2-6735</inkml:trace>
</inkml:ink>
</file>

<file path=ppt/ink/ink120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0-12T15:19:03.601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6 24575,'0'-4'0,"0"2"0,4 7 0,3 7 0,-2 6 0,5 5 0,-1 2 0,-1 3 0,-2 1 0,2-1 0,1 1 0,-3-1 0,-1 0 0,-2 0 0,-1-1 0,-1-4-8191</inkml:trace>
</inkml:ink>
</file>

<file path=ppt/ink/ink120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0-12T15:19:03.958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1 137 24575,'0'-4'0,"0"-7"0,0-6 0,0-5 0,0-3 0,0-1 0,4 7 0,7 7 0,1 11 0,-1 5-8191</inkml:trace>
</inkml:ink>
</file>

<file path=ppt/ink/ink120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0-12T15:19:04.300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1 24575,'2'20'0,"0"0"0,1 1 0,2-1 0,0 0 0,1-1 0,10 24 0,-15-41 0,-1 0 0,1 0 0,0 0 0,0 0 0,-1 0 0,1 0 0,1 0 0,-1 0 0,0 0 0,0-1 0,1 1 0,-1-1 0,1 1 0,-1-1 0,1 1 0,0-1 0,-1 0 0,1 0 0,0 1 0,0-1 0,0-1 0,0 1 0,0 0 0,0 0 0,0-1 0,0 1 0,0-1 0,0 0 0,1 0 0,-1 1 0,0-1 0,0-1 0,0 1 0,0 0 0,1 0 0,-1-1 0,0 1 0,0-1 0,0 0 0,0 0 0,0 0 0,0 0 0,-1 0 0,5-2 0,7-6 0,-1-1 0,1 0 0,-2 0 0,20-22 0,-28 27 0,10-9 0,19-33 0,-21 30 0,-11 16 0,0 0 0,1 1 0,-1-1 0,0 1 0,1-1 0,-1 1 0,1-1 0,-1 1 0,1-1 0,-1 1 0,1-1 0,-1 1 0,1 0 0,-1-1 0,1 1 0,0 0 0,-1-1 0,1 1 0,0 0 0,-1 0 0,1 0 0,0 0 0,-1-1 0,1 1 0,0 0 0,-1 0 0,1 0 0,0 0 0,-1 1 0,1-1 0,0 0 0,-1 0 0,1 0 0,0 0 0,-1 1 0,1-1 0,-1 0 0,1 1 0,0-1 0,-1 0 0,1 1 0,-1-1 0,1 1 0,-1-1 0,1 1 0,-1-1 0,1 1 0,-1-1 0,0 1 0,1 0 0,-1-1 0,0 1 0,0-1 0,1 2 0,22 46 0,-17-34 0,11 24 54,15 50-1,-6-15-1525,-17-49-5354</inkml:trace>
</inkml:ink>
</file>

<file path=ppt/ink/ink120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0-12T15:21:29.236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1 24575,'0'0'-8191</inkml:trace>
</inkml:ink>
</file>

<file path=ppt/ink/ink120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0-12T15:21:29.595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0 24575,'0'0'-8191</inkml:trace>
</inkml:ink>
</file>

<file path=ppt/ink/ink120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0-12T15:20:59.440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0 24575,'0'386'0,"0"-377"0,1 0 0,-1 0 0,2 1 0,-1-1 0,1 0 0,1 0 0,-1 0 0,2-1 0,-1 1 0,1-1 0,0 1 0,1-1 0,0 0 0,9 11 0,-9-15 0,-1 0 0,0 0 0,1 0 0,-1-1 0,1 1 0,0-1 0,1 0 0,-1-1 0,0 1 0,1-1 0,-1 0 0,1 0 0,0-1 0,-1 0 0,1 0 0,0 0 0,0-1 0,0 0 0,0 0 0,0 0 0,-1-1 0,1 1 0,0-2 0,6-1 0,20-7-1365,-2-1-5461</inkml:trace>
</inkml:ink>
</file>

<file path=ppt/ink/ink120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0-12T15:20:59.798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141 1 24575,'-5'9'0,"-6"8"0,-5 11 0,-6 4 0,2 7 0,-1 5 0,4 5 0,4 4 0,4 6 0,5 3 0,1-1 0,3 0 0,1-2 0,4-1 0,2-11-8191</inkml:trace>
</inkml:ink>
</file>

<file path=ppt/ink/ink12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0-12T15:21:00.217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418 1 24575,'-4'4'0,"-7"7"0,-6 5 0,-4 11 0,-9 8 0,-3 9 0,-6 1 0,-5 2 0,0 2 0,-1 3 0,1-4 0,9-4 0,6-6 0,7-9-8191</inkml:trace>
</inkml:ink>
</file>

<file path=ppt/ink/ink12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0-12T15:21:00.573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1 24575,'4'2'0,"0"0"0,-1 0 0,1 0 0,0 1 0,-1 0 0,1-1 0,-1 1 0,0 1 0,0-1 0,0 0 0,0 1 0,2 4 0,6 5 0,75 78 0,174 143 0,-236-216-273,-1 1 0,-1 1 0,0 1 0,25 33 0,-27-26-6553</inkml:trace>
</inkml:ink>
</file>

<file path=ppt/ink/ink12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0-12T15:21:02.598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1 321 24575,'0'-6'0,"1"0"0,0 0 0,0 0 0,1 0 0,0 0 0,0 0 0,0 1 0,0-1 0,1 1 0,0-1 0,1 1 0,3-5 0,9-10 0,29-28 0,-31 33 0,6-6 0,6-6 0,0 1 0,60-45 0,-84 69 0,0 1 0,-1-1 0,1 1 0,0 0 0,0 0 0,0 0 0,0 0 0,1 0 0,-1 1 0,0-1 0,0 1 0,0-1 0,1 1 0,-1 0 0,0 0 0,0 0 0,1 0 0,-1 0 0,0 0 0,0 1 0,5 0 0,-5 1 0,0-1 0,0 1 0,0 0 0,1-1 0,-2 1 0,1 0 0,0 0 0,0 0 0,-1 0 0,1 1 0,-1-1 0,1 0 0,-1 1 0,0-1 0,1 5 0,2 5 0,-1 1 0,0 0 0,-1 0 0,0 0 0,-1 0 0,-1 17 0,-2-5 0,-1 0 0,-1 0 0,-2 0 0,0 0 0,-19 44 0,-64 114 0,67-141 0,13-25 0,6-9 0,-1 0 0,0 0 0,-1 0 0,1-1 0,-1 1 0,-1-1 0,-8 9 0,10-17 0,6-8 0,9-11 0,-1 11 0,-1 1 0,2 0 0,-1 0 0,1 1 0,0 0 0,0 0 0,1 2 0,-1-1 0,2 2 0,-1-1 0,0 2 0,1 0 0,-1 0 0,1 1 0,0 0 0,0 2 0,0-1 0,0 1 0,0 1 0,0 1 0,16 3 0,-26-5-35,0 1 0,0 0 0,0 0 0,-1 0 0,1 0 0,0 0 0,-1 1 0,1-1 0,-1 1 0,1 0 0,-1-1 0,0 1 0,0 0 0,1 0 0,-2 1 0,1-1 0,0 0 0,0 1 0,-1-1 0,1 1 0,-1-1 0,0 1 0,0 0 0,0 0 0,0 0 0,0-1 0,0 1 0,-1 0 0,0 0 0,1 0 0,-1 0 0,0 0 0,-1 0 0,1 0 0,0 0 0,-1 0 0,1 0 0,-3 5 0,-3 9-6791</inkml:trace>
</inkml:ink>
</file>

<file path=ppt/ink/ink12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0-12T15:21:03.293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104 0 24575,'0'5'0,"0"6"0,0 5 0,0 6 0,-4 2 0,-2 8 0,-5 2 0,0 5 0,-2 1 0,0-3 0,-2 3 0,1-2 0,4-2 0,3-7-8191</inkml:trace>
</inkml:ink>
</file>

<file path=ppt/ink/ink12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0-12T15:21:04.274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404 1 24575,'-15'1'0,"0"1"0,0 1 0,1 0 0,-1 1 0,-22 9 0,17-6 0,-39 9 0,49-15 0,-3 1 0,1 0 0,-1 1 0,1 0 0,-20 9 0,29-11 0,-1 1 0,1 0 0,0 0 0,0 0 0,0 0 0,1 1 0,-1-1 0,1 1 0,-1 0 0,1 0 0,0 0 0,0 0 0,0 0 0,0 0 0,0 0 0,1 0 0,0 1 0,-1-1 0,1 1 0,-1 6 0,0 4 0,0-1 0,1 1 0,1 0 0,1 19 0,-1-29 0,0 0 0,1 0 0,0 0 0,0 0 0,0 0 0,0 0 0,1 0 0,-1 0 0,1-1 0,0 1 0,0 0 0,0-1 0,1 0 0,-1 1 0,1-1 0,0 0 0,0 0 0,5 4 0,14 5 0,35 15 0,-39-20 0,1 2 0,-2 0 0,27 18 0,-43-26 0,1 0 0,-1 0 0,1 0 0,-1 1 0,1-1 0,-1 0 0,0 1 0,0-1 0,0 1 0,0-1 0,0 1 0,0 0 0,0-1 0,0 1 0,-1 0 0,1 0 0,-1 0 0,1-1 0,-1 1 0,0 0 0,1 2 0,-2-1 0,1 0 0,-1-1 0,0 1 0,0-1 0,0 1 0,0-1 0,0 0 0,0 1 0,0-1 0,-1 0 0,0 0 0,1 1 0,-4 1 0,-7 7 0,0 0 0,-1-1 0,-1-1 0,-15 9 0,14-8 0,-3 1-195,0-1 0,-1 0 0,0-1 0,0-2 0,-1 1 0,-31 6 0,23-10-6631</inkml:trace>
</inkml:ink>
</file>

<file path=ppt/ink/ink12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0-12T15:21:04.649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2 1 24575,'-1'88'0,"3"98"0,-2-181 0,1-1 0,0 0 0,-1 1 0,1-1 0,1 1 0,-1-1 0,1 0 0,0 0 0,0 0 0,0 0 0,0 0 0,4 5 0,-4-8 0,-1 0 0,1 1 0,-1-1 0,1 0 0,0 0 0,-1 0 0,1 0 0,0 0 0,0 0 0,0-1 0,0 1 0,0 0 0,-1-1 0,1 0 0,0 1 0,0-1 0,0 0 0,0 0 0,0 0 0,0 0 0,0-1 0,0 1 0,0 0 0,0-1 0,0 1 0,0-1 0,0 0 0,0 0 0,2-1 0,3-2 0,1 0 0,-1-1 0,0 0 0,0 0 0,0-1 0,-1 0 0,12-13 0,35-55 0,-29 39 0,-23 34 0,-1 0 0,0 0 0,1 0 0,-1 1 0,1-1 0,-1 0 0,1 1 0,-1-1 0,1 0 0,0 1 0,-1-1 0,1 1 0,0-1 0,0 1 0,-1-1 0,1 1 0,0-1 0,0 1 0,0 0 0,-1-1 0,1 1 0,2 0 0,-3 0 0,1 1 0,-1-1 0,1 1 0,-1-1 0,1 1 0,-1-1 0,1 1 0,-1-1 0,0 1 0,1 0 0,-1-1 0,0 1 0,1 0 0,-1-1 0,0 1 0,0 0 0,0-1 0,1 1 0,-1 0 0,0-1 0,0 2 0,0 52 0,0-44 0,-20 325 0,10-164-1365,9-126-5461</inkml:trace>
</inkml:ink>
</file>

<file path=ppt/ink/ink12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0-12T15:21:09.866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405 1 24575,'0'4'0,"-5"7"0,-1 6 0,-4 4 0,-6 9 0,-4 3 0,-3 5 0,-3 6 0,-1 5 0,-2 3 0,-3 2 0,-3 1 0,-3 0 0,-1-3 0,2-3 0,3-4 0,6-10-8191</inkml:trace>
</inkml:ink>
</file>

<file path=ppt/ink/ink12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0-12T15:21:10.222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0 24575,'5'5'0,"6"1"0,6 4 0,4 6 0,4 4 0,2 3 0,6 3 0,1 2 0,5 0 0,5 5 0,0 1 0,1 0 0,2-1 0,4 2 0,-4 1 0,0-2 0,-3-1 0,-9-7-8191</inkml:trace>
</inkml:ink>
</file>

<file path=ppt/ink/ink12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0-12T15:21:23.088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181 1 24575,'0'5'0,"0"10"0,0 8 0,0 5 0,-4 6 0,-3 7 0,-3 6 0,-1 4 0,-3 3 0,-3 1 0,0 1 0,-1-4 0,-2-3 0,2-4 0,0-5 0,3-5 0,3-9-8191</inkml:trace>
</inkml:ink>
</file>

<file path=ppt/ink/ink12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0-12T15:21:23.477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0 110 24575,'2'8'0,"-1"0"0,2-1 0,-1 1 0,1-1 0,0 0 0,1 0 0,-1 0 0,1 0 0,10 11 0,-1 3 0,37 63-341,3-3 0,4-3-1,111 121 1,-142-173-6485</inkml:trace>
  <inkml:trace contextRef="#ctx0" brushRef="#br0" timeOffset="1">546 1 24575,'4'0'0,"3"4"0,-2 7 0,5 6 0,0 4 0,-2 4 0,3 2 0,3 6 0,0 1 0,3 5 0,2 1 0,2-3 0,-1-7-8191</inkml:trace>
</inkml:ink>
</file>

<file path=ppt/ink/ink12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0-12T15:21:23.881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29 0 24575,'-1'1'0,"0"-1"0,0 0 0,0 0 0,0 1 0,0-1 0,0 1 0,0-1 0,1 1 0,-1-1 0,0 1 0,0-1 0,0 1 0,1 0 0,-1-1 0,0 1 0,1 0 0,-1 0 0,0 0 0,1 0 0,-1-1 0,1 1 0,-1 0 0,1 0 0,0 0 0,-1 0 0,1 0 0,0 1 0,-6 31 0,6-31 0,-2 14 0,0 1 0,2-1 0,0 0 0,1 1 0,3 16 0,-1-23 0,-1 0 0,1 0 0,1-1 0,0 1 0,0-1 0,1 0 0,0 0 0,0-1 0,10 12 0,0-2 0,0-2 0,33 29 0,-39-39 0,-1 1 0,1-1 0,0-1 0,1 0 0,-1 0 0,1 0 0,0-2 0,14 5 0,-23-8 0,1 1 0,-1-1 0,0 0 0,1 0 0,-1 0 0,0 0 0,1 0 0,-1 0 0,0 0 0,1 0 0,-1-1 0,0 1 0,1-1 0,-1 1 0,0-1 0,0 1 0,1-1 0,-1 1 0,0-1 0,0 0 0,0 0 0,0 0 0,0 0 0,1-1 0,0 0 0,0-1 0,0 0 0,-1 0 0,0 0 0,1 0 0,-1 0 0,0 0 0,0 0 0,-1 0 0,1-4 0,1-7 0,-1 0 0,-1 0 0,-3-24 0,2 25 0,-1 0 0,-1 0 0,0 0 0,-1 0 0,0 1 0,-1-1 0,0 1 0,-1 0 0,0 1 0,-1-1 0,-12-13 0,15 19 0,-1 1 0,0 1 0,0-1 0,0 1 0,0-1 0,-1 1 0,0 1 0,0-1 0,0 1 0,0 0 0,0 1 0,0-1 0,-1 1 0,0 1 0,1-1 0,-1 1 0,0 0 0,1 1 0,-1-1 0,0 1 0,0 1 0,0-1 0,-10 3 0,-10 3-1365,3 0-5461</inkml:trace>
</inkml:ink>
</file>

<file path=ppt/ink/ink12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0-12T15:21:24.227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7 166 24575,'-5'0'0,"3"0"0,8 0 0,6 0 0,11 0 0,5 0 0,9-5 0,2-1 0,-2 0 0,3 2 0,0-5 0,-9 1-8191</inkml:trace>
  <inkml:trace contextRef="#ctx0" brushRef="#br0" timeOffset="1">334 83 24575,'0'-3'0,"1"1"0,-1-1 0,0 0 0,1 0 0,0 1 0,0-1 0,-1 0 0,1 1 0,1-1 0,-1 1 0,0-1 0,1 1 0,-1 0 0,1 0 0,0-1 0,0 1 0,2-2 0,0 0 0,1 1 0,-1 0 0,1 0 0,0 0 0,0 0 0,0 1 0,0 0 0,9-3 0,-8 3 0,0 1 0,0-1 0,0 1 0,0 0 0,1 1 0,-1-1 0,0 1 0,0 1 0,1-1 0,-1 1 0,0 0 0,0 0 0,0 1 0,0 0 0,0 0 0,8 4 0,-11-3 0,0 0 0,1 0 0,-1 0 0,0 1 0,0 0 0,-1-1 0,1 1 0,-1 0 0,0 0 0,0 0 0,0 0 0,-1 1 0,1-1 0,-1 0 0,0 1 0,0-1 0,0 8 0,0 9 0,0 1 0,-4 32 0,1-24 0,1 1 0,-1-4 0,3 44 0,0-62 0,1-1 0,-1 0 0,1 0 0,0 0 0,1 0 0,0 0 0,0 0 0,1-1 0,7 12 0,0-4-273,0-2 0,1 1 0,0-2 0,19 15 0,-1-3-6553</inkml:trace>
</inkml:ink>
</file>

<file path=ppt/ink/ink12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0-12T15:21:33.263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476 0 24575,'0'1'0,"0"-1"0,0 0 0,0 1 0,0-1 0,0 1 0,0-1 0,0 0 0,0 1 0,0-1 0,0 0 0,0 1 0,0-1 0,1 0 0,-1 1 0,0-1 0,0 0 0,0 0 0,0 1 0,0-1 0,1 0 0,-1 1 0,0-1 0,0 0 0,1 0 0,-1 1 0,0-1 0,0 0 0,1 0 0,-1 0 0,0 0 0,1 1 0,-1-1 0,0 0 0,1 0 0,-1 0 0,0 0 0,0 0 0,1 0 0,-1 0 0,1 0 0,15-4 0,0-1 0,-12 6 0,-1 0 0,0 0 0,0 0 0,0 0 0,0 0 0,0 1 0,0-1 0,0 1 0,-1 0 0,1 0 0,0 0 0,-1 0 0,0 0 0,1 1 0,-1-1 0,3 5 0,33 50 0,-29-42 0,22 36 0,-1 2 0,-4 1 0,-1 2 0,18 62 0,-33-87 0,-3 1 0,0-1 0,-2 1 0,-1 0 0,-2 0 0,-1 1 0,-2-1 0,-1 0 0,-8 44 0,-2-28 0,-2-1 0,-2-1 0,-2-1 0,-2 0 0,-2-1 0,-2-1 0,-33 45 0,-228 260 0,229-285 0,-55 54 120,90-96-491,-2-2-1,0 0 1,-35 20 0,27-23-6455</inkml:trace>
</inkml:ink>
</file>

<file path=ppt/ink/ink12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0-12T15:21:34.147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661 25 24575,'0'-1'0,"0"0"0,0-1 0,0 1 0,0 0 0,0 0 0,0 0 0,0 0 0,0-1 0,0 1 0,-1 0 0,1 0 0,0 0 0,-1 0 0,1 0 0,-1 0 0,1 0 0,-1 0 0,0 0 0,1 0 0,-2-1 0,1 2 0,0 0 0,0 0 0,0 0 0,-1 1 0,1-1 0,0 0 0,0 1 0,0-1 0,0 1 0,0-1 0,0 1 0,0 0 0,0-1 0,0 1 0,1 0 0,-1-1 0,0 1 0,0 0 0,1 0 0,-1 0 0,0 0 0,0 1 0,-86 112 0,-96 166 0,118-177 0,7-10-175,3 3 0,-49 123 0,87-179 116,3 1 1,1 0 0,2 1-1,2 0 1,2 1 0,2 0-1,2 0 1,3 73-1,2-95 94,1 0 0,1-1 1,1 0-1,1 1 0,1-2 0,1 1 0,0-1 0,1 0 0,1-1 0,1 0 0,1-1 0,0 0 0,1-1 0,24 23 0,-9-14 31,1-1-1,2-1 1,0-2 0,1-1-1,1-1 1,1-2 0,40 15-1,329 106-65,-275-97 0,-77-24-1365,-11-5-5461</inkml:trace>
</inkml:ink>
</file>

<file path=ppt/ink/ink12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0-12T15:21:38.412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17 108 24575,'0'-1'0,"0"-1"0,-1 0 0,1 0 0,-1 1 0,1-1 0,-1 0 0,1 1 0,-1-1 0,0 1 0,0-1 0,-1-1 0,1 1 0,0 1 0,0 0 0,0-1 0,0 1 0,0-1 0,1 1 0,-1-1 0,1 1 0,-1-1 0,1 1 0,0-1 0,-1 0 0,1 1 0,0-1 0,0 1 0,0-1 0,1-3 0,0 2 0,0 0 0,1 0 0,-1-1 0,1 1 0,0 0 0,0 1 0,0-1 0,0 0 0,1 1 0,-1-1 0,1 1 0,0-1 0,-1 1 0,1 0 0,0 0 0,0 1 0,0-1 0,1 1 0,-1-1 0,0 1 0,0 0 0,1 0 0,-1 0 0,1 1 0,-1-1 0,1 1 0,4 0 0,-1-1 0,0 1 0,-1 0 0,1 0 0,0 1 0,0 0 0,0 0 0,0 0 0,-1 1 0,1 0 0,-1 0 0,1 1 0,-1 0 0,8 4 0,-13-6 0,1 1 0,-1-1 0,0 0 0,1 0 0,-1 1 0,0-1 0,0 1 0,0-1 0,0 1 0,0-1 0,0 1 0,0 0 0,-1-1 0,1 1 0,-1 0 0,1 0 0,-1 0 0,0-1 0,1 4 0,-1-1 0,-1 0 0,1 0 0,-1-1 0,0 1 0,1 0 0,-2 0 0,1-1 0,0 1 0,-3 3 0,-3 5 0,0 0 0,-1-1 0,0 1 0,-12 11 0,18-21 0,0 0 0,0 0 0,0 0 0,1 0 0,-1 0 0,1 1 0,0-1 0,0 1 0,-1-1 0,2 1 0,-1-1 0,0 1 0,0 0 0,1-1 0,0 1 0,-1 0 0,1-1 0,0 5 0,1-3 0,0 0 0,0 0 0,1 0 0,-1-1 0,1 1 0,-1-1 0,1 1 0,0-1 0,0 1 0,1-1 0,3 5 0,8 5 0,1 0 0,0-1 0,0-1 0,23 13 0,-23-14 0,-15-10 0,11 6 0,-1 2 0,1-1 0,-1 1 0,0 1 0,10 11 0,-18-18 0,0 0 0,-1 0 0,1 1 0,-1-1 0,0 0 0,0 0 0,0 1 0,0-1 0,0 1 0,0-1 0,0 1 0,-1-1 0,1 1 0,-1 0 0,0-1 0,0 1 0,0-1 0,0 1 0,0 0 0,-1-1 0,1 1 0,-1-1 0,1 1 0,-1 0 0,0-1 0,0 0 0,0 1 0,-1-1 0,1 0 0,0 1 0,-1-1 0,-2 2 0,-1 2 8,-1 0-1,0 0 1,0-1-1,0 0 1,-1-1 0,0 1-1,0-1 1,-10 4-1,-65 23-536,57-22-375,-36 11-5922</inkml:trace>
</inkml:ink>
</file>

<file path=ppt/ink/ink122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0-12T15:21:50.397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0 128 24575,'5'0'0,"1"-4"0,5-2 0,5 0 0,4-4 0,3 1 0,8 1 0,7-2 0,2 0 0,4-3 0,3 1 0,3 3 0,-2-2 0,0 0 0,-8 3-8191</inkml:trace>
</inkml:ink>
</file>

<file path=ppt/ink/ink122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0-12T15:21:50.784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1 137 24575,'4'-5'0,"7"-1"0,11-4 0,10-6 0,9-4 0,12 1 0,11-1 0,8-1 0,-8 2-8191</inkml:trace>
</inkml:ink>
</file>

<file path=ppt/ink/ink122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0-12T15:21:52.726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30 96 24575,'-1'-7'0,"0"0"0,0 1 0,-1-1 0,0 0 0,-4-7 0,-3-15 0,4 10 0,3 26 0,2 32 0,50 333 0,-21-177 0,-16-118 43,4 43-1451,-15-95-5418</inkml:trace>
</inkml:ink>
</file>

<file path=ppt/ink/ink122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0-12T15:21:53.117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1 370 24575,'0'-8'0,"1"-1"0,1 0 0,-1 1 0,1-1 0,1 1 0,0 0 0,0 0 0,0 0 0,1 0 0,0 0 0,7-8 0,8-11 0,37-38 0,-35 41 0,18-19 0,52-44 0,-64 72 0,-18 13 0,-17 13 0,-63 50 0,53-49 0,1 2 0,1 0 0,0 1 0,1 0 0,-20 28 0,32-37 0,0 0 0,0 0 0,0 0 0,1 0 0,0 0 0,0 1 0,1-1 0,-1 1 0,1 0 0,1-1 0,0 1 0,-1 0 0,2-1 0,-1 1 0,1-1 0,0 1 0,1 0 0,3 9 0,-4-12 0,1 1 0,0-1 0,0 0 0,0 0 0,1 0 0,-1 0 0,1 0 0,0 0 0,0-1 0,0 0 0,1 1 0,-1-1 0,1-1 0,0 1 0,0 0 0,0-1 0,0 0 0,0 0 0,0 0 0,1 0 0,-1-1 0,1 1 0,-1-1 0,1 0 0,-1-1 0,1 1 0,5-1 0,4-1-136,1-1-1,-1 0 1,0-1-1,0-1 1,0 0-1,0-1 1,0-1-1,-1 0 0,13-8 1,11-6-6690</inkml:trace>
</inkml:ink>
</file>

<file path=ppt/ink/ink122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0-12T15:21:53.461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298 103 24575,'-5'6'0,"0"0"0,0 0 0,1 0 0,0 1 0,0 0 0,1-1 0,0 1 0,0 1 0,-2 9 0,-2 10 0,-4 35 0,3-15 0,5-31 0,0-3 0,0-1 0,1 1 0,0 13 0,2-25 0,0-1 0,0 0 0,0 1 0,0-1 0,0 1 0,0-1 0,0 0 0,0 1 0,0-1 0,0 0 0,0 1 0,0-1 0,0 1 0,0-1 0,1 0 0,-1 1 0,0-1 0,0 0 0,0 1 0,0-1 0,1 0 0,-1 1 0,0-1 0,0 0 0,1 0 0,-1 1 0,0-1 0,0 0 0,1 0 0,-1 1 0,0-1 0,1 0 0,-1 0 0,0 0 0,1 0 0,-1 0 0,1 1 0,14-9 0,13-18 0,110-134 0,-127 147 0,1-2 0,-2 1 0,15-29 0,-22 38 0,0 0 0,-1 0 0,0 0 0,0 0 0,0-1 0,-1 1 0,1-1 0,-1 1 0,-1-1 0,1 0 0,-1 1 0,0-1 0,0 0 0,-1 1 0,-2-11 0,3 14 0,-1 1 0,1-1 0,-1 1 0,1-1 0,-1 0 0,0 1 0,0-1 0,0 1 0,0 0 0,0-1 0,0 1 0,0 0 0,0 0 0,0-1 0,-1 1 0,1 0 0,0 0 0,-1 1 0,1-1 0,-1 0 0,1 0 0,-1 1 0,1-1 0,-1 1 0,0-1 0,1 1 0,-1-1 0,0 1 0,1 0 0,-1 0 0,0 0 0,1 0 0,-1 0 0,0 1 0,1-1 0,-1 0 0,0 1 0,-1 0 0,-2 1 0,0 0 0,1 0 0,-1 0 0,1 1 0,-1 0 0,1 0 0,0 0 0,0 0 0,1 1 0,-1-1 0,-5 8 0,2 0 0,1 0 0,0 0 0,1 1 0,0-1 0,1 1 0,0 0 0,1 1 0,0-1 0,1 1 0,0-1 0,1 1 0,1 22 0,3 13 0,3-1 0,12 53 0,0-5 0,-15-69 0,0 1 0,-2-1 0,0 1 0,-2-1 0,-1 0 0,-1 1 0,-2-1 0,0 0 0,-2-1 0,-1 0 0,0 0 0,-2 0 0,-1-1 0,-1-1 0,-18 28 0,16-29 24,0-1 0,-1-1 0,-1 0 0,-28 26 0,38-41-46,0 0-1,0-1 1,0 0 0,0 0-1,-1-1 1,0 1 0,0-1-1,-11 3 1,13-5-64,0 0 1,0 0-1,1-1 1,-1 0-1,0 0 0,0 0 1,0 0-1,0-1 1,0 0-1,0 0 0,1 0 1,-1-1-1,0 1 1,-5-4-1,-14-8-6740</inkml:trace>
</inkml:ink>
</file>

<file path=ppt/ink/ink123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0-12T15:21:53.880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713 0 24575,'-1'40'0,"-1"0"0,-2 0 0,-2 0 0,-2-1 0,-1 0 0,-20 53 0,-58 100-384,-113 183 0,32-68 101,27 11 284,125-275-604,-19 91 0,28-93-5332</inkml:trace>
</inkml:ink>
</file>

<file path=ppt/ink/ink123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0-12T15:21:54.724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2 58 24575,'-2'97'0,"5"108"0,-3-199 0,1-1 0,0 1 0,0 0 0,0-1 0,5 11 0,-6-17 0,0 1 0,0 0 0,0 0 0,0 0 0,0-1 0,0 1 0,0 0 0,0 0 0,0 0 0,0-1 0,0 1 0,0 0 0,0 0 0,0 0 0,1 0 0,-1-1 0,0 1 0,0 0 0,0 0 0,0 0 0,0 0 0,1 0 0,-1-1 0,0 1 0,0 0 0,0 0 0,0 0 0,1 0 0,-1 0 0,0 0 0,0 0 0,0 0 0,1 0 0,-1 0 0,0 0 0,0 0 0,0 0 0,1 0 0,-1 0 0,0 0 0,0 0 0,0 0 0,1 0 0,-1 0 0,0 0 0,0 0 0,0 0 0,1 0 0,-1 0 0,0 0 0,0 1 0,0-1 0,0 0 0,0 0 0,1 0 0,-1 0 0,0 0 0,0 1 0,0-1 0,0 0 0,0 0 0,0 0 0,1 0 0,-1 1 0,5-23 0,-5 19 0,10-48 0,2 0 0,2 1 0,2 0 0,3 2 0,25-51 0,-43 98 0,0-1 0,-1 0 0,1 1 0,0-1 0,0 1 0,0-1 0,0 1 0,0-1 0,0 1 0,0 0 0,1 0 0,-1-1 0,0 1 0,1 0 0,-1 0 0,1 0 0,-1 0 0,1 1 0,-1-1 0,1 0 0,3 0 0,-3 1 0,0 1 0,-1-1 0,1 1 0,0 0 0,-1 0 0,1 0 0,-1 0 0,1 0 0,-1 0 0,1 0 0,-1 0 0,1 1 0,-1-1 0,0 0 0,0 1 0,0-1 0,0 1 0,0 0 0,0-1 0,1 3 0,25 53 0,-20-39 0,2-1 0,11 18 0,-20-34 0,0 0 0,1-1 0,-1 1 0,0 0 0,1-1 0,-1 1 0,1 0 0,-1-1 0,1 1 0,-1 0 0,1-1 0,-1 1 0,1-1 0,0 1 0,-1-1 0,1 0 0,0 1 0,-1-1 0,1 0 0,0 1 0,0-1 0,-1 0 0,1 0 0,0 1 0,0-1 0,0 0 0,-1 0 0,1 0 0,0 0 0,0 0 0,0 0 0,-1-1 0,1 1 0,0 0 0,1 0 0,0-2 0,1-1 0,0 1 0,-1 0 0,0-1 0,1 1 0,-1-1 0,2-3 0,-1 2 0,-1 1 0,1-1 0,0 1 0,0 0 0,0 0 0,4-3 0,-6 5 0,0 1 0,0 0 0,0-1 0,-1 1 0,1 0 0,0-1 0,0 1 0,0 0 0,0 0 0,0 0 0,0 0 0,0 0 0,0 0 0,0 0 0,0 0 0,0 0 0,0 0 0,0 0 0,0 1 0,0-1 0,0 0 0,0 1 0,0-1 0,0 1 0,-1-1 0,1 1 0,0 0 0,0-1 0,-1 1 0,1 0 0,1 0 0,7 11 0,0-1 0,0 2 0,-1-1 0,-1 1 0,0 0 0,-1 0 0,0 1 0,6 23 0,-4-15 0,0-1 0,18 32 0,-13-35-249,0 0 0,1 0 0,1-2 0,18 16 0,-31-31 129,15 16-6706</inkml:trace>
</inkml:ink>
</file>

<file path=ppt/ink/ink123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0-12T15:21:55.142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49 329 24575,'-4'-6'0,"0"0"0,0 0 0,1 0 0,0 0 0,0-1 0,1 1 0,0-1 0,-3-11 0,-2-9 0,4 21 0,1 0 0,0-1 0,1 1 0,-1 0 0,1-1 0,1 1 0,-1-1 0,1 1 0,0-1 0,1 1 0,-1-1 0,1 1 0,1-1 0,2-9 0,-1 9 0,1 0 0,0 1 0,0-1 0,1 0 0,-1 1 0,1 0 0,1 0 0,-1 1 0,1 0 0,0-1 0,11-6 0,-7 5 0,0 1 0,0 0 0,0 0 0,0 1 0,1 1 0,21-7 0,-29 11 0,-1-1 0,0 1 0,1-1 0,-1 1 0,0 0 0,1 0 0,-1 0 0,0 0 0,1 0 0,-1 0 0,0 1 0,1-1 0,-1 1 0,0 0 0,0 0 0,0 0 0,1 0 0,-1 0 0,0 0 0,0 0 0,-1 1 0,1-1 0,0 1 0,0-1 0,-1 1 0,1 0 0,-1 0 0,1 0 0,-1 0 0,0 0 0,1 0 0,-1 0 0,0 0 0,-1 0 0,1 0 0,0 1 0,-1-1 0,1 0 0,-1 0 0,1 4 0,0 0 0,-1 1 0,0 0 0,0-1 0,0 1 0,0-1 0,-1 1 0,0-1 0,-1 1 0,-3 10 0,-29 58 0,26-61 0,1 0 0,1 1 0,0 0 0,-7 29 0,12-39 0,0 0 0,1 0 0,0 0 0,0 0 0,0 0 0,1 0 0,-1 0 0,1 0 0,0 0 0,1-1 0,-1 1 0,1 0 0,0 0 0,0-1 0,1 0 0,-1 1 0,1-1 0,0 0 0,6 7 0,-4-6 0,-1-1 0,0 1 0,0-1 0,-1 1 0,1 0 0,-1 0 0,0 0 0,3 7 0,-5-10 0,-1 1 0,0-1 0,0 0 0,1 0 0,-1 1 0,-1-1 0,1 0 0,0 1 0,0-1 0,-1 0 0,1 0 0,-1 0 0,0 1 0,0-1 0,0 0 0,0 0 0,0 0 0,0 0 0,0-1 0,-1 1 0,1 0 0,-1 0 0,-1 1 0,-4 4-341,0 0 0,-1 0-1,-14 10 1,-1-3-6485</inkml:trace>
</inkml:ink>
</file>

<file path=ppt/ink/ink123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0-12T15:21:56.750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0 24575,'2'38'0,"3"0"0,1 0 0,1 0 0,15 40 0,8 38 0,-28-101 0,-2-10 0,1-1 0,0 1 0,0-1 0,0 1 0,0-1 0,0 0 0,1 0 0,0 0 0,0 1 0,0-2 0,4 6 0,-6-8 0,1-1 0,-1 0 0,1 0 0,-1 0 0,1 0 0,-1 0 0,1 0 0,-1 0 0,1 0 0,-1 0 0,0 0 0,1 0 0,-1 0 0,1 0 0,-1 0 0,1 0 0,-1 0 0,1 0 0,-1-1 0,1 1 0,-1 0 0,0 0 0,1 0 0,-1-1 0,1 1 0,-1 0 0,0-1 0,1 1 0,-1 0 0,0-1 0,0 1 0,1-1 0,-1 1 0,0 0 0,0-1 0,1 1 0,-1-1 0,0 1 0,0-1 0,0 0 0,10-20 0,17-67 0,-14 42 0,35-80 0,-46 122 0,0 0 0,0 0 0,1 1 0,-1-1 0,1 0 0,0 1 0,5-5 0,-7 7 0,-1 1 0,1-1 0,0 1 0,-1-1 0,1 1 0,0 0 0,0-1 0,-1 1 0,1 0 0,0 0 0,0-1 0,-1 1 0,1 0 0,0 0 0,0 0 0,-1 0 0,1 0 0,0 0 0,0 0 0,0 0 0,-1 1 0,1-1 0,0 0 0,0 0 0,-1 0 0,1 1 0,0-1 0,0 1 0,-1-1 0,1 0 0,0 1 0,-1-1 0,1 1 0,-1-1 0,1 1 0,-1 0 0,1-1 0,-1 1 0,1 0 0,-1-1 0,1 1 0,-1 0 0,0-1 0,1 1 0,-1 0 0,0 0 0,1 1 0,1 4 0,0 0 0,-1 0 0,1 0 0,-1 0 0,0 1 0,-1 9 0,0-11 0,1 0 0,-1 1 0,0-1 0,1 0 0,0 0 0,1 0 0,-1 0 0,1-1 0,0 1 0,3 7 0,-4-12 0,-1 1 0,0-1 0,0 1 0,1-1 0,-1 1 0,0-1 0,1 0 0,-1 1 0,1-1 0,-1 0 0,0 1 0,1-1 0,-1 0 0,1 0 0,-1 1 0,1-1 0,-1 0 0,1 0 0,-1 0 0,1 0 0,-1 0 0,1 1 0,-1-1 0,1 0 0,-1 0 0,1 0 0,-1 0 0,1-1 0,0 1 0,13-12 0,6-27 0,-18 34 0,9-20 0,-7 13 0,1 0 0,0 0 0,1 1 0,0 0 0,1 0 0,0 0 0,0 1 0,15-14 0,-22 23 0,1 0 0,0 1 0,0-1 0,0 1 0,-1-1 0,1 1 0,0-1 0,0 1 0,0-1 0,0 1 0,0 0 0,0 0 0,0-1 0,0 1 0,0 0 0,0 0 0,0 0 0,0 0 0,0 0 0,1 0 0,-1 0 0,0 1 0,0-1 0,0 0 0,1 1 0,-1 0 0,1 0 0,0 1 0,0-1 0,0 1 0,-1-1 0,1 1 0,-1-1 0,1 1 0,-1 0 0,0 0 0,2 3 0,3 8 0,0 0 0,-1 0 0,3 16 0,-3-14 0,11 33-455,3-1 0,27 51 0,-36-81-6371</inkml:trace>
</inkml:ink>
</file>

<file path=ppt/ink/ink123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0-12T15:21:57.123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1 157 24575,'0'-18'0,"-1"1"0,1 1 0,4-26 0,-4 38 0,1 1 0,0 0 0,-1 0 0,1-1 0,0 1 0,1 0 0,-1 0 0,0 0 0,1 0 0,0 0 0,0 1 0,0-1 0,0 0 0,0 1 0,0-1 0,1 1 0,-1 0 0,5-4 0,-5 6 0,-1-1 0,0 0 0,1 0 0,-1 1 0,1-1 0,-1 1 0,1-1 0,-1 1 0,1 0 0,-1-1 0,1 1 0,-1 0 0,1 0 0,-1 0 0,1 0 0,-1 0 0,1 1 0,-1-1 0,1 0 0,-1 1 0,1-1 0,-1 1 0,1-1 0,1 2 0,-1 0 0,1 0 0,-1 0 0,0 0 0,0 1 0,-1-1 0,1 0 0,0 1 0,-1-1 0,1 1 0,-1 0 0,0-1 0,1 4 0,2 6 0,-1 1 0,-1-1 0,0 1 0,1 22 0,-2-22 0,1 0 0,0-1 0,0 1 0,1-1 0,1 0 0,0 0 0,1 0 0,0-1 0,1 0 0,9 15 0,-12-20 0,1 1 0,-1-1 0,-1 1 0,1 0 0,-1 0 0,0 0 0,0 0 0,-1 1 0,0-1 0,-1 0 0,1 1 0,-1-1 0,-1 0 0,1 1 0,-1-1 0,-1 0 0,-1 8 0,-2-2 0,-1-1 0,0 1 0,0-1 0,-1-1 0,-1 1 0,0-1 0,-1 0 0,-12 12 0,-16 15-1365,2-3-5461</inkml:trace>
</inkml:ink>
</file>

<file path=ppt/ink/ink123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0-12T15:22:37.667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1 356 24575,'0'-5'0,"1"1"0,-1-1 0,1 1 0,0 0 0,1 0 0,-1-1 0,1 1 0,-1 0 0,1 0 0,1 0 0,-1 1 0,0-1 0,1 0 0,0 1 0,0 0 0,0-1 0,0 1 0,0 0 0,1 1 0,0-1 0,-1 1 0,1-1 0,0 1 0,0 0 0,7-2 0,10-4 0,1 0 0,1 2 0,37-6 0,-43 9 0,462-78 0,7 44 0,495 39 0,-722 12 0,-6 0 0,-248-14 0,293-4 0,-210-1 0,120-23 0,-127 12 0,1 3 0,147-5 0,209 19 0,-417-2 24,1-2 0,-1-1-1,0 0 1,38-14 0,30-6-1508,-77 22-5342</inkml:trace>
</inkml:ink>
</file>

<file path=ppt/ink/ink123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0-12T15:22:45.914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7 109 24575,'-5'-22'0,"3"12"0,17 9 0,24 2 0,0-2 0,0-1 0,61-12 0,-50 7 0,435-42 0,-420 46 0,0 3 0,0 3 0,0 3 0,96 21 0,-118-15 0,48 21 0,-50-17 0,53 14 0,-26-17 0,-1-2 0,101 3 0,139-17 0,23-24 0,-83 5 0,-203 20 0,1 3 0,-1 1 0,1 3 0,64 14 0,168 61 0,-227-64 0,10 1-227,0-2-1,1-2 1,0-4-1,1-2 1,85-1-1,-115-6-6598</inkml:trace>
</inkml:ink>
</file>

<file path=ppt/ink/ink123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0-12T15:23:07.900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1 24575,'4'0'0,"7"0"0,6 0 0,5 5 0,2 1 0,3-1 0,1 0 0,1-1 0,4-2 0,2-1 0,3-1 0,1 0 0,-2 0 0,-8 0-8191</inkml:trace>
</inkml:ink>
</file>

<file path=ppt/ink/ink123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0-12T15:23:08.365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0 100 24575,'5'-5'0,"6"-1"0,5-5 0,10 0 0,10 2 0,8-3 0,5 1 0,9-2 0,4 1 0,-9 3-8191</inkml:trace>
</inkml:ink>
</file>

<file path=ppt/ink/ink123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0-12T15:23:28.167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48 24575,'1'-14'0,"3"12"0,9 21 0,-10-14 0,29 56 0,38 104 0,6 14 0,-75-177 0,0 0 0,0 0 0,0 0 0,0 0 0,0 0 0,1 0 0,-1 0 0,1 0 0,-1 0 0,1-1 0,0 1 0,0 0 0,0-1 0,0 0 0,2 2 0,-3-3 0,-1 0 0,1 0 0,0 0 0,-1 0 0,1 0 0,-1 0 0,1 0 0,-1 0 0,1 0 0,0 0 0,-1 0 0,1 0 0,-1-1 0,1 1 0,-1 0 0,1 0 0,-1-1 0,1 1 0,-1 0 0,1-1 0,-1 1 0,0-1 0,1 0 0,11-21 0,31-132 0,-28 94 0,3 1 0,28-66 0,-43 118 0,1 1 0,-1 0 0,1 0 0,0 1 0,0-1 0,0 1 0,1 0 0,6-6 0,-10 10 0,0 0 0,0 1 0,1-1 0,-1 0 0,0 0 0,1 1 0,-1-1 0,0 0 0,1 1 0,-1-1 0,1 1 0,-1 0 0,1 0 0,-1-1 0,1 1 0,-1 0 0,1 0 0,-1 0 0,1 1 0,-1-1 0,1 0 0,-1 0 0,0 1 0,1-1 0,-1 1 0,1-1 0,-1 1 0,0 0 0,1 0 0,-1-1 0,0 1 0,0 0 0,0 0 0,0 0 0,1 0 0,-1 0 0,-1 1 0,1-1 0,0 0 0,0 0 0,0 1 0,-1-1 0,2 2 0,18 36 0,-1 1 0,27 82 0,-27-70 0,61 180-1365,-56-161-5461</inkml:trace>
</inkml:ink>
</file>

<file path=ppt/ink/ink124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0-12T15:22:57.378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57 109 24575,'0'-8'0,"-1"0"0,-1 0 0,0 0 0,0 0 0,0 1 0,-1-1 0,0 1 0,0 0 0,-1 0 0,0 0 0,0 0 0,-9-10 0,12 17 0,1 0 0,0-1 0,0 1 0,-1 0 0,1 0 0,0 0 0,-1 0 0,1 0 0,0 0 0,0 0 0,-1 0 0,1 0 0,0 0 0,-1 0 0,1 0 0,0 0 0,0 0 0,-1 0 0,1 0 0,0 0 0,-1 0 0,1 1 0,0-1 0,0 0 0,-1 0 0,1 0 0,0 0 0,0 1 0,0-1 0,-1 0 0,1 0 0,0 0 0,0 1 0,0-1 0,-1 0 0,1 0 0,0 1 0,0-1 0,0 0 0,0 0 0,0 1 0,0-1 0,0 0 0,0 1 0,0-1 0,-1 0 0,1 0 0,0 1 0,1-1 0,-1 0 0,0 1 0,0-1 0,0 1 0,-3 19 0,3-19 0,0 51 0,2 0 0,11 67 0,-1-16 0,29 179 128,-2-22-1621,-36-223-5333</inkml:trace>
</inkml:ink>
</file>

<file path=ppt/ink/ink124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0-12T15:22:57.907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825 21 24575,'-1'-1'0,"1"0"0,0 0 0,0 0 0,-1 0 0,1 0 0,0 1 0,-1-1 0,1 0 0,-1 0 0,1 0 0,-1 0 0,1 0 0,-1 1 0,0-1 0,1 0 0,-1 1 0,0-1 0,0 0 0,1 1 0,-1-1 0,0 1 0,0-1 0,0 1 0,0-1 0,0 1 0,0 0 0,0 0 0,0-1 0,0 1 0,0 0 0,0 0 0,0 0 0,0 0 0,0 0 0,0 0 0,0 0 0,-1 1 0,-2-1 0,-1 0 0,1 1 0,0-1 0,0 1 0,-1 0 0,1 1 0,-7 2 0,-10 9 0,0 1 0,1 0 0,-36 35 0,-50 63 0,89-93 0,-81 90-218,6 4 0,-151 243 0,229-333 218,2 1 0,0 1 0,2 0 0,0 0 0,-7 37 0,15-55 0,1 0 0,0 0 0,0 0 0,0 1 0,1-1 0,0 0 0,1 0 0,0 1 0,0-1 0,0 0 0,1 0 0,0 0 0,0 0 0,1-1 0,0 1 0,0 0 0,0-1 0,1 0 0,0 0 0,0 0 0,1 0 0,0-1 0,-1 0 0,11 8 0,-4-5 38,1-1-1,0-1 1,0 0-1,1-1 1,0 0-1,0-1 0,0-1 1,0 0-1,0 0 1,1-1-1,-1-1 1,1 0-1,-1-1 0,1-1 1,-1 0-1,1-1 1,-1 0-1,23-7 1,-25 5-47,0 1 0,-1-2 0,1 1 1,-1-1-1,0-1 0,-1 0 1,1 0-1,-1-1 0,0-1 0,9-9 1,-13 11 10,1 0 1,-1-1-1,-1 0 1,1 0 0,-1-1-1,0 1 1,-1-1-1,0 0 1,0 0-1,-1 0 1,0 0 0,0 0-1,-1 0 1,1-15-1,-2 18-6,1 1 0,-1 0 0,-1-1-1,1 1 1,-1 0 0,0-1 0,0 1-1,0 0 1,0 0 0,-1 0 0,1 0-1,-1 0 1,0 0 0,-1 0 0,1 1 0,-1-1-1,1 1 1,-4-4 0,1 3 21,0 1-1,1-1 1,-1 1 0,0 0-1,-1 1 1,1-1 0,0 1-1,-1 0 1,0 1 0,1-1-1,-12-1 1,-5 2-229,1 0 0,0 2 0,-1 0-1,1 1 1,0 1 0,-23 7 0,-2 2-6614</inkml:trace>
</inkml:ink>
</file>

<file path=ppt/ink/ink124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0-12T15:22:59.744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796 12 24575,'0'0'0,"0"-1"0,0 1 0,0 0 0,0-1 0,0 1 0,0-1 0,0 1 0,0 0 0,0-1 0,0 1 0,0-1 0,0 1 0,0 0 0,0-1 0,0 1 0,-1 0 0,1-1 0,0 1 0,0 0 0,0-1 0,-1 1 0,1 0 0,0-1 0,-1 1 0,1 0 0,0 0 0,0-1 0,-1 1 0,1 0 0,0 0 0,-1 0 0,1-1 0,-1 1 0,1 0 0,0 0 0,-1 0 0,1 0 0,0 0 0,-1 0 0,1 0 0,-1 0 0,1 0 0,0 0 0,-1 0 0,1 0 0,-1 0 0,1 0 0,0 0 0,-1 0 0,1 0 0,0 1 0,-1-1 0,1 0 0,0 0 0,-1 0 0,1 1 0,0-1 0,-1 0 0,0 1 0,-20 15 0,-172 179 0,53-50 0,-262 273-1365,378-390-5461</inkml:trace>
</inkml:ink>
</file>

<file path=ppt/ink/ink124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0-12T15:23:00.121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0 24575,'0'5'0,"5"6"0,1 6 0,4 5 0,10 7 0,7 4 0,7 6 0,7 5 0,7 4 0,3 4 0,3 2 0,7 1 0,1 6 0,0 5 0,-11-7-8191</inkml:trace>
</inkml:ink>
</file>

<file path=ppt/ink/ink124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0-12T15:23:06.826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359 1 24575,'-62'119'0,"-104"214"0,136-262 0,3 0 0,-32 135 0,54-186 0,2 0 0,0 0 0,1 1 0,1-1 0,2 27 0,0-39 0,0 0 0,1-1 0,0 1 0,0 0 0,1-1 0,0 0 0,0 1 0,0-1 0,1 0 0,0-1 0,1 1 0,0-1 0,0 0 0,0 0 0,0 0 0,10 7 0,-4-6 0,-1 0 0,1-1 0,1 0 0,-1-1 0,1 0 0,0-1 0,0 0 0,0-1 0,0 0 0,1-1 0,-1 0 0,1-1 0,14-1 0,-6 0 0,-1-2 0,0 0 0,0 0 0,0-2 0,0-1 0,-1 0 0,28-13 0,-33 12 0,-2-1 0,1-1 0,-1 0 0,0-1 0,0 0 0,-1-1 0,-1 0 0,1-1 0,13-19 0,-20 25 0,0-1 0,0 0 0,0 1 0,-1-2 0,0 1 0,0 0 0,-1-1 0,1 1 0,-1-1 0,-1 0 0,0 0 0,0 0 0,0 0 0,0 1 0,-1-1 0,0 0 0,-1 0 0,0 0 0,0 0 0,0 0 0,-1 0 0,-3-7 0,3 10 0,-1 0 0,1-1 0,-1 1 0,-1 0 0,1 1 0,0-1 0,-1 0 0,0 1 0,0 0 0,0 0 0,0 0 0,0 1 0,-1-1 0,1 1 0,-1 0 0,1 0 0,-1 0 0,0 1 0,0 0 0,-9-1 0,-8-1 0,1 1 0,-1 1 0,-31 3 0,16 1 0,0 1 0,-59 16 0,75-14 0,0 0 0,0 2 0,0 1 0,1 0 0,-32 22 0,47-28-136,1 0-1,0 0 1,0 1-1,0-1 1,1 1-1,-1 0 1,1 0-1,0 0 0,-4 6 1,2 6-6690</inkml:trace>
</inkml:ink>
</file>

<file path=ppt/ink/ink124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0-12T15:23:07.214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249 1 24575,'-23'12'0,"0"1"0,1 2 0,1 0 0,0 1 0,-35 36 0,47-43 0,1 1 0,0 0 0,1 1 0,0-1 0,0 1 0,1 1 0,1-1 0,0 1 0,0 0 0,1 1 0,1-1 0,0 0 0,-3 26 0,6-33 0,0 1 0,0-1 0,1 1 0,0-1 0,-1 0 0,2 1 0,-1-1 0,1 0 0,0 0 0,0 1 0,0-1 0,0-1 0,7 9 0,-4-6 0,0-1 0,1 0 0,0 0 0,0-1 0,0 0 0,1 0 0,-1 0 0,12 5 0,1-1 0,0-1 0,1-1 0,0-1 0,1 0 0,-1-2 0,30 3 0,2-2 0,0-2 0,0-3 0,0-2 0,0-2 0,-1-3 0,0-1 0,0-3 0,65-23 0,-107 30 0,0 1 0,-1-2 0,1 1 0,-1-1 0,0 0 0,0-1 0,0 1 0,12-14 0,-18 16 0,0 1 0,0-1 0,0 1 0,0-1 0,0 0 0,-1 0 0,1 0 0,-1 0 0,0 0 0,0 0 0,0 0 0,0-1 0,-1 1 0,1 0 0,-1-1 0,0 1 0,0 0 0,0 0 0,0-1 0,-1 1 0,1 0 0,-1 0 0,0-1 0,0 1 0,0 0 0,0 0 0,-1 0 0,1 0 0,-3-3 0,-2-3 0,-1-1 0,-1 2 0,0-1 0,0 1 0,0 0 0,-1 1 0,0 0 0,-1 0 0,-14-7 0,-1 0 0,0 2 0,-48-16 0,46 20 17,-1 2 0,0 0 1,0 2-1,0 1 0,-1 1 0,-39 2 0,26 4-388,0 1-1,1 3 1,-65 19 0,55-11-6455</inkml:trace>
</inkml:ink>
</file>

<file path=ppt/ink/ink124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0-12T15:23:09.381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55 24575,'5'0'0,"6"-5"0,6-1 0,4 0 0,4 1 0,2 2 0,6 1 0,6-4 0,6-1 0,0 1 0,2 1 0,-7 2-8191</inkml:trace>
</inkml:ink>
</file>

<file path=ppt/ink/ink124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0-12T15:23:09.741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64 24575,'0'-5'0,"5"-1"0,5 0 0,7 2 0,5 0 0,7-2 0,13-2 0,9 2 0,10-3 0,-6 0-8191</inkml:trace>
</inkml:ink>
</file>

<file path=ppt/ink/ink124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0-12T15:23:10.140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468 46 24575,'9'-10'0,"17"-15"0,-25 24 0,1 0 0,-1 0 0,0 0 0,1 0 0,-1 0 0,0 1 0,1-1 0,-1 0 0,1 1 0,-1-1 0,1 1 0,0-1 0,-1 1 0,1 0 0,-1 0 0,3 0 0,-3 0 0,-1 0 0,1 0 0,-1 1 0,1-1 0,-1 0 0,1 1 0,-1-1 0,1 0 0,-1 1 0,1-1 0,-1 1 0,0-1 0,1 1 0,-1-1 0,0 1 0,0-1 0,1 1 0,-1-1 0,0 1 0,0-1 0,0 1 0,1 0 0,-1-1 0,0 1 0,0-1 0,0 1 0,0 0 0,0-1 0,0 1 0,0-1 0,-1 1 0,1-1 0,0 1 0,0 0 0,0-1 0,-1 1 0,-6 23 0,-8 6 0,-2-1 0,0-1 0,-38 47 0,25-36 0,-80 102 0,-39 53 0,122-154 0,2 1 0,1 1 0,-18 47 0,27-46-1365,12-32-5461</inkml:trace>
</inkml:ink>
</file>

<file path=ppt/ink/ink124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0-12T15:23:10.801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7 493 24575,'12'-10'0,"-1"1"0,1 1 0,1 0 0,-1 0 0,1 1 0,1 1 0,-1 1 0,1-1 0,0 2 0,1 0 0,-1 1 0,0 0 0,1 1 0,0 1 0,-1 0 0,1 1 0,29 4 0,-40-3 0,0-1 0,0 1 0,0-1 0,0 0 0,-1 0 0,1 0 0,0 0 0,0-1 0,0 1 0,0-1 0,0 0 0,7-3 0,-9 2 0,0 0 0,0 0 0,0 0 0,0 0 0,0-1 0,0 1 0,0-1 0,-1 1 0,1-1 0,-1 1 0,0-1 0,0 0 0,0 1 0,0-1 0,0 0 0,0 0 0,0-5 0,-1 8 0,38-170 0,-29 139 0,2 0 0,0 1 0,21-38 0,-31 67 0,-1-1 0,1 1 0,-1 0 0,1 0 0,0-1 0,0 1 0,-1 0 0,1 0 0,0 0 0,0 0 0,0 0 0,1 0 0,-1 0 0,0 0 0,0 1 0,2-2 0,-2 2 0,-1 0 0,1 0 0,-1 0 0,1 1 0,-1-1 0,1 0 0,-1 0 0,1 0 0,-1 1 0,1-1 0,-1 0 0,0 1 0,1-1 0,-1 0 0,0 1 0,1-1 0,-1 1 0,0-1 0,1 0 0,-1 1 0,0-1 0,0 1 0,1-1 0,-1 1 0,0-1 0,0 1 0,0-1 0,0 2 0,2 5 0,0 1 0,-1 0 0,-1-1 0,1 14 0,-3 3 0,-1 0 0,-1 0 0,-2 0 0,0 0 0,-1-1 0,-1 0 0,-14 28 0,-90 149 0,104-188 0,-110 164 0,62-97 0,-57 108 0,108-178 0,0 0 0,1 0 0,0 1 0,0 0 0,1-1 0,1 1 0,-1 1 0,2-1 0,-1 0 0,1 14 0,5-20 0,4-10 0,4-11 0,187-310 0,-148 248 0,164-243 0,-164 254 0,3 2 0,93-89 0,-145 153 0,1-1 0,0 0 0,0 1 0,0 0 0,0 0 0,1 0 0,-1 0 0,0 0 0,1 0 0,6-1 0,-10 3 0,1 0 0,-1 0 0,1 0 0,-1 0 0,1 0 0,-1 0 0,0 0 0,1 0 0,-1 0 0,1 1 0,-1-1 0,1 0 0,-1 0 0,0 0 0,1 1 0,-1-1 0,1 0 0,-1 0 0,0 1 0,1-1 0,-1 0 0,0 1 0,1-1 0,-1 0 0,0 1 0,0-1 0,1 1 0,-1-1 0,0 1 0,1 1 0,-1 1 0,1-1 0,-1 0 0,0 1 0,0-1 0,0 0 0,0 1 0,0-1 0,-1 4 0,-3 13 0,-1-1 0,-1 1 0,-1-1 0,0-1 0,-19 32 0,-57 78 0,-17 5 0,-196 200 0,268-300 0,20-23 0,0 0 0,0 0 0,-14 11 0,22-20-50,-1 1-1,0-1 1,0 1-1,1-1 0,-1 1 1,0-1-1,0 0 1,0 1-1,1-1 1,-1 0-1,0 1 0,0-1 1,0 0-1,0 0 1,0 0-1,0 0 1,1 0-1,-1 0 0,0 0 1,0 0-1,0 0 1,0-1-1,0 1 1,1 0-1,-1 0 1,-1-1-1,-7-5-6775</inkml:trace>
</inkml:ink>
</file>

<file path=ppt/ink/ink125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0-12T15:23:11.559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241 369 24575,'-1'0'0,"-1"0"0,0 0 0,1-1 0,-1 1 0,1 0 0,-1-1 0,0 1 0,1-1 0,-1 0 0,1 1 0,0-1 0,-1 0 0,1 0 0,-1 0 0,1 0 0,0 0 0,0 0 0,0-1 0,0 1 0,0 0 0,0-1 0,0 1 0,0 0 0,0-1 0,0 1 0,1-1 0,-1 1 0,1-1 0,-1-2 0,0 1 0,0-1 0,0 0 0,1 0 0,-1 0 0,1 0 0,0 0 0,0 0 0,1 0 0,-1 0 0,3-7 0,2-5 0,1 1 0,1 0 0,13-21 0,-15 28 0,-1 1 0,2 0 0,-1 0 0,1 1 0,-1-1 0,2 1 0,-1 1 0,10-8 0,-14 12 0,0 1 0,0-1 0,-1 0 0,1 1 0,0-1 0,0 1 0,0-1 0,0 1 0,0 0 0,0 0 0,0 0 0,0 0 0,0 0 0,0 1 0,0-1 0,0 0 0,-1 1 0,1 0 0,0-1 0,0 1 0,0 0 0,-1 0 0,1 0 0,0 0 0,-1 0 0,1 0 0,-1 1 0,1-1 0,-1 0 0,0 1 0,1-1 0,-1 1 0,1 1 0,7 9 0,-1-1 0,-1 2 0,10 19 0,-9-16 0,10 16 0,110 228 0,-90-177 0,85 138 0,-93-170 0,50 78 0,-121-217 0,34 77 0,-166-295 0,117 218 0,-92-112 0,104 149 0,-3 3 0,-1 1 0,-2 3 0,-3 2 0,-60-37 0,111 77 0,0 1 0,0 0 0,0 0 0,0-1 0,0 1 0,0 0 0,-1 1 0,1-1 0,0 0 0,0 1 0,-1-1 0,1 1 0,-1 0 0,1 0 0,-4 0 0,5 0 0,0 0 0,1 0 0,-1 1 0,1-1 0,-1 0 0,1 1 0,-1-1 0,1 0 0,0 1 0,-1-1 0,1 1 0,-1-1 0,1 1 0,0-1 0,-1 1 0,1-1 0,0 1 0,-1-1 0,1 1 0,0-1 0,0 1 0,0-1 0,-1 2 0,4 24 0,3-6 0,2-1 0,0 0 0,1 0 0,0-1 0,16 22 0,68 83 0,-85-114 0,28 33 0,2-1 0,66 54 0,97 57 0,12-28 0,-211-123 0,17 10 0,-25-13 0,-34-18 0,-61-46 0,-113-95 0,173 125 0,1-2 0,2-1 0,2-1 0,2-3 0,-33-53 0,64 93 0,-13-27 0,15 29 0,1-1 0,-1 1 0,0-1 0,1 0 0,-1 1 0,1-1 0,0 1 0,-1-1 0,1 0 0,0 1 0,0-1 0,0 0 0,0 1 0,0-1 0,1 1 0,0-4 0,-1 5 0,1 0 0,-1-1 0,1 1 0,-1 0 0,1-1 0,-1 1 0,1 0 0,-1-1 0,1 1 0,-1 0 0,1 0 0,0 0 0,-1 0 0,1 0 0,-1 0 0,1 0 0,0 0 0,-1 0 0,1 0 0,0 0 0,-1 0 0,1 0 0,-1 0 0,1 0 0,-1 1 0,1-1 0,0 0 0,-1 0 0,1 1 0,21 9 0,-19-8 0,38 23 0,0 2 0,-3 1 0,0 2 0,49 52 0,7 4 0,1-7 0,116 109 0,-202-179 17,-1 1 0,1 0 1,-2 0-1,1 1 0,-1 0 0,5 12 0,-11-21-63,0 1-1,1 0 1,-1 0-1,0 0 1,-1-1 0,1 1-1,0 0 1,-1 0-1,0 0 1,0 0 0,0 0-1,0 0 1,0 0-1,0 0 1,-1 0-1,0 0 1,1 0 0,-1 0-1,0 0 1,0-1-1,-1 1 1,1 0 0,0-1-1,-1 1 1,0-1-1,0 1 1,0-1 0,0 0-1,0 0 1,0 0-1,-3 2 1,-13 8-6780</inkml:trace>
</inkml:ink>
</file>

<file path=ppt/ink/ink125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0-12T15:23:11.950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579 0 24575,'-15'18'0,"0"0"0,2 1 0,-21 36 0,1-1 0,-378 602 0,401-640-195,2 0 0,0 0 0,1 1 0,1 0 0,0 0 0,-5 27 0,9-20-6631</inkml:trace>
</inkml:ink>
</file>

<file path=ppt/ink/ink125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0-12T15:23:12.852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0 430 24575,'2'-31'0,"2"0"0,1 0 0,16-55 0,-8 37 0,-8 30 0,1 0 0,1 0 0,13-24 0,-15 33 0,1 0 0,0 1 0,0-1 0,1 1 0,0 1 0,1 0 0,12-12 0,-17 18 0,-1 0 0,0 1 0,0-1 0,1 1 0,-1-1 0,1 1 0,-1 0 0,1 0 0,0 0 0,-1 0 0,1 0 0,0 1 0,0-1 0,0 1 0,-1 0 0,1 0 0,0 0 0,0 0 0,0 0 0,-1 1 0,4 0 0,-2 0 0,0 1 0,0 0 0,-1 0 0,1 0 0,-1 1 0,1-1 0,-1 1 0,0 0 0,0 0 0,0 0 0,0 0 0,3 6 0,3 6 0,0 0 0,-2 1 0,0-1 0,0 1 0,7 31 0,-7-16 0,-1 1 0,-2 0 0,-1 1 0,-2-1 0,-1 0 0,-1 1 0,-2-1 0,-1 0 0,-1 0 0,-2 0 0,-2-1 0,0 0 0,-2 0 0,-2-1 0,0-1 0,-2 0 0,-1-1 0,-2 0 0,-33 40 0,13-26 0,21-23 0,0 0 0,1 1 0,-21 34 0,38-55 0,-1 1 0,0 0 0,1 0 0,-1 0 0,0-1 0,1 1 0,-1 0 0,0 0 0,1 0 0,-1 0 0,0 0 0,1 0 0,-1 0 0,1 0 0,-1 0 0,0 0 0,1 0 0,-1 0 0,1 0 0,-1 0 0,0 0 0,1 0 0,-1 0 0,0 1 0,1-1 0,-1 0 0,0 0 0,1 0 0,-1 1 0,0-1 0,1 0 0,-1 0 0,0 1 0,0-1 0,1 0 0,-1 1 0,0-1 0,0 0 0,0 1 0,1-1 0,-1 0 0,0 1 0,0-1 0,0 0 0,0 1 0,0-1 0,0 1 0,0-1 0,1 0 0,-1 1 0,0-1 0,-1 0 0,1 1 0,0-1 0,0 1 0,0-1 0,0 0 0,0 1 0,0-1 0,0 0 0,0 1 0,-1-1 0,1 0 0,0 1 0,0-1 0,-1 0 0,1 1 0,31-13 0,-30 12 0,159-68 0,-129 58 0,0 1 0,0 2 0,46-6 0,66-9-1365,-117 18-5461</inkml:trace>
</inkml:ink>
</file>

<file path=ppt/ink/ink125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0-12T15:23:13.208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157 128 24575,'2'-33'-1691,"-1"24"1800,-1 0 0,1-1-1,-2 1 1,1 0-1,-1-1 1,0 1-1,-5-15 1,6 24-99,0 0 0,0-1 0,0 1-1,0 0 1,-1-1 0,1 1 0,0 0 0,0 0 0,0-1 0,0 1 0,-1 0 0,1 0 0,0-1 0,0 1-1,-1 0 1,1 0 0,0 0 0,-1-1 0,1 1 0,0 0 0,0 0 0,-1 0 0,1 0 0,0 0 0,-1 0-1,1 0 1,0-1 0,-1 1 0,1 0 0,0 0 0,-1 0 0,1 0 0,0 1 0,-1-1 0,1 0 0,0 0-1,-1 0 1,1 0 0,0 0 0,-1 0 0,1 0 0,0 1 0,0-1 0,-1 0 0,1 0 0,0 0 0,0 1-1,-1-1 1,1 0 0,0 0 0,0 1 0,0-1 0,-1 0 0,1 0 0,0 1 0,0-1 0,0 0 0,-1 1-1,-11 20 268,11-19-316,-16 33 39,2 1 0,-17 64 0,-10 80 0,38-160 0,-1 0 0,2 0 0,0 1 0,1-1 0,1 1 0,1 0 0,5 39 0,-3-51 0,0 0 0,0 0 0,1 0 0,1 0 0,-1-1 0,2 1 0,-1-1 0,1 0 0,0 0 0,0 0 0,1-1 0,0 0 0,1 0 0,0 0 0,0-1 0,0 0 0,11 7 0,-4-5-151,0 0-1,1-1 0,0-1 0,0 0 1,0-2-1,0 1 0,1-2 1,19 3-1,2-2-6674</inkml:trace>
</inkml:ink>
</file>

<file path=ppt/ink/ink125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0-12T15:23:13.577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389 1 24575,'-4'9'0,"-12"13"0,-12 6 0,-5 13 0,-7 9 0,-6 5 0,0 7 0,4 8 0,4 4 0,8 10 0,5 3 0,7 6 0,6 11 0,5 5 0,4-15-8191</inkml:trace>
</inkml:ink>
</file>

<file path=ppt/ink/ink125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0-12T15:23:16.395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629 0 24575,'-4'1'0,"-1"-1"0,1 1 0,-1 0 0,1 0 0,0 1 0,0-1 0,-1 1 0,1 0 0,0 0 0,1 0 0,-1 1 0,-5 3 0,-38 39 0,-21 37 0,-81 129 0,90-123 0,42-63 0,-47 69 0,-73 139 0,120-194-1365,6-8-5461</inkml:trace>
</inkml:ink>
</file>

<file path=ppt/ink/ink125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0-12T15:23:16.749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17 24575,'0'-1'0,"0"1"0,0-1 0,0 0 0,0 1 0,0-1 0,1 0 0,-1 1 0,0-1 0,0 1 0,0-1 0,1 0 0,-1 1 0,0-1 0,1 1 0,-1-1 0,0 1 0,1-1 0,-1 1 0,1-1 0,-1 1 0,1 0 0,-1-1 0,1 1 0,-1-1 0,1 1 0,-1 0 0,1 0 0,0-1 0,23 0 0,21 12 0,-15 4 0,-1 1 0,0 1 0,-2 1 0,0 2 0,28 26 0,111 125 0,73 105-1365,-199-229-5461</inkml:trace>
</inkml:ink>
</file>

<file path=ppt/ink/ink125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0-12T15:23:17.151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1 276 24575,'-1'-11'0,"1"-1"0,1 0 0,0 1 0,1-1 0,0 1 0,1-1 0,0 1 0,1 0 0,0 0 0,1 1 0,0-1 0,1 1 0,0 0 0,0 0 0,1 1 0,0 0 0,15-15 0,-13 16 0,0 1 0,0 0 0,1 1 0,-1 0 0,1 1 0,1-1 0,-1 2 0,1 0 0,-1 0 0,1 1 0,17-3 0,-24 5 0,-1 1 0,1-1 0,0 1 0,0 0 0,0 0 0,0 0 0,-1 1 0,1-1 0,0 1 0,0 0 0,-1 0 0,1 1 0,0-1 0,-1 1 0,1-1 0,-1 1 0,0 0 0,0 0 0,1 1 0,-2-1 0,1 1 0,0-1 0,0 1 0,-1 0 0,1 0 0,-1 0 0,0 1 0,0-1 0,0 0 0,-1 1 0,1-1 0,-1 1 0,1 0 0,-1-1 0,-1 1 0,2 7 0,0 2 0,-1-1 0,-1 1 0,0-1 0,-1 1 0,0-1 0,-1 1 0,0-1 0,-1 0 0,-8 21 0,-7 13 0,-27 50 0,22-51 0,12-22 0,2-6 0,1 0 0,1 0 0,0 1 0,-4 22 0,10-35 0,0 0 0,0 0 0,1 0 0,-1 0 0,2 0 0,-1 0 0,0 1 0,1-1 0,0 0 0,0 0 0,0 0 0,1 0 0,0-1 0,0 1 0,0 0 0,1-1 0,-1 1 0,1-1 0,0 0 0,4 5 0,5 3 0,1-1 0,0-1 0,1 0 0,0-1 0,0-1 0,27 13 0,-16-9 0,30 20 0,-53-31 0,-1 0 0,1-1 0,0 1 0,-1 1 0,1-1 0,-1 0 0,1 0 0,-1 0 0,0 1 0,1-1 0,-1 1 0,0-1 0,0 1 0,0 0 0,0-1 0,0 1 0,0 0 0,-1-1 0,1 1 0,-1 0 0,1 0 0,-1 0 0,0 0 0,1 0 0,-1 0 0,0-1 0,0 1 0,0 0 0,-1 0 0,1 0 0,0 0 0,-1 0 0,1 0 0,-1-1 0,0 1 0,1 0 0,-1 0 0,0-1 0,0 1 0,0-1 0,0 1 0,-1-1 0,-1 3 0,-3 2 0,-1 1 0,0-2 0,0 1 0,-1-1 0,0 0 0,1 0 0,-17 5 0,-54 19-1365,40-15-5461</inkml:trace>
</inkml:ink>
</file>

<file path=ppt/ink/ink125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0-12T15:23:17.525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375 11 24575,'-1'-10'0,"-2"16"0,-5 34 0,-2 6 0,-26 63 0,-74 150 0,-18 52 0,122-293 0,1 1 0,0-1 0,2 1 0,0 0 0,1-1 0,1 1 0,1 0 0,1 0 0,3 24 0,-3-34 0,1 0 0,1-1 0,-1 1 0,1-1 0,1 1 0,0-1 0,0 0 0,0-1 0,1 1 0,0-1 0,1 0 0,-1 0 0,1 0 0,1-1 0,-1 0 0,1 0 0,0-1 0,1 1 0,-1-2 0,1 1 0,14 5 0,-10-5 0,0-2 0,0 1 0,0-1 0,0-1 0,0-1 0,1 1 0,-1-2 0,1 0 0,-1 0 0,1-1 0,-1-1 0,16-3 0,-19 3 0,0-1 0,-1 0 0,1 0 0,-1 0 0,1-1 0,-1-1 0,0 1 0,-1-1 0,1-1 0,-1 1 0,0-1 0,0 0 0,-1-1 0,0 0 0,0 0 0,0 0 0,5-11 0,-8 14 0,-1-1 0,0 0 0,0 0 0,0 0 0,-1 0 0,0-1 0,0 1 0,0 0 0,-1 0 0,1-1 0,-1 1 0,0 0 0,-1-1 0,-1-9 0,0 8 0,-1 0 0,1 0 0,-1 0 0,-1 0 0,1 0 0,-1 0 0,0 1 0,-1 0 0,-7-9 0,1 4 0,0 1 0,0 0 0,-1 1 0,0 0 0,0 1 0,-1 0 0,-1 1 0,1 0 0,-29-9 0,2 8-227,-1 1-1,1 2 1,-1 2-1,0 1 1,-41 5-1,48-2-6598</inkml:trace>
</inkml:ink>
</file>

<file path=ppt/ink/ink125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0-12T15:23:17.896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400 0 24575,'-7'0'0,"-23"0"0,-50 6 0,69-4 0,1 0 0,-1 1 0,1 0 0,0 1 0,0 0 0,0 0 0,0 1 0,-9 7 0,4-2 0,1 1 0,0 0 0,1 1 0,0 1 0,1 0 0,0 1 0,1 0 0,1 0 0,0 1 0,1 1 0,1-1 0,0 2 0,-6 17 0,10-19 0,0 0 0,0 0 0,2 0 0,0 0 0,0 0 0,2 1 0,-1-1 0,2 0 0,0 1 0,1-1 0,1 0 0,0 0 0,1 0 0,1-1 0,9 22 0,-3-14 0,1 0 0,2 0 0,0-2 0,17 21 0,73 69 0,-62-67 0,-35-36 0,-1 0 0,0 0 0,-1 1 0,1 0 0,-1 0 0,-1 0 0,0 1 0,0-1 0,3 13 0,-5-16 0,-1 0 0,0 1 0,0-1 0,-1 0 0,1 1 0,-1-1 0,-1 1 0,1-1 0,-1 0 0,1 1 0,-2-1 0,1 0 0,0 0 0,-1 1 0,0-1 0,0 0 0,-5 6 0,-6 7-151,-2-1-1,0-1 0,0 0 0,-2-1 1,0 0-1,-1-2 0,0 0 1,-24 12-1,-12 6-6674</inkml:trace>
</inkml:ink>
</file>

<file path=ppt/ink/ink126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0-12T15:23:23.934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865 0 24575,'-7'1'0,"0"0"0,0 0 0,0 1 0,0 0 0,1 0 0,-1 1 0,1-1 0,-1 2 0,1-1 0,0 0 0,0 1 0,1 1 0,-8 5 0,-11 12 0,-33 38 0,40-41 0,-562 677 0,510-596-1365,47-63-5461</inkml:trace>
</inkml:ink>
</file>

<file path=ppt/ink/ink126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0-12T15:23:24.319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0 24575,'3'2'0,"1"-1"0,0 0 0,-1 1 0,1 0 0,-1 0 0,0 0 0,0 0 0,0 1 0,0-1 0,0 1 0,0 0 0,-1 0 0,1 0 0,-1 0 0,3 5 0,5 4 0,59 63 60,119 104 0,-153-151-308,1-1 1,1-1-1,2-3 1,0-1-1,82 33 1,-64-36-6579</inkml:trace>
</inkml:ink>
</file>

<file path=ppt/ink/ink126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0-12T15:23:24.723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0 190 24575,'0'-3'0,"1"0"0,0 0 0,-1 1 0,1-1 0,0 0 0,0 1 0,0-1 0,1 1 0,-1-1 0,1 1 0,-1-1 0,1 1 0,0 0 0,0 0 0,0 0 0,0 0 0,0 0 0,0 0 0,0 1 0,1-1 0,-1 1 0,1-1 0,-1 1 0,1 0 0,3-1 0,12-4 0,-1 0 0,34-6 0,-33 8 0,449-74 0,-332 58 0,-123 18 0,-3 0 0,1 1 0,-1 0 0,0 0 0,0 1 0,18 1 0,-25 0 0,-1-1 0,0 0 0,0 1 0,1-1 0,-1 1 0,0-1 0,0 1 0,0-1 0,0 1 0,1 0 0,-1 0 0,0-1 0,0 1 0,-1 0 0,1 0 0,0 0 0,0 0 0,0 0 0,0 2 0,0-1 0,0 0 0,-1 1 0,0-1 0,1 0 0,-1 0 0,0 1 0,0-1 0,0 0 0,0 0 0,-1 0 0,1 1 0,-1-1 0,1 0 0,-1 0 0,-1 3 0,-13 30 0,-24 42 0,5-11 0,-13 34 0,5 1 0,-55 197 0,86-249 0,2 0 0,2 0 0,2 0 0,2 1 0,3-1 0,1 1 0,3 0 0,18 85 0,-6-73-682,25 59-1,-29-92-6143</inkml:trace>
  <inkml:trace contextRef="#ctx0" brushRef="#br0" timeOffset="1">301 818 24575,'0'-4'0,"4"-7"0,7-6 0,10 0 0,7-2 0,8 3 0,11-1 0,7 2 0,9 4 0,6 0 0,7 0 0,-1 4 0,1-3 0,-13 1-8191</inkml:trace>
</inkml:ink>
</file>

<file path=ppt/ink/ink126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0-12T15:23:25.065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201 1 24575,'-8'0'0,"1"0"0,0 0 0,0 1 0,0 0 0,-1 0 0,1 0 0,0 1 0,0 1 0,1-1 0,-1 1 0,0 0 0,1 0 0,-11 8 0,11-5 0,0 0 0,1 0 0,-1 0 0,1 0 0,1 1 0,0 0 0,-1 0 0,2 0 0,-1 1 0,1-1 0,1 1 0,-3 9 0,-3 11 0,2 1 0,0-1 0,3 1 0,0 0 0,2 1 0,2 30 0,0-45 0,0 1 0,1-1 0,1 1 0,1-1 0,0 0 0,1-1 0,0 1 0,1-1 0,1 0 0,1 0 0,0 0 0,0-1 0,11 12 0,-14-20 0,1 1 0,0-1 0,0 0 0,0-1 0,1 0 0,0 0 0,0 0 0,0-1 0,0 0 0,0 0 0,0 0 0,1-1 0,0-1 0,-1 1 0,1-1 0,0 0 0,-1-1 0,1 0 0,0 0 0,0 0 0,14-4 0,-13 2 0,0 0 0,0-1 0,0 0 0,0 0 0,0-1 0,-1 0 0,0-1 0,1 0 0,-2 0 0,1-1 0,-1 0 0,1 0 0,-2-1 0,1 0 0,-1 0 0,0 0 0,8-14 0,-6 6 0,-1-2 0,-1 1 0,0 0 0,-2-1 0,1 0 0,-2-1 0,0 1 0,-2 0 0,1-1 0,-2 1 0,0-1 0,-2 1 0,0-1 0,-4-17 0,3 21 0,0 0 0,-1 0 0,-1 0 0,0 1 0,0 0 0,-2 0 0,0 0 0,0 1 0,-1 0 0,-1 0 0,0 1 0,0 0 0,-1 0 0,0 1 0,-1 1 0,0 0 0,-17-11 0,21 17 7,1 0 0,-1 0 0,-1 0 0,1 1 0,0 0 1,0 0-1,-1 1 0,1 0 0,-1 0 0,1 1 0,-1 0 0,0 0 0,1 0 0,-1 1 0,1 1 0,-10 2 0,3 0-219,-1 2 0,1 0 0,0 0-1,0 1 1,1 1 0,-24 18 0,0 5-6614</inkml:trace>
</inkml:ink>
</file>

<file path=ppt/ink/ink126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0-12T15:23:28.970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0 166 24575,'0'-5'0,"0"-6"0,0-5 0,0-6 0,5 2 0,6-1 0,5-1 0,6 3 0,2 5 0,3 4 0,1 4 0,1 8 0,-1 9 0,1 1 0,3 5 0,2 3 0,0-2 0,-7-3-8191</inkml:trace>
</inkml:ink>
</file>

<file path=ppt/ink/ink126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0-12T15:23:29.366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0 24575,'5'0'0,"11"5"0,7 1 0,9 0 0,8-1 0,12-2 0,10-1 0,14-1 0,7 0 0,4-1 0,-13-1-8191</inkml:trace>
</inkml:ink>
</file>

<file path=ppt/ink/ink126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0-12T15:23:31.889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2350 692 24575,'1'-109'0,"-3"-123"0,1 222 0,0 0 0,-1 0 0,0 1 0,-1-1 0,0 0 0,0 1 0,-1 0 0,-1 0 0,1 0 0,-1 0 0,-7-8 0,3 5 0,-2 0 0,1 1 0,-1 0 0,-1 1 0,0 0 0,-20-12 0,1 4 0,0 2 0,-2 1 0,0 2 0,0 1 0,-53-12 0,-5 7 0,-1 4 0,-1 5 0,0 3 0,-174 13 0,225-4 0,0 1 0,0 1 0,0 3 0,1 1 0,1 3 0,0 0 0,1 3 0,0 2 0,1 1 0,1 1 0,-51 39 0,35-17 0,3 3 0,1 2 0,-50 64 0,-109 172 0,37 8-748,138-225 724,4 2-1,-33 111 1,50-134 24,3 1 0,1 0 0,2 0 0,3 1 0,1 0 0,3-1 0,1 1 0,3 0 0,11 52 0,-8-64 0,2-2 0,1 1 0,1-1 0,2-1 0,1-1 0,2 0 0,1-1 0,1 0 0,2-2 0,1 0 0,0-2 0,50 44 0,-29-35 4,2-3 0,1-2 0,1-1 1,89 38-1,-48-32-136,179 46 0,-169-59-20,0-5 1,1-3-1,1-5 1,0-4-1,0-5 1,0-4-1,164-28 1,-213 21 115,-1-1 0,-1-3 0,0-2 0,-1-3 0,-1-1 1,54-33-1,-72 35 13,0 0 0,-1-2 1,-2-1-1,0-2 0,-1 0 0,-2-1 0,0-2 1,-2 0-1,-1-1 0,20-38 0,-14 13 33,-3-2-1,-2-1 0,-2 0 0,-3-1 1,12-85-1,-12 23-148,-1-202-1,-16 256-8,-2 0-1,-3 0 1,-4 0-1,-2 1 1,-3 1-1,-2 0 0,-3 1 1,-31-62-1,35 88 271,-3 2-1,0 0 0,-3 1 0,0 1 0,-2 1 0,-2 1 0,0 1 1,-2 1-1,-1 2 0,-1 1 0,-2 1 0,0 2 0,-1 1 1,-59-27-1,56 32 437,-73-19-1,90 31-322,-1 0-1,0 1 0,1 1 0,-1 1 0,-33 2 0,47 0-234,0 0 0,1 1 0,-1-1 0,1 1 0,0 0 0,0 0 0,0 1 0,0 0 0,0 0 0,-5 4 0,-24 12 0,32-18 0,1-1 0,-1 0 0,1 1 0,-1-1 0,1 0 0,-1 0 0,0 0 0,1 0 0,-1 0 0,1 0 0,-1-1 0,1 1 0,-1-1 0,1 1 0,-1-1 0,1 1 0,-1-1 0,1 0 0,-2-1 0,-28-22 0,10 7 0,-10-4 0,-23-13 0,37 29-1365,0 4-5461</inkml:trace>
</inkml:ink>
</file>

<file path=ppt/ink/ink126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0-12T15:23:34.676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2301 543 24575,'7'-7'0,"1"-2"0,-1 1 0,0-1 0,-1 0 0,0 0 0,0-1 0,-1 0 0,0 0 0,-1 0 0,0-1 0,-1 1 0,0-1 0,2-17 0,-4 19 0,-1 0 0,0 0 0,0 0 0,-1 0 0,0 0 0,-1 0 0,0 1 0,0-1 0,-1 0 0,0 1 0,-1 0 0,0 0 0,0 0 0,0 0 0,-1 0 0,0 1 0,-8-8 0,1 2 0,-1 1 0,-1 0 0,0 0 0,-1 2 0,0 0 0,-1 0 0,0 2 0,0 0 0,-1 1 0,-22-7 0,-12-1 0,0 3 0,-66-8 0,32 11-64,-1 4 0,0 3 1,0 4-1,1 4 0,-102 20 0,77-3-32,0 5 0,2 4 0,-152 68 0,208-77 96,2 3 0,1 2 0,1 2 0,1 2 0,-46 42 0,61-45 0,2 2 0,2 0 0,0 2 0,2 1 0,2 1 0,1 1 0,-25 54 0,23-33 0,3 2 0,2 0 0,3 1 0,-10 73 0,14-43 0,4 0 0,4 114 0,7-144-111,3-1-1,2 0 0,3 0 0,2-1 0,3 0 0,30 74 0,-28-90 25,3 0 0,1-1 0,2-2 0,2 0 0,2-1 0,1-2 0,1-1 0,62 56 0,-44-53 87,2-1 0,1-3 0,2-2 0,2-2 0,0-3 0,115 40 0,-92-43 0,2-4 0,1-3 0,0-3 0,141 5 0,-157-18 0,0-3 0,0-3 0,-1-2 0,0-3 0,-1-3 0,62-21 0,-80 18 0,0-1 0,0-3 0,-2-1 0,-1-2 0,0-2 0,-2-2 0,-1-1 0,60-58 0,-64 49 12,-1-1 0,-1-2 0,-3-1 1,-1-1-1,-3-2 0,-1 0 1,-2-2-1,-2-1 0,-2 0 0,21-91 1,-27 77-235,-3 0-1,-2-1 1,-3 0 0,-3 0 0,-2 0 0,-3 1 0,-3-1-1,-22-91 1,9 74 89,-4 0 0,-2 2 0,-5 1-1,-2 1 1,-4 2 0,-83-125 0,91 161 161,0 1 1,-3 1 0,0 1-1,-3 2 1,-61-44 0,67 56 75,-2 2 1,0 1-1,-1 1 1,0 1-1,-2 3 1,1 0-1,-2 2 0,-39-6 1,40 11 521,0 1-1,0 1 1,0 3 0,0 0-1,-40 7 1,71-7-615,0 1 1,0 0-1,0 0 1,0 0-1,1 0 1,-1 0-1,0 1 1,1-1-1,-1 1 1,1 0-1,-1 0 1,1 0-1,0 0 1,0 0-1,0 0 1,0 1-1,0-1 1,0 1-1,1-1 1,-1 1-1,1 0 1,-2 2-1,27-135-11,-20 112-273,-1-1 0,-1 0 0,0-1 0,-2-28 0</inkml:trace>
</inkml:ink>
</file>

<file path=ppt/ink/ink126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0-12T15:23:35.311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38 33 24575,'-4'-5'0,"-7"-1"0,-1-4 0,1-1-8191</inkml:trace>
</inkml:ink>
</file>

<file path=ppt/ink/ink126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0-12T15:23:36.910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1858 574 24575,'80'-58'0,"-69"46"0,1 1 0,-2-2 0,0 1 0,0-1 0,-1-1 0,-1 0 0,0 0 0,-1-1 0,0 1 0,-1-2 0,7-30 0,-11 37 0,-1 0 0,0 0 0,0 0 0,-1 0 0,0 0 0,0-1 0,-1 1 0,-1 0 0,0 0 0,0 0 0,0 0 0,-1 1 0,0-1 0,-1 1 0,0 0 0,-1-1 0,1 2 0,-1-1 0,-1 1 0,1-1 0,-1 1 0,-12-10 0,3 6 0,0 0 0,-1 0 0,0 1 0,-1 1 0,1 1 0,-2 0 0,1 2 0,-1 0 0,-34-7 0,-1 4 0,1 2 0,-67 0 0,30 7-122,0 4 0,0 3 0,1 4 0,-124 33-1,137-23 131,2 3 0,0 3 0,1 3 0,2 4 0,-88 57 0,123-68-8,2 2 0,1 2 0,1 0 0,1 3 0,2 0 0,1 2 0,1 0 0,2 2 0,-36 67 0,36-50 0,1 1 0,3 2 0,3-1 0,1 2 0,3 0 0,-9 95 0,16-86-104,3 0-1,3 0 0,3 0 0,2 0 1,19 86-1,-12-101 30,2 0 0,2-1 0,2-1 0,2-1-1,2 0 1,2-2 0,40 57 0,-30-58-21,2-1-1,1-2 0,2-2 1,2-1-1,1-2 1,2-2-1,1-2 1,2-1-1,0-3 0,75 30 1,-39-25-81,2-3 0,0-4 0,2-4-1,0-3 1,152 10 0,-180-25 152,0-3 0,0-2 0,0-3 0,-1-2 0,0-3 0,0-2 0,-1-3 0,103-41 0,-125 40 3,-1-2 0,-1-1 0,-1-1-1,0-2 1,-2-1 0,35-35 0,-44 37 14,-1-2 0,-1 0 1,-1-1-1,-1-1 0,-1-1 0,-1 0 0,-2-1 1,18-47-1,-23 48-3,-1-1 1,-1 1 0,-2-1-1,0 0 1,-2 0 0,-1-1-1,-3-37 1,-3 26-26,-1 1-1,-2-1 1,-1 1-1,-23-59 1,2 30-8,-2 1 0,-3 2-1,-3 1 1,-2 3 0,-55-63 0,27 41 44,-4 3 0,-3 3 0,-3 4 0,-4 3 0,-156-102 0,192 145 519,-1 1-1,-61-21 1,81 36-238,0 1 0,0 2 0,-1 1 1,0 1-1,-52-3 0,73 8-184,-1 1 1,0 0-1,0 0 1,0 0-1,1 1 1,-1 0-1,-11 5 0,17-7-69,0 1-1,0 0 0,0 0 1,0 0-1,0 0 0,1 0 1,-1 1-1,0-1 0,1 1 1,-1-1-1,1 1 0,-1-1 1,1 1-1,0 0 0,-1-1 1,1 1-1,0 0 0,0 0 1,0 0-1,1 0 1,-1 0-1,0 0 0,1 0 1,0 0-1,-1 1 0,1-1 1,0 0-1,0 0 0,0 0 1,0 0-1,1 3 0,-1-5-27,0 1 0,0-1 0,0 0 0,0 0 0,0 0 0,-1 0 0,1 1 0,0-1 0,0 0 0,0 0 0,0 0 0,0 0 0,0 0 0,1 1 0,-1-1 0,0 0 0,0 0 0,0 0 0,0 0 0,0 1 0,0-1 0,0 0 0,0 0 0,0 0 0,0 0 0,0 0 0,0 0 0,1 1 0,-1-1 0,0 0 0,0 0 0,0 0 0,0 0 0,0 0 0,0 0 0,1 0 0,-1 0 0,0 0 0,0 0 0,0 0 0,0 0 0,1 0 0,-1 1 0,0-1 0,0 0 0,0 0 0,0 0 0,0 0 0,1-1 0,-1 1 0,0 0 0,0 0 0,0 0 0,7-10 0,1-17 0,-5 4 0,0 4 0,0 1 0,11-37 0,-13 51 0,0 0 0,1 1 0,-1-1 0,1 1 0,0-1 0,0 1 0,0-1 0,1 1 0,-1 0 0,1 0 0,0 0 0,0 0 0,0 1 0,0-1 0,0 1 0,0 0 0,1 0 0,-1 0 0,1 0 0,4-1 0,-8 3-33,1 0 0,-1-1-1,1 1 1,0 0 0,-1 0-1,1 0 1,-1 0 0,1 0 0,0 0-1,-1 0 1,1 0 0,-1 0-1,1 0 1,0 0 0,-1 0-1,1 0 1,0 0 0,-1 1 0,1-1-1,-1 0 1,1 1 0,-1-1-1,1 0 1,-1 1 0,1-1-1,-1 0 1,1 1 0,-1-1 0,1 1-1,-1-1 1,0 1 0,1-1-1,-1 1 1,0-1 0,1 1-1,-1-1 1,0 1 0,0 0 0,1-1-1,-1 2 1,1 12-6793</inkml:trace>
</inkml:ink>
</file>

<file path=ppt/ink/ink127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0-12T15:23:37.391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43 39 24575,'-4'0'0,"-7"0"0,-2-5 0,3-6 0,6-1 0,5 2-8191</inkml:trace>
</inkml:ink>
</file>

<file path=ppt/ink/ink127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0-12T15:23:40.281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1916 660 24575,'12'-14'0,"0"-1"0,-1 1 0,-1-2 0,-1 1 0,0-2 0,-1 1 0,-1-1 0,-1 0 0,0-1 0,-1 1 0,-1-1 0,0 0 0,-2 0 0,0 0 0,-1-1 0,-1 1 0,-3-31 0,1 39 0,0-1 0,-1 1 0,0 0 0,-1 1 0,0-1 0,-1 0 0,0 1 0,0 0 0,-12-14 0,6 10 0,0 0 0,-2 1 0,1 1 0,-1 0 0,-22-13 0,6 6 0,-1 2 0,-1 1 0,-1 2 0,0 1 0,-48-11 0,28 11-12,-1 3-1,0 3 1,-1 1-1,1 3 1,-1 2-1,1 3 1,-1 2-1,-58 13 1,52-4-39,0 3 0,1 2 0,1 3 0,0 2 0,2 2 0,-91 60 0,97-51 11,0 2 0,3 2 0,1 2 0,2 3 0,2 1-1,-65 90 1,78-91 53,1 1-1,3 2 1,2 0-1,1 2 1,3 0-1,2 1 1,3 1-1,-11 65 1,16-54-91,4 0 0,2 1 0,2 0 0,4 0 0,2-1 0,3 1 0,2-1 0,4-1 0,2 0 0,2-1 0,39 84 0,-33-94 53,3 0 1,1-2 0,3-1 0,1-2 0,3-1 0,1-1 0,3-2 0,1-2 0,1-1 0,3-3 0,0-1 0,3-2 0,53 27 0,-43-32 24,1-2 0,1-3 0,0-3 0,2-2 0,1-3 0,0-2 0,0-3 0,1-3 0,123-4 0,-119-6 0,-1-3 0,1-3 0,-2-2 0,1-4 0,-2-2 0,-1-3 0,0-3 0,-2-3 0,74-43 0,-91 43 0,-2-3 0,-1-1 0,-1-2 0,-2-2 0,-2-1 0,-1-2 0,-2-1 0,54-83 0,-58 72 0,-2-2 0,-2 0 0,-2-2 0,-3 0 0,-2-2 0,-3 0 0,14-96 0,-21 88 0,-4-1 0,-2 0 0,-2 0 0,-4 0 0,-3 0 0,-2 1 0,-30-107 0,24 123 0,-2 1 0,-2 0 0,-3 1 0,-1 1 0,-2 1 0,-2 2 0,-2 0 0,-1 2 0,-3 1 0,-52-50 0,54 64-24,-1 0-1,-1 2 1,-1 1 0,-1 2 0,-1 2 0,0 1 0,-2 1 0,0 3 0,0 1 0,-1 1 0,0 3 0,-67-7 0,71 12 52,-1 1 0,0 2 1,1 1-1,-1 2 0,1 2 0,-1 1 1,2 2-1,-1 1 0,1 2 0,0 1 1,1 1-1,1 2 0,0 2 0,-42 28 1,60-34 279,0 0 0,1 1 1,-22 26-1,31-34-273,1 1 1,-1 0-1,1-1 1,0 1-1,0 1 0,0-1 1,1 0-1,0 1 1,0-1-1,0 1 0,1 0 1,0 0-1,0-1 0,0 1 1,1 7-1,0-13-35,0 1 0,0-1 0,0 1 0,0-1 0,0 1 0,0 0 0,0-1 0,0 1 0,0-1 0,0 1 0,0-1 0,0 1 0,1-1 0,-1 1 0,0-1 0,0 1 0,1-1 0,-1 1 0,1-1 0,-1 1 0,0-1 0,1 1 0,-1-1 0,1 0 0,-1 1 0,1-1 0,-1 0 0,1 1 0,-1-1 0,1 0 0,-1 0 0,1 1 0,-1-1 0,1 0 0,-1 0 0,1 0 0,-1 0 0,1 0 0,0 0 0,-1 0 0,1 0 0,0 0 0,1 0 0,-1-1 0,0 1 0,0-1 0,0 1 0,0-1 0,0 0 0,0 1 0,0-1 0,0 0 0,0 0 0,0 0 0,0 0 0,0 0 0,0 0 0,-1 0 0,1 0 0,0 0 0,0-1 0,0-2 0,0 1 0,0 0 0,0-1 0,0 1 0,-1-1 0,1 1 0,-1-1 0,0 1 0,0-1 0,0 1 0,0-1 0,-1 1 0,0-1 0,1 1 0,-1 0 0,-1-1 0,1 1 0,0 0 0,-1 0 0,-2-4 0,-4-5 0,-1 0 0,0 1 0,-19-18 0,19 20 0,0 0 0,1 0 0,0-1 0,-7-11 0,15 20 2,0 1 1,-1-1-1,1 0 0,0 1 0,-1-1 0,1 1 0,0-1 1,-1 0-1,1 1 0,-1-1 0,1 1 0,-1-1 0,1 1 1,-1-1-1,0 1 0,1 0 0,-1-1 0,1 1 0,-1 0 1,0-1-1,1 1 0,-1 0 0,0 0 0,0 0 0,1 0 1,-1 0-1,0-1 0,1 1 0,-1 0 0,-1 1 0,-17 10-546,12-6-344,-10 6-5938</inkml:trace>
</inkml:ink>
</file>

<file path=ppt/ink/ink127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0-12T15:23:41.807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85 22 24575,'0'-5'0,"-5"-1"0,-6 0 0,-5 1 0,-1 7 0,-2 2 0,2 0-8191</inkml:trace>
</inkml:ink>
</file>

<file path=ppt/ink/ink127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0-12T15:23:44.800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1946 689 24575,'1'-5'0,"1"1"0,1 0 0,-1 0 0,1 0 0,-1 0 0,1 0 0,0 0 0,0 1 0,6-5 0,3-5 0,0-3 0,0 0 0,-2-1 0,0 0 0,0-1 0,-2 0 0,0 0 0,-1-1 0,-1 0 0,5-27 0,-10 37 0,1 0 0,-1 0 0,-1 0 0,0 0 0,0 0 0,-1 1 0,0-1 0,0 0 0,-1 0 0,0 0 0,0 1 0,-1-1 0,-1 1 0,1 0 0,-1 0 0,-1 0 0,1 1 0,-1-1 0,-1 1 0,1 0 0,-1 0 0,0 1 0,-8-7 0,-13-6 0,0 1 0,-1 2 0,0 0 0,-2 2 0,1 1 0,-2 2 0,0 0 0,0 2 0,-62-9 0,32 11 0,0 2 0,0 3 0,0 3 0,-83 11 0,89-4 0,1 2 0,-1 3 0,2 2 0,0 2 0,1 3 0,1 2 0,1 2 0,1 2 0,1 2 0,1 3 0,2 1 0,2 3 0,0 1 0,3 2 0,1 2 0,-60 80 0,48-47-200,4 2 0,4 1 0,2 3 0,4 1 0,4 2 0,3 1 0,-33 152 0,45-141-352,4 2 1,5-1-1,3 1 0,5 1 0,4-1 1,30 188-1,-22-228 513,3 0 0,2-1 0,3-1 0,2 0 0,2-2 0,3 0 0,56 84 0,-55-99 11,1-1-1,3-1 1,0-2-1,3-1 1,0-1 0,2-2-1,1-2 1,1-1 0,1-2-1,50 22 1,-38-24 28,2-2 0,0-2 0,1-3 0,1-2 0,0-2 0,0-3 0,1-2 0,0-3 0,0-2 0,0-3 0,107-16 0,-118 9 0,-2-2 0,1-2 0,-1-2 0,-1-2 0,-1-1 0,58-36 0,-66 33 0,0-2 0,-2-2 0,-1 0 0,-2-2 0,0-1 0,-2-2 0,45-64 0,-32 29 2,-2-1 0,-4-2 0,-2-2 0,-4 0 0,24-96 0,-16 16 134,26-244-1,-29-189 81,-38 0-259,5 535 240,-2 0 1,-2 0-1,-2 0 0,-2 1 1,-19-58-1,22 89-84,-1 0 1,-1 0 0,0 1-1,-1 0 1,0 0 0,-1 1-1,-19-20 1,19 24-58,0 1-1,0 1 1,-1 0 0,0 0 0,-1 1-1,0 0 1,0 1 0,0 1 0,0 0-1,-27-7 1,21 9 156,0 0 0,0 2-1,0 0 1,-1 1 0,1 0 0,0 2-1,-1 0 1,1 1 0,0 1 0,1 0-1,-1 2 1,1 0 0,-29 14-1,-9 10-224,1 1 0,-82 64-1,128-88 14,-1 1 0,1 0 0,1 0 0,-1 1 0,1-1 0,-5 11 0,11-18 0,1 0 0,-1-1 0,1 0 0,0 1 0,0-1 0,0 0 0,-1 0 0,1 0 0,0 1 0,-1-1 0,1 0 0,0 0 0,0 0 0,-1 0 0,1 1 0,0-1 0,-1 0 0,1 0 0,0 0 0,-1 0 0,1 0 0,0 0 0,-1 0 0,1 0 0,0 0 0,-1 0 0,1 0 0,-1 0 0,1 0 0,0 0 0,-1 0 0,1-1 0,0 1 0,0 0 0,-1 0 0,1 0 0,0 0 0,-1-1 0,1 1 0,0 0 0,0 0 0,-1-1 0,1 1 0,0 0 0,0 0 0,0-1 0,-1 1 0,1 0 0,0-1 0,0 1 0,0 0 0,0-1 0,0 1 0,0 0 0,-1-1 0,1 1 0,0-1 0,-7-19 0,5 12 0,0 1 0,0-1 0,0 1 0,-1 0 0,0 0 0,-1 0 0,1 0 0,-1 1 0,0-1 0,-1 1 0,0 0 0,0 0 0,0 0 0,-1 1 0,0 0 0,-11-8 0,-49-29-1365,52 32-5461</inkml:trace>
</inkml:ink>
</file>

<file path=ppt/ink/ink127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0-12T15:23:46.628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0 127 24575,'5'0'0,"10"0"0,8-5 0,9-1 0,3 1 0,6-5 0,0 0 0,-2-3 0,-3 1 0,-3 2 0,-8-1 0,-2 0 0,-6-1 0,-10 0 0,-11 3 0</inkml:trace>
</inkml:ink>
</file>

<file path=ppt/ink/ink127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0-12T15:23:47.079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512 84 24575,'-70'2'0,"-1"4"0,-95 21 0,118-19 0,-1-2 0,-59 1 0,137-9 0,-1 0 0,1-2 0,39-11 0,97-33 0,-74 20 0,-80 26 0,26-9 0,-36 10 0,1 1 0,0-1 0,0 0 0,-1 0 0,1 1 0,0-1 0,-1 0 0,1-1 0,-1 1 0,1 0 0,-1 0 0,1-1 0,-1 1 0,2-3 0,-3 4 0,0-1 0,0 1 0,0 0 0,0 0 0,0-1 0,0 1 0,0 0 0,-1-1 0,1 1 0,0 0 0,0 0 0,0-1 0,0 1 0,0 0 0,-1 0 0,1-1 0,0 1 0,0 0 0,0 0 0,-1 0 0,1-1 0,0 1 0,0 0 0,-1 0 0,1 0 0,0 0 0,0 0 0,-1 0 0,1-1 0,0 1 0,0 0 0,-1 0 0,1 0 0,0 0 0,-1 0 0,1 0 0,-15-2 0,14 2 0,-22-1 0,0 2 0,0 0 0,0 2 0,1 0 0,0 2 0,-1 0 0,1 2 0,1 0 0,-23 11 0,14-2-1365,5 1-5461</inkml:trace>
</inkml:ink>
</file>

<file path=ppt/ink/ink127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0-12T15:23:47.453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340 72 24575,'-8'-1'0,"-1"-1"0,0 1 0,1-1 0,-11-4 0,-27-5 0,43 11 0,1-1 0,-1 1 0,0 0 0,1 0 0,-1 0 0,0 1 0,1-1 0,-1 0 0,0 1 0,1 0 0,-1 0 0,1 0 0,-5 2 0,7 1 0,9 0 0,9 0 0,2-3 0,-1 0 0,1-1 0,0-1 0,0-1 0,20-4 0,97-28 0,-131 32 0,0 1 0,0-1 0,0 0 0,-1-1 0,1 1 0,5-5 0,-11 7 0,1 0 0,-1 0 0,0 0 0,0 0 0,0 0 0,0 0 0,0 0 0,0 0 0,1 0 0,-1 0 0,0-1 0,0 1 0,0 0 0,0 0 0,0 0 0,0 0 0,0 0 0,0 0 0,1 0 0,-1 0 0,0-1 0,0 1 0,0 0 0,0 0 0,0 0 0,0 0 0,0 0 0,0 0 0,0-1 0,0 1 0,0 0 0,0 0 0,0 0 0,0 0 0,0 0 0,0-1 0,0 1 0,0 0 0,0 0 0,0 0 0,0 0 0,0 0 0,0 0 0,-1-1 0,1 1 0,0 0 0,0 0 0,0 0 0,0 0 0,0 0 0,0 0 0,0 0 0,0 0 0,-1-1 0,-10 0 0,-15 3 0,-204 51 0,103-22 0,99-25 0,7-2 0,0 1 0,1 1 0,-34 14 0,54-20-2,-1 1 0,1-1 0,-1 0 0,0 0-1,1 0 1,-1 1 0,1-1 0,-1 0 0,1 1 0,-1-1-1,1 0 1,-1 1 0,1-1 0,0 0 0,-1 1 0,1-1-1,-1 1 1,1-1 0,0 1 0,-1-1 0,1 1 0,0-1-1,0 1 1,-1-1 0,1 1 0,0 0 0,0 0 0,13 5 152,26-3-1605,-7-7-5371</inkml:trace>
</inkml:ink>
</file>

<file path=ppt/ink/ink1277.xml><?xml version="1.0" encoding="utf-8"?>
<inkml:ink xmlns:inkml="http://www.w3.org/2003/InkML">
  <inkml:definitions>
    <inkml:context xml:id="ctx0">
      <inkml:inkSource xml:id="inkSrc0">
        <inkml:traceFormat>
          <inkml:channel name="X" type="integer" max="1366" units="cm"/>
          <inkml:channel name="Y" type="integer" max="768" units="cm"/>
          <inkml:channel name="T" type="integer" max="2.14748E9" units="dev"/>
        </inkml:traceFormat>
        <inkml:channelProperties>
          <inkml:channelProperty channel="X" name="resolution" value="39.7093" units="1/cm"/>
          <inkml:channelProperty channel="Y" name="resolution" value="39.58763" units="1/cm"/>
          <inkml:channelProperty channel="T" name="resolution" value="1" units="1/dev"/>
        </inkml:channelProperties>
      </inkml:inkSource>
      <inkml:timestamp xml:id="ts0" timeString="2022-10-16T16:05:11.844"/>
    </inkml:context>
    <inkml:brush xml:id="br0">
      <inkml:brushProperty name="width" value="0.05292" units="cm"/>
      <inkml:brushProperty name="height" value="0.05292" units="cm"/>
      <inkml:brushProperty name="color" value="#FFFFFF"/>
    </inkml:brush>
  </inkml:definitions>
  <inkml:trace contextRef="#ctx0" brushRef="#br0">7516 13841 0,'0'19'31</inkml:trace>
</inkml:ink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908A0E-4F42-3B79-0525-D57F0DA8F8B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C4F75D9-EE2D-BE7C-DD7F-A4518475647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A36B672-9384-EB37-9D7F-8629F48D6F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DF968C-02B1-4B27-9981-58C2AF58299E}" type="datetimeFigureOut">
              <a:rPr lang="en-US" smtClean="0"/>
              <a:t>10/12/2024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7E33573-6AB4-CFAE-B091-2CB5359307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BE3402F-C7D0-E9EF-535C-4554D8B934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F7B684-44F4-4ECB-941C-DCAE3B7CB8A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885894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EB7F01-CCB7-770B-969E-1306F0EC81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BBE54EF-E5E4-5627-A1A3-99FE07778FF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B2DEB5F-0C5D-FAC2-CF8B-D4F9EA7FBD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DF968C-02B1-4B27-9981-58C2AF58299E}" type="datetimeFigureOut">
              <a:rPr lang="en-US" smtClean="0"/>
              <a:t>10/12/2024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D8909C8-5260-8595-3563-3C0802EA1C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EAFA2AC-CF34-C983-BBBE-F9632FDCFA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F7B684-44F4-4ECB-941C-DCAE3B7CB8A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906860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29053F-74E4-9B70-AFA2-B65B751508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8A2464E-45FA-1786-E6CE-3CC5C56B31A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FC58852-12A6-E5E5-2057-781D0D06CE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DF968C-02B1-4B27-9981-58C2AF58299E}" type="datetimeFigureOut">
              <a:rPr lang="en-US" smtClean="0"/>
              <a:t>10/12/2024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876F354-805A-F3AC-8C67-46B5FCF002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7FC82D0-BFEB-4661-D3C5-80C5F88853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F7B684-44F4-4ECB-941C-DCAE3B7CB8A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042930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CE1E49-FD26-3E79-7418-4DB32B1F0E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A666E98-3518-D83A-DD24-6E3993FD444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2B60B8E-BFF2-C85E-A45F-7557023E4EF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FEA394B-B89B-509E-DA17-EC037C0EF5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DF968C-02B1-4B27-9981-58C2AF58299E}" type="datetimeFigureOut">
              <a:rPr lang="en-US" smtClean="0"/>
              <a:t>10/12/2024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896DB5F-E02F-75D2-0A2C-8A2BC4896C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E97541B-5D67-35D3-7147-5A06185AE7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F7B684-44F4-4ECB-941C-DCAE3B7CB8A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862394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56E506F-64D1-759C-7FD4-D12779563D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7BF801C-5D0A-F2D3-83E8-AD961C39E45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EC0B8FE-B52D-B9C9-D6F9-3DE3DFDB38E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7DA5729-628E-2156-17F0-A9BA3A688C7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4065768-4BAF-9453-F48C-CA0FBC94663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5A882EFB-B239-EFBF-5A01-69361B57A4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DF968C-02B1-4B27-9981-58C2AF58299E}" type="datetimeFigureOut">
              <a:rPr lang="en-US" smtClean="0"/>
              <a:t>10/12/2024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6189A90E-D992-2D02-132F-D718D4D953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481F18B4-ED1E-C9F2-8F5A-76D6BFF824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F7B684-44F4-4ECB-941C-DCAE3B7CB8A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049402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2ECEC0-6308-8187-ABC2-5FA1481078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62486A3-36A6-AAF8-57B9-FE85AB11CA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DF968C-02B1-4B27-9981-58C2AF58299E}" type="datetimeFigureOut">
              <a:rPr lang="en-US" smtClean="0"/>
              <a:t>10/12/2024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3B449DC-991A-0776-6601-151C54CAD3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E4BB556-672C-B4C5-3DDC-3459EAA775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F7B684-44F4-4ECB-941C-DCAE3B7CB8A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207773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3E7C522C-1A17-CA3D-A89D-B00E18ADA61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DF968C-02B1-4B27-9981-58C2AF58299E}" type="datetimeFigureOut">
              <a:rPr lang="en-US" smtClean="0"/>
              <a:t>10/12/2024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F9280FC-EC9A-8C5C-D2B5-CAEDD0FFEC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98F6ED7-0047-4871-8BD3-2E98AF0F56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F7B684-44F4-4ECB-941C-DCAE3B7CB8A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925774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830F4C-51B0-5FE8-17CE-76375FCAF1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052EDF4-9F16-2693-0203-9642BE0D855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5B86805-9616-0CDE-BC1A-38B711417F3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3A75FD5-BB35-D3B5-A2B4-E0BBD18880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DF968C-02B1-4B27-9981-58C2AF58299E}" type="datetimeFigureOut">
              <a:rPr lang="en-US" smtClean="0"/>
              <a:t>10/12/2024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2169CA8-1CDA-0C27-1704-B4D2D3BA26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7FE5303-69EC-7F3A-E349-B3B1903BF5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F7B684-44F4-4ECB-941C-DCAE3B7CB8A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90082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31B98E-FD03-E7D4-3501-95C6B1779F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DD1EE43F-45D7-BDA5-A957-9AE3019CB5C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410800E-1A51-6953-50E5-D4D82C051D7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D6F4232-C5C7-D0B1-FD30-8CED315D33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DF968C-02B1-4B27-9981-58C2AF58299E}" type="datetimeFigureOut">
              <a:rPr lang="en-US" smtClean="0"/>
              <a:t>10/12/2024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4D931F3-54F7-7E12-3EFE-ED5E632E85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98532F2-4951-6EB5-49E0-20133F5893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F7B684-44F4-4ECB-941C-DCAE3B7CB8A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111675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071B49-5144-6D6D-7874-7D3322F5D5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43068B6-774D-7D88-85FF-B7CAC63CC97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3040A46-AA6A-45F7-ECE5-C1B96ADC64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DF968C-02B1-4B27-9981-58C2AF58299E}" type="datetimeFigureOut">
              <a:rPr lang="en-US" smtClean="0"/>
              <a:t>10/12/2024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6F41F9A-8D23-9E99-DE71-60D1403188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71AB8CF-9AF4-2B7C-B55C-699A2E52D4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F7B684-44F4-4ECB-941C-DCAE3B7CB8A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042959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2AD20B81-4168-A716-C0C3-45663182AAF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FCA7B45-4847-8A66-173D-2BB0F9A33D5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5004725-2D28-6CAE-FD0A-CA73280313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DF968C-02B1-4B27-9981-58C2AF58299E}" type="datetimeFigureOut">
              <a:rPr lang="en-US" smtClean="0"/>
              <a:t>10/12/2024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A160AC1-84E6-0FC7-7958-38C55A392D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1C223F9-CA33-381F-A6ED-46662753E5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F7B684-44F4-4ECB-941C-DCAE3B7CB8A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003699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20CC8D17-6562-4333-F53D-EC0A329FFF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E209249-B485-4EB4-018B-422DF4CA43E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340C39D-D2F7-B8FA-36DF-562052C75CB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6CDF968C-02B1-4B27-9981-58C2AF58299E}" type="datetimeFigureOut">
              <a:rPr lang="en-US" smtClean="0"/>
              <a:t>10/12/2024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E42DD2F-B82C-E146-8AB4-5F1D949E9BD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08D1065-BDE0-E73F-CF90-B5459060629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4EF7B684-44F4-4ECB-941C-DCAE3B7CB8A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03214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microsoft.com/office/2007/relationships/hdphoto" Target="../media/hdphoto1.wdp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customXml" Target="../ink/ink3.xml"/><Relationship Id="rId13" Type="http://schemas.openxmlformats.org/officeDocument/2006/relationships/image" Target="../media/image13.png"/><Relationship Id="rId18" Type="http://schemas.openxmlformats.org/officeDocument/2006/relationships/customXml" Target="../ink/ink8.xml"/><Relationship Id="rId26" Type="http://schemas.openxmlformats.org/officeDocument/2006/relationships/customXml" Target="../ink/ink12.xml"/><Relationship Id="rId3" Type="http://schemas.openxmlformats.org/officeDocument/2006/relationships/image" Target="../media/image5.png"/><Relationship Id="rId21" Type="http://schemas.openxmlformats.org/officeDocument/2006/relationships/image" Target="../media/image17.png"/><Relationship Id="rId7" Type="http://schemas.openxmlformats.org/officeDocument/2006/relationships/image" Target="../media/image10.png"/><Relationship Id="rId12" Type="http://schemas.openxmlformats.org/officeDocument/2006/relationships/customXml" Target="../ink/ink5.xml"/><Relationship Id="rId17" Type="http://schemas.openxmlformats.org/officeDocument/2006/relationships/image" Target="../media/image15.png"/><Relationship Id="rId25" Type="http://schemas.openxmlformats.org/officeDocument/2006/relationships/image" Target="../media/image19.png"/><Relationship Id="rId2" Type="http://schemas.openxmlformats.org/officeDocument/2006/relationships/image" Target="../media/image8.png"/><Relationship Id="rId16" Type="http://schemas.openxmlformats.org/officeDocument/2006/relationships/customXml" Target="../ink/ink7.xml"/><Relationship Id="rId20" Type="http://schemas.openxmlformats.org/officeDocument/2006/relationships/customXml" Target="../ink/ink9.xml"/><Relationship Id="rId29" Type="http://schemas.openxmlformats.org/officeDocument/2006/relationships/image" Target="../media/image21.png"/><Relationship Id="rId1" Type="http://schemas.openxmlformats.org/officeDocument/2006/relationships/slideLayout" Target="../slideLayouts/slideLayout7.xml"/><Relationship Id="rId6" Type="http://schemas.openxmlformats.org/officeDocument/2006/relationships/customXml" Target="../ink/ink2.xml"/><Relationship Id="rId11" Type="http://schemas.openxmlformats.org/officeDocument/2006/relationships/image" Target="../media/image12.png"/><Relationship Id="rId24" Type="http://schemas.openxmlformats.org/officeDocument/2006/relationships/customXml" Target="../ink/ink11.xml"/><Relationship Id="rId5" Type="http://schemas.openxmlformats.org/officeDocument/2006/relationships/image" Target="../media/image9.png"/><Relationship Id="rId15" Type="http://schemas.openxmlformats.org/officeDocument/2006/relationships/image" Target="../media/image14.png"/><Relationship Id="rId23" Type="http://schemas.openxmlformats.org/officeDocument/2006/relationships/image" Target="../media/image18.png"/><Relationship Id="rId28" Type="http://schemas.openxmlformats.org/officeDocument/2006/relationships/customXml" Target="../ink/ink13.xml"/><Relationship Id="rId10" Type="http://schemas.openxmlformats.org/officeDocument/2006/relationships/customXml" Target="../ink/ink4.xml"/><Relationship Id="rId19" Type="http://schemas.openxmlformats.org/officeDocument/2006/relationships/image" Target="../media/image16.png"/><Relationship Id="rId31" Type="http://schemas.openxmlformats.org/officeDocument/2006/relationships/image" Target="../media/image22.png"/><Relationship Id="rId4" Type="http://schemas.openxmlformats.org/officeDocument/2006/relationships/customXml" Target="../ink/ink1.xml"/><Relationship Id="rId9" Type="http://schemas.openxmlformats.org/officeDocument/2006/relationships/image" Target="../media/image11.png"/><Relationship Id="rId14" Type="http://schemas.openxmlformats.org/officeDocument/2006/relationships/customXml" Target="../ink/ink6.xml"/><Relationship Id="rId22" Type="http://schemas.openxmlformats.org/officeDocument/2006/relationships/customXml" Target="../ink/ink10.xml"/><Relationship Id="rId27" Type="http://schemas.openxmlformats.org/officeDocument/2006/relationships/image" Target="../media/image20.png"/><Relationship Id="rId30" Type="http://schemas.openxmlformats.org/officeDocument/2006/relationships/customXml" Target="../ink/ink14.xml"/></Relationships>
</file>

<file path=ppt/slides/_rels/slide6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80.png"/><Relationship Id="rId21" Type="http://schemas.openxmlformats.org/officeDocument/2006/relationships/image" Target="../media/image32.png"/><Relationship Id="rId42" Type="http://schemas.openxmlformats.org/officeDocument/2006/relationships/customXml" Target="../ink/ink34.xml"/><Relationship Id="rId63" Type="http://schemas.openxmlformats.org/officeDocument/2006/relationships/image" Target="../media/image53.png"/><Relationship Id="rId84" Type="http://schemas.openxmlformats.org/officeDocument/2006/relationships/customXml" Target="../ink/ink55.xml"/><Relationship Id="rId138" Type="http://schemas.openxmlformats.org/officeDocument/2006/relationships/customXml" Target="../ink/ink82.xml"/><Relationship Id="rId159" Type="http://schemas.openxmlformats.org/officeDocument/2006/relationships/image" Target="../media/image101.png"/><Relationship Id="rId170" Type="http://schemas.openxmlformats.org/officeDocument/2006/relationships/customXml" Target="../ink/ink98.xml"/><Relationship Id="rId107" Type="http://schemas.openxmlformats.org/officeDocument/2006/relationships/image" Target="../media/image75.png"/><Relationship Id="rId11" Type="http://schemas.openxmlformats.org/officeDocument/2006/relationships/image" Target="../media/image27.png"/><Relationship Id="rId32" Type="http://schemas.openxmlformats.org/officeDocument/2006/relationships/customXml" Target="../ink/ink29.xml"/><Relationship Id="rId53" Type="http://schemas.openxmlformats.org/officeDocument/2006/relationships/image" Target="../media/image48.png"/><Relationship Id="rId74" Type="http://schemas.openxmlformats.org/officeDocument/2006/relationships/customXml" Target="../ink/ink50.xml"/><Relationship Id="rId128" Type="http://schemas.openxmlformats.org/officeDocument/2006/relationships/customXml" Target="../ink/ink77.xml"/><Relationship Id="rId149" Type="http://schemas.openxmlformats.org/officeDocument/2006/relationships/image" Target="../media/image96.png"/><Relationship Id="rId5" Type="http://schemas.openxmlformats.org/officeDocument/2006/relationships/image" Target="../media/image24.png"/><Relationship Id="rId95" Type="http://schemas.openxmlformats.org/officeDocument/2006/relationships/image" Target="../media/image69.png"/><Relationship Id="rId160" Type="http://schemas.openxmlformats.org/officeDocument/2006/relationships/customXml" Target="../ink/ink93.xml"/><Relationship Id="rId181" Type="http://schemas.openxmlformats.org/officeDocument/2006/relationships/image" Target="../media/image112.png"/><Relationship Id="rId22" Type="http://schemas.openxmlformats.org/officeDocument/2006/relationships/customXml" Target="../ink/ink24.xml"/><Relationship Id="rId43" Type="http://schemas.openxmlformats.org/officeDocument/2006/relationships/image" Target="../media/image43.png"/><Relationship Id="rId64" Type="http://schemas.openxmlformats.org/officeDocument/2006/relationships/customXml" Target="../ink/ink45.xml"/><Relationship Id="rId118" Type="http://schemas.openxmlformats.org/officeDocument/2006/relationships/customXml" Target="../ink/ink72.xml"/><Relationship Id="rId139" Type="http://schemas.openxmlformats.org/officeDocument/2006/relationships/image" Target="../media/image91.png"/><Relationship Id="rId85" Type="http://schemas.openxmlformats.org/officeDocument/2006/relationships/image" Target="../media/image64.png"/><Relationship Id="rId150" Type="http://schemas.openxmlformats.org/officeDocument/2006/relationships/customXml" Target="../ink/ink88.xml"/><Relationship Id="rId171" Type="http://schemas.openxmlformats.org/officeDocument/2006/relationships/image" Target="../media/image107.png"/><Relationship Id="rId12" Type="http://schemas.openxmlformats.org/officeDocument/2006/relationships/customXml" Target="../ink/ink19.xml"/><Relationship Id="rId33" Type="http://schemas.openxmlformats.org/officeDocument/2006/relationships/image" Target="../media/image38.png"/><Relationship Id="rId108" Type="http://schemas.openxmlformats.org/officeDocument/2006/relationships/customXml" Target="../ink/ink67.xml"/><Relationship Id="rId129" Type="http://schemas.openxmlformats.org/officeDocument/2006/relationships/image" Target="../media/image86.png"/><Relationship Id="rId54" Type="http://schemas.openxmlformats.org/officeDocument/2006/relationships/customXml" Target="../ink/ink40.xml"/><Relationship Id="rId75" Type="http://schemas.openxmlformats.org/officeDocument/2006/relationships/image" Target="../media/image59.png"/><Relationship Id="rId96" Type="http://schemas.openxmlformats.org/officeDocument/2006/relationships/customXml" Target="../ink/ink61.xml"/><Relationship Id="rId140" Type="http://schemas.openxmlformats.org/officeDocument/2006/relationships/customXml" Target="../ink/ink83.xml"/><Relationship Id="rId161" Type="http://schemas.openxmlformats.org/officeDocument/2006/relationships/image" Target="../media/image102.png"/><Relationship Id="rId6" Type="http://schemas.openxmlformats.org/officeDocument/2006/relationships/customXml" Target="../ink/ink16.xml"/><Relationship Id="rId23" Type="http://schemas.openxmlformats.org/officeDocument/2006/relationships/image" Target="../media/image33.png"/><Relationship Id="rId119" Type="http://schemas.openxmlformats.org/officeDocument/2006/relationships/image" Target="../media/image81.png"/><Relationship Id="rId44" Type="http://schemas.openxmlformats.org/officeDocument/2006/relationships/customXml" Target="../ink/ink35.xml"/><Relationship Id="rId60" Type="http://schemas.openxmlformats.org/officeDocument/2006/relationships/customXml" Target="../ink/ink43.xml"/><Relationship Id="rId65" Type="http://schemas.openxmlformats.org/officeDocument/2006/relationships/image" Target="../media/image54.png"/><Relationship Id="rId81" Type="http://schemas.openxmlformats.org/officeDocument/2006/relationships/image" Target="../media/image62.png"/><Relationship Id="rId86" Type="http://schemas.openxmlformats.org/officeDocument/2006/relationships/customXml" Target="../ink/ink56.xml"/><Relationship Id="rId130" Type="http://schemas.openxmlformats.org/officeDocument/2006/relationships/customXml" Target="../ink/ink78.xml"/><Relationship Id="rId135" Type="http://schemas.openxmlformats.org/officeDocument/2006/relationships/image" Target="../media/image89.png"/><Relationship Id="rId151" Type="http://schemas.openxmlformats.org/officeDocument/2006/relationships/image" Target="../media/image97.png"/><Relationship Id="rId156" Type="http://schemas.openxmlformats.org/officeDocument/2006/relationships/customXml" Target="../ink/ink91.xml"/><Relationship Id="rId177" Type="http://schemas.openxmlformats.org/officeDocument/2006/relationships/image" Target="../media/image110.png"/><Relationship Id="rId172" Type="http://schemas.openxmlformats.org/officeDocument/2006/relationships/customXml" Target="../ink/ink99.xml"/><Relationship Id="rId13" Type="http://schemas.openxmlformats.org/officeDocument/2006/relationships/image" Target="../media/image28.png"/><Relationship Id="rId18" Type="http://schemas.openxmlformats.org/officeDocument/2006/relationships/customXml" Target="../ink/ink22.xml"/><Relationship Id="rId39" Type="http://schemas.openxmlformats.org/officeDocument/2006/relationships/image" Target="../media/image41.png"/><Relationship Id="rId109" Type="http://schemas.openxmlformats.org/officeDocument/2006/relationships/image" Target="../media/image76.png"/><Relationship Id="rId34" Type="http://schemas.openxmlformats.org/officeDocument/2006/relationships/customXml" Target="../ink/ink30.xml"/><Relationship Id="rId50" Type="http://schemas.openxmlformats.org/officeDocument/2006/relationships/customXml" Target="../ink/ink38.xml"/><Relationship Id="rId55" Type="http://schemas.openxmlformats.org/officeDocument/2006/relationships/image" Target="../media/image49.png"/><Relationship Id="rId76" Type="http://schemas.openxmlformats.org/officeDocument/2006/relationships/customXml" Target="../ink/ink51.xml"/><Relationship Id="rId97" Type="http://schemas.openxmlformats.org/officeDocument/2006/relationships/image" Target="../media/image70.png"/><Relationship Id="rId104" Type="http://schemas.openxmlformats.org/officeDocument/2006/relationships/customXml" Target="../ink/ink65.xml"/><Relationship Id="rId120" Type="http://schemas.openxmlformats.org/officeDocument/2006/relationships/customXml" Target="../ink/ink73.xml"/><Relationship Id="rId125" Type="http://schemas.openxmlformats.org/officeDocument/2006/relationships/image" Target="../media/image84.png"/><Relationship Id="rId141" Type="http://schemas.openxmlformats.org/officeDocument/2006/relationships/image" Target="../media/image92.png"/><Relationship Id="rId146" Type="http://schemas.openxmlformats.org/officeDocument/2006/relationships/customXml" Target="../ink/ink86.xml"/><Relationship Id="rId167" Type="http://schemas.openxmlformats.org/officeDocument/2006/relationships/image" Target="../media/image105.png"/><Relationship Id="rId7" Type="http://schemas.openxmlformats.org/officeDocument/2006/relationships/image" Target="../media/image25.png"/><Relationship Id="rId71" Type="http://schemas.openxmlformats.org/officeDocument/2006/relationships/image" Target="../media/image57.png"/><Relationship Id="rId92" Type="http://schemas.openxmlformats.org/officeDocument/2006/relationships/customXml" Target="../ink/ink59.xml"/><Relationship Id="rId162" Type="http://schemas.openxmlformats.org/officeDocument/2006/relationships/customXml" Target="../ink/ink94.xml"/><Relationship Id="rId2" Type="http://schemas.openxmlformats.org/officeDocument/2006/relationships/image" Target="../media/image23.png"/><Relationship Id="rId29" Type="http://schemas.openxmlformats.org/officeDocument/2006/relationships/image" Target="../media/image36.png"/><Relationship Id="rId24" Type="http://schemas.openxmlformats.org/officeDocument/2006/relationships/customXml" Target="../ink/ink25.xml"/><Relationship Id="rId40" Type="http://schemas.openxmlformats.org/officeDocument/2006/relationships/customXml" Target="../ink/ink33.xml"/><Relationship Id="rId45" Type="http://schemas.openxmlformats.org/officeDocument/2006/relationships/image" Target="../media/image44.png"/><Relationship Id="rId66" Type="http://schemas.openxmlformats.org/officeDocument/2006/relationships/customXml" Target="../ink/ink46.xml"/><Relationship Id="rId87" Type="http://schemas.openxmlformats.org/officeDocument/2006/relationships/image" Target="../media/image65.png"/><Relationship Id="rId110" Type="http://schemas.openxmlformats.org/officeDocument/2006/relationships/customXml" Target="../ink/ink68.xml"/><Relationship Id="rId115" Type="http://schemas.openxmlformats.org/officeDocument/2006/relationships/image" Target="../media/image79.png"/><Relationship Id="rId131" Type="http://schemas.openxmlformats.org/officeDocument/2006/relationships/image" Target="../media/image87.png"/><Relationship Id="rId136" Type="http://schemas.openxmlformats.org/officeDocument/2006/relationships/customXml" Target="../ink/ink81.xml"/><Relationship Id="rId157" Type="http://schemas.openxmlformats.org/officeDocument/2006/relationships/image" Target="../media/image100.png"/><Relationship Id="rId178" Type="http://schemas.openxmlformats.org/officeDocument/2006/relationships/customXml" Target="../ink/ink102.xml"/><Relationship Id="rId61" Type="http://schemas.openxmlformats.org/officeDocument/2006/relationships/image" Target="../media/image52.png"/><Relationship Id="rId82" Type="http://schemas.openxmlformats.org/officeDocument/2006/relationships/customXml" Target="../ink/ink54.xml"/><Relationship Id="rId152" Type="http://schemas.openxmlformats.org/officeDocument/2006/relationships/customXml" Target="../ink/ink89.xml"/><Relationship Id="rId173" Type="http://schemas.openxmlformats.org/officeDocument/2006/relationships/image" Target="../media/image108.png"/><Relationship Id="rId19" Type="http://schemas.openxmlformats.org/officeDocument/2006/relationships/image" Target="../media/image31.png"/><Relationship Id="rId14" Type="http://schemas.openxmlformats.org/officeDocument/2006/relationships/customXml" Target="../ink/ink20.xml"/><Relationship Id="rId30" Type="http://schemas.openxmlformats.org/officeDocument/2006/relationships/customXml" Target="../ink/ink28.xml"/><Relationship Id="rId35" Type="http://schemas.openxmlformats.org/officeDocument/2006/relationships/image" Target="../media/image39.png"/><Relationship Id="rId56" Type="http://schemas.openxmlformats.org/officeDocument/2006/relationships/customXml" Target="../ink/ink41.xml"/><Relationship Id="rId77" Type="http://schemas.openxmlformats.org/officeDocument/2006/relationships/image" Target="../media/image60.png"/><Relationship Id="rId100" Type="http://schemas.openxmlformats.org/officeDocument/2006/relationships/customXml" Target="../ink/ink63.xml"/><Relationship Id="rId105" Type="http://schemas.openxmlformats.org/officeDocument/2006/relationships/image" Target="../media/image74.png"/><Relationship Id="rId126" Type="http://schemas.openxmlformats.org/officeDocument/2006/relationships/customXml" Target="../ink/ink76.xml"/><Relationship Id="rId147" Type="http://schemas.openxmlformats.org/officeDocument/2006/relationships/image" Target="../media/image95.png"/><Relationship Id="rId168" Type="http://schemas.openxmlformats.org/officeDocument/2006/relationships/customXml" Target="../ink/ink97.xml"/><Relationship Id="rId8" Type="http://schemas.openxmlformats.org/officeDocument/2006/relationships/customXml" Target="../ink/ink17.xml"/><Relationship Id="rId51" Type="http://schemas.openxmlformats.org/officeDocument/2006/relationships/image" Target="../media/image47.png"/><Relationship Id="rId72" Type="http://schemas.openxmlformats.org/officeDocument/2006/relationships/customXml" Target="../ink/ink49.xml"/><Relationship Id="rId93" Type="http://schemas.openxmlformats.org/officeDocument/2006/relationships/image" Target="../media/image68.png"/><Relationship Id="rId98" Type="http://schemas.openxmlformats.org/officeDocument/2006/relationships/customXml" Target="../ink/ink62.xml"/><Relationship Id="rId121" Type="http://schemas.openxmlformats.org/officeDocument/2006/relationships/image" Target="../media/image82.png"/><Relationship Id="rId142" Type="http://schemas.openxmlformats.org/officeDocument/2006/relationships/customXml" Target="../ink/ink84.xml"/><Relationship Id="rId163" Type="http://schemas.openxmlformats.org/officeDocument/2006/relationships/image" Target="../media/image103.png"/><Relationship Id="rId3" Type="http://schemas.openxmlformats.org/officeDocument/2006/relationships/image" Target="../media/image5.png"/><Relationship Id="rId25" Type="http://schemas.openxmlformats.org/officeDocument/2006/relationships/image" Target="../media/image34.png"/><Relationship Id="rId46" Type="http://schemas.openxmlformats.org/officeDocument/2006/relationships/customXml" Target="../ink/ink36.xml"/><Relationship Id="rId67" Type="http://schemas.openxmlformats.org/officeDocument/2006/relationships/image" Target="../media/image55.png"/><Relationship Id="rId116" Type="http://schemas.openxmlformats.org/officeDocument/2006/relationships/customXml" Target="../ink/ink71.xml"/><Relationship Id="rId137" Type="http://schemas.openxmlformats.org/officeDocument/2006/relationships/image" Target="../media/image90.png"/><Relationship Id="rId158" Type="http://schemas.openxmlformats.org/officeDocument/2006/relationships/customXml" Target="../ink/ink92.xml"/><Relationship Id="rId20" Type="http://schemas.openxmlformats.org/officeDocument/2006/relationships/customXml" Target="../ink/ink23.xml"/><Relationship Id="rId41" Type="http://schemas.openxmlformats.org/officeDocument/2006/relationships/image" Target="../media/image42.png"/><Relationship Id="rId62" Type="http://schemas.openxmlformats.org/officeDocument/2006/relationships/customXml" Target="../ink/ink44.xml"/><Relationship Id="rId83" Type="http://schemas.openxmlformats.org/officeDocument/2006/relationships/image" Target="../media/image63.png"/><Relationship Id="rId88" Type="http://schemas.openxmlformats.org/officeDocument/2006/relationships/customXml" Target="../ink/ink57.xml"/><Relationship Id="rId111" Type="http://schemas.openxmlformats.org/officeDocument/2006/relationships/image" Target="../media/image77.png"/><Relationship Id="rId132" Type="http://schemas.openxmlformats.org/officeDocument/2006/relationships/customXml" Target="../ink/ink79.xml"/><Relationship Id="rId153" Type="http://schemas.openxmlformats.org/officeDocument/2006/relationships/image" Target="../media/image98.png"/><Relationship Id="rId174" Type="http://schemas.openxmlformats.org/officeDocument/2006/relationships/customXml" Target="../ink/ink100.xml"/><Relationship Id="rId179" Type="http://schemas.openxmlformats.org/officeDocument/2006/relationships/image" Target="../media/image111.png"/><Relationship Id="rId15" Type="http://schemas.openxmlformats.org/officeDocument/2006/relationships/image" Target="../media/image29.png"/><Relationship Id="rId36" Type="http://schemas.openxmlformats.org/officeDocument/2006/relationships/customXml" Target="../ink/ink31.xml"/><Relationship Id="rId57" Type="http://schemas.openxmlformats.org/officeDocument/2006/relationships/image" Target="../media/image50.png"/><Relationship Id="rId106" Type="http://schemas.openxmlformats.org/officeDocument/2006/relationships/customXml" Target="../ink/ink66.xml"/><Relationship Id="rId127" Type="http://schemas.openxmlformats.org/officeDocument/2006/relationships/image" Target="../media/image85.png"/><Relationship Id="rId10" Type="http://schemas.openxmlformats.org/officeDocument/2006/relationships/customXml" Target="../ink/ink18.xml"/><Relationship Id="rId31" Type="http://schemas.openxmlformats.org/officeDocument/2006/relationships/image" Target="../media/image37.png"/><Relationship Id="rId52" Type="http://schemas.openxmlformats.org/officeDocument/2006/relationships/customXml" Target="../ink/ink39.xml"/><Relationship Id="rId73" Type="http://schemas.openxmlformats.org/officeDocument/2006/relationships/image" Target="../media/image58.png"/><Relationship Id="rId78" Type="http://schemas.openxmlformats.org/officeDocument/2006/relationships/customXml" Target="../ink/ink52.xml"/><Relationship Id="rId94" Type="http://schemas.openxmlformats.org/officeDocument/2006/relationships/customXml" Target="../ink/ink60.xml"/><Relationship Id="rId99" Type="http://schemas.openxmlformats.org/officeDocument/2006/relationships/image" Target="../media/image71.png"/><Relationship Id="rId101" Type="http://schemas.openxmlformats.org/officeDocument/2006/relationships/image" Target="../media/image72.png"/><Relationship Id="rId122" Type="http://schemas.openxmlformats.org/officeDocument/2006/relationships/customXml" Target="../ink/ink74.xml"/><Relationship Id="rId143" Type="http://schemas.openxmlformats.org/officeDocument/2006/relationships/image" Target="../media/image93.png"/><Relationship Id="rId148" Type="http://schemas.openxmlformats.org/officeDocument/2006/relationships/customXml" Target="../ink/ink87.xml"/><Relationship Id="rId164" Type="http://schemas.openxmlformats.org/officeDocument/2006/relationships/customXml" Target="../ink/ink95.xml"/><Relationship Id="rId169" Type="http://schemas.openxmlformats.org/officeDocument/2006/relationships/image" Target="../media/image106.png"/><Relationship Id="rId4" Type="http://schemas.openxmlformats.org/officeDocument/2006/relationships/customXml" Target="../ink/ink15.xml"/><Relationship Id="rId9" Type="http://schemas.openxmlformats.org/officeDocument/2006/relationships/image" Target="../media/image26.png"/><Relationship Id="rId180" Type="http://schemas.openxmlformats.org/officeDocument/2006/relationships/customXml" Target="../ink/ink103.xml"/><Relationship Id="rId26" Type="http://schemas.openxmlformats.org/officeDocument/2006/relationships/customXml" Target="../ink/ink26.xml"/><Relationship Id="rId47" Type="http://schemas.openxmlformats.org/officeDocument/2006/relationships/image" Target="../media/image45.png"/><Relationship Id="rId68" Type="http://schemas.openxmlformats.org/officeDocument/2006/relationships/customXml" Target="../ink/ink47.xml"/><Relationship Id="rId89" Type="http://schemas.openxmlformats.org/officeDocument/2006/relationships/image" Target="../media/image66.png"/><Relationship Id="rId112" Type="http://schemas.openxmlformats.org/officeDocument/2006/relationships/customXml" Target="../ink/ink69.xml"/><Relationship Id="rId133" Type="http://schemas.openxmlformats.org/officeDocument/2006/relationships/image" Target="../media/image88.png"/><Relationship Id="rId154" Type="http://schemas.openxmlformats.org/officeDocument/2006/relationships/customXml" Target="../ink/ink90.xml"/><Relationship Id="rId175" Type="http://schemas.openxmlformats.org/officeDocument/2006/relationships/image" Target="../media/image109.png"/><Relationship Id="rId16" Type="http://schemas.openxmlformats.org/officeDocument/2006/relationships/customXml" Target="../ink/ink21.xml"/><Relationship Id="rId37" Type="http://schemas.openxmlformats.org/officeDocument/2006/relationships/image" Target="../media/image40.png"/><Relationship Id="rId58" Type="http://schemas.openxmlformats.org/officeDocument/2006/relationships/customXml" Target="../ink/ink42.xml"/><Relationship Id="rId79" Type="http://schemas.openxmlformats.org/officeDocument/2006/relationships/image" Target="../media/image61.png"/><Relationship Id="rId102" Type="http://schemas.openxmlformats.org/officeDocument/2006/relationships/customXml" Target="../ink/ink64.xml"/><Relationship Id="rId123" Type="http://schemas.openxmlformats.org/officeDocument/2006/relationships/image" Target="../media/image83.png"/><Relationship Id="rId144" Type="http://schemas.openxmlformats.org/officeDocument/2006/relationships/customXml" Target="../ink/ink85.xml"/><Relationship Id="rId90" Type="http://schemas.openxmlformats.org/officeDocument/2006/relationships/customXml" Target="../ink/ink58.xml"/><Relationship Id="rId165" Type="http://schemas.openxmlformats.org/officeDocument/2006/relationships/image" Target="../media/image104.png"/><Relationship Id="rId27" Type="http://schemas.openxmlformats.org/officeDocument/2006/relationships/image" Target="../media/image35.png"/><Relationship Id="rId48" Type="http://schemas.openxmlformats.org/officeDocument/2006/relationships/customXml" Target="../ink/ink37.xml"/><Relationship Id="rId69" Type="http://schemas.openxmlformats.org/officeDocument/2006/relationships/image" Target="../media/image56.png"/><Relationship Id="rId113" Type="http://schemas.openxmlformats.org/officeDocument/2006/relationships/image" Target="../media/image78.png"/><Relationship Id="rId134" Type="http://schemas.openxmlformats.org/officeDocument/2006/relationships/customXml" Target="../ink/ink80.xml"/><Relationship Id="rId80" Type="http://schemas.openxmlformats.org/officeDocument/2006/relationships/customXml" Target="../ink/ink53.xml"/><Relationship Id="rId155" Type="http://schemas.openxmlformats.org/officeDocument/2006/relationships/image" Target="../media/image99.png"/><Relationship Id="rId176" Type="http://schemas.openxmlformats.org/officeDocument/2006/relationships/customXml" Target="../ink/ink101.xml"/><Relationship Id="rId17" Type="http://schemas.openxmlformats.org/officeDocument/2006/relationships/image" Target="../media/image30.png"/><Relationship Id="rId38" Type="http://schemas.openxmlformats.org/officeDocument/2006/relationships/customXml" Target="../ink/ink32.xml"/><Relationship Id="rId59" Type="http://schemas.openxmlformats.org/officeDocument/2006/relationships/image" Target="../media/image51.png"/><Relationship Id="rId103" Type="http://schemas.openxmlformats.org/officeDocument/2006/relationships/image" Target="../media/image73.png"/><Relationship Id="rId124" Type="http://schemas.openxmlformats.org/officeDocument/2006/relationships/customXml" Target="../ink/ink75.xml"/><Relationship Id="rId70" Type="http://schemas.openxmlformats.org/officeDocument/2006/relationships/customXml" Target="../ink/ink48.xml"/><Relationship Id="rId91" Type="http://schemas.openxmlformats.org/officeDocument/2006/relationships/image" Target="../media/image67.png"/><Relationship Id="rId145" Type="http://schemas.openxmlformats.org/officeDocument/2006/relationships/image" Target="../media/image94.png"/><Relationship Id="rId166" Type="http://schemas.openxmlformats.org/officeDocument/2006/relationships/customXml" Target="../ink/ink96.xml"/><Relationship Id="rId1" Type="http://schemas.openxmlformats.org/officeDocument/2006/relationships/slideLayout" Target="../slideLayouts/slideLayout7.xml"/><Relationship Id="rId28" Type="http://schemas.openxmlformats.org/officeDocument/2006/relationships/customXml" Target="../ink/ink27.xml"/><Relationship Id="rId49" Type="http://schemas.openxmlformats.org/officeDocument/2006/relationships/image" Target="../media/image46.png"/><Relationship Id="rId114" Type="http://schemas.openxmlformats.org/officeDocument/2006/relationships/customXml" Target="../ink/ink70.xml"/></Relationships>
</file>

<file path=ppt/slides/_rels/slide7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170.png"/><Relationship Id="rId21" Type="http://schemas.openxmlformats.org/officeDocument/2006/relationships/image" Target="../media/image122.png"/><Relationship Id="rId42" Type="http://schemas.openxmlformats.org/officeDocument/2006/relationships/customXml" Target="../ink/ink123.xml"/><Relationship Id="rId63" Type="http://schemas.openxmlformats.org/officeDocument/2006/relationships/image" Target="../media/image143.png"/><Relationship Id="rId84" Type="http://schemas.openxmlformats.org/officeDocument/2006/relationships/customXml" Target="../ink/ink144.xml"/><Relationship Id="rId138" Type="http://schemas.openxmlformats.org/officeDocument/2006/relationships/customXml" Target="../ink/ink171.xml"/><Relationship Id="rId159" Type="http://schemas.openxmlformats.org/officeDocument/2006/relationships/image" Target="../media/image191.png"/><Relationship Id="rId170" Type="http://schemas.openxmlformats.org/officeDocument/2006/relationships/customXml" Target="../ink/ink187.xml"/><Relationship Id="rId107" Type="http://schemas.openxmlformats.org/officeDocument/2006/relationships/image" Target="../media/image165.png"/><Relationship Id="rId11" Type="http://schemas.openxmlformats.org/officeDocument/2006/relationships/image" Target="../media/image117.png"/><Relationship Id="rId32" Type="http://schemas.openxmlformats.org/officeDocument/2006/relationships/customXml" Target="../ink/ink118.xml"/><Relationship Id="rId53" Type="http://schemas.openxmlformats.org/officeDocument/2006/relationships/image" Target="../media/image138.png"/><Relationship Id="rId74" Type="http://schemas.openxmlformats.org/officeDocument/2006/relationships/customXml" Target="../ink/ink139.xml"/><Relationship Id="rId128" Type="http://schemas.openxmlformats.org/officeDocument/2006/relationships/customXml" Target="../ink/ink166.xml"/><Relationship Id="rId149" Type="http://schemas.openxmlformats.org/officeDocument/2006/relationships/image" Target="../media/image186.png"/><Relationship Id="rId5" Type="http://schemas.openxmlformats.org/officeDocument/2006/relationships/image" Target="../media/image114.png"/><Relationship Id="rId95" Type="http://schemas.openxmlformats.org/officeDocument/2006/relationships/image" Target="../media/image159.png"/><Relationship Id="rId160" Type="http://schemas.openxmlformats.org/officeDocument/2006/relationships/customXml" Target="../ink/ink182.xml"/><Relationship Id="rId181" Type="http://schemas.openxmlformats.org/officeDocument/2006/relationships/image" Target="../media/image201.png"/><Relationship Id="rId22" Type="http://schemas.openxmlformats.org/officeDocument/2006/relationships/customXml" Target="../ink/ink113.xml"/><Relationship Id="rId43" Type="http://schemas.openxmlformats.org/officeDocument/2006/relationships/image" Target="../media/image133.png"/><Relationship Id="rId64" Type="http://schemas.openxmlformats.org/officeDocument/2006/relationships/customXml" Target="../ink/ink134.xml"/><Relationship Id="rId118" Type="http://schemas.openxmlformats.org/officeDocument/2006/relationships/customXml" Target="../ink/ink161.xml"/><Relationship Id="rId139" Type="http://schemas.openxmlformats.org/officeDocument/2006/relationships/image" Target="../media/image181.png"/><Relationship Id="rId85" Type="http://schemas.openxmlformats.org/officeDocument/2006/relationships/image" Target="../media/image154.png"/><Relationship Id="rId150" Type="http://schemas.openxmlformats.org/officeDocument/2006/relationships/customXml" Target="../ink/ink177.xml"/><Relationship Id="rId171" Type="http://schemas.openxmlformats.org/officeDocument/2006/relationships/image" Target="../media/image197.png"/><Relationship Id="rId12" Type="http://schemas.openxmlformats.org/officeDocument/2006/relationships/customXml" Target="../ink/ink108.xml"/><Relationship Id="rId33" Type="http://schemas.openxmlformats.org/officeDocument/2006/relationships/image" Target="../media/image128.png"/><Relationship Id="rId108" Type="http://schemas.openxmlformats.org/officeDocument/2006/relationships/customXml" Target="../ink/ink156.xml"/><Relationship Id="rId129" Type="http://schemas.openxmlformats.org/officeDocument/2006/relationships/image" Target="../media/image176.png"/><Relationship Id="rId54" Type="http://schemas.openxmlformats.org/officeDocument/2006/relationships/customXml" Target="../ink/ink129.xml"/><Relationship Id="rId75" Type="http://schemas.openxmlformats.org/officeDocument/2006/relationships/image" Target="../media/image149.png"/><Relationship Id="rId96" Type="http://schemas.openxmlformats.org/officeDocument/2006/relationships/customXml" Target="../ink/ink150.xml"/><Relationship Id="rId140" Type="http://schemas.openxmlformats.org/officeDocument/2006/relationships/customXml" Target="../ink/ink172.xml"/><Relationship Id="rId161" Type="http://schemas.openxmlformats.org/officeDocument/2006/relationships/image" Target="../media/image192.png"/><Relationship Id="rId182" Type="http://schemas.openxmlformats.org/officeDocument/2006/relationships/customXml" Target="../ink/ink193.xml"/><Relationship Id="rId6" Type="http://schemas.openxmlformats.org/officeDocument/2006/relationships/customXml" Target="../ink/ink105.xml"/><Relationship Id="rId23" Type="http://schemas.openxmlformats.org/officeDocument/2006/relationships/image" Target="../media/image123.png"/><Relationship Id="rId119" Type="http://schemas.openxmlformats.org/officeDocument/2006/relationships/image" Target="../media/image171.png"/><Relationship Id="rId44" Type="http://schemas.openxmlformats.org/officeDocument/2006/relationships/customXml" Target="../ink/ink124.xml"/><Relationship Id="rId65" Type="http://schemas.openxmlformats.org/officeDocument/2006/relationships/image" Target="../media/image144.png"/><Relationship Id="rId86" Type="http://schemas.openxmlformats.org/officeDocument/2006/relationships/customXml" Target="../ink/ink145.xml"/><Relationship Id="rId130" Type="http://schemas.openxmlformats.org/officeDocument/2006/relationships/customXml" Target="../ink/ink167.xml"/><Relationship Id="rId151" Type="http://schemas.openxmlformats.org/officeDocument/2006/relationships/image" Target="../media/image187.png"/><Relationship Id="rId172" Type="http://schemas.openxmlformats.org/officeDocument/2006/relationships/customXml" Target="../ink/ink188.xml"/><Relationship Id="rId13" Type="http://schemas.openxmlformats.org/officeDocument/2006/relationships/image" Target="../media/image118.png"/><Relationship Id="rId18" Type="http://schemas.openxmlformats.org/officeDocument/2006/relationships/customXml" Target="../ink/ink111.xml"/><Relationship Id="rId39" Type="http://schemas.openxmlformats.org/officeDocument/2006/relationships/image" Target="../media/image131.png"/><Relationship Id="rId109" Type="http://schemas.openxmlformats.org/officeDocument/2006/relationships/image" Target="../media/image166.png"/><Relationship Id="rId34" Type="http://schemas.openxmlformats.org/officeDocument/2006/relationships/customXml" Target="../ink/ink119.xml"/><Relationship Id="rId50" Type="http://schemas.openxmlformats.org/officeDocument/2006/relationships/customXml" Target="../ink/ink127.xml"/><Relationship Id="rId55" Type="http://schemas.openxmlformats.org/officeDocument/2006/relationships/image" Target="../media/image139.png"/><Relationship Id="rId76" Type="http://schemas.openxmlformats.org/officeDocument/2006/relationships/customXml" Target="../ink/ink140.xml"/><Relationship Id="rId97" Type="http://schemas.openxmlformats.org/officeDocument/2006/relationships/image" Target="../media/image160.png"/><Relationship Id="rId104" Type="http://schemas.openxmlformats.org/officeDocument/2006/relationships/customXml" Target="../ink/ink154.xml"/><Relationship Id="rId120" Type="http://schemas.openxmlformats.org/officeDocument/2006/relationships/customXml" Target="../ink/ink162.xml"/><Relationship Id="rId125" Type="http://schemas.openxmlformats.org/officeDocument/2006/relationships/image" Target="../media/image174.png"/><Relationship Id="rId141" Type="http://schemas.openxmlformats.org/officeDocument/2006/relationships/image" Target="../media/image182.png"/><Relationship Id="rId146" Type="http://schemas.openxmlformats.org/officeDocument/2006/relationships/customXml" Target="../ink/ink175.xml"/><Relationship Id="rId167" Type="http://schemas.openxmlformats.org/officeDocument/2006/relationships/image" Target="../media/image195.png"/><Relationship Id="rId188" Type="http://schemas.openxmlformats.org/officeDocument/2006/relationships/image" Target="../media/image203.png"/><Relationship Id="rId7" Type="http://schemas.openxmlformats.org/officeDocument/2006/relationships/image" Target="../media/image115.png"/><Relationship Id="rId71" Type="http://schemas.openxmlformats.org/officeDocument/2006/relationships/image" Target="../media/image147.png"/><Relationship Id="rId92" Type="http://schemas.openxmlformats.org/officeDocument/2006/relationships/customXml" Target="../ink/ink148.xml"/><Relationship Id="rId162" Type="http://schemas.openxmlformats.org/officeDocument/2006/relationships/customXml" Target="../ink/ink183.xml"/><Relationship Id="rId183" Type="http://schemas.openxmlformats.org/officeDocument/2006/relationships/image" Target="../media/image80.png"/><Relationship Id="rId2" Type="http://schemas.openxmlformats.org/officeDocument/2006/relationships/image" Target="../media/image113.png"/><Relationship Id="rId29" Type="http://schemas.openxmlformats.org/officeDocument/2006/relationships/image" Target="../media/image126.png"/><Relationship Id="rId24" Type="http://schemas.openxmlformats.org/officeDocument/2006/relationships/customXml" Target="../ink/ink114.xml"/><Relationship Id="rId40" Type="http://schemas.openxmlformats.org/officeDocument/2006/relationships/customXml" Target="../ink/ink122.xml"/><Relationship Id="rId45" Type="http://schemas.openxmlformats.org/officeDocument/2006/relationships/image" Target="../media/image134.png"/><Relationship Id="rId66" Type="http://schemas.openxmlformats.org/officeDocument/2006/relationships/customXml" Target="../ink/ink135.xml"/><Relationship Id="rId87" Type="http://schemas.openxmlformats.org/officeDocument/2006/relationships/image" Target="../media/image155.png"/><Relationship Id="rId110" Type="http://schemas.openxmlformats.org/officeDocument/2006/relationships/customXml" Target="../ink/ink157.xml"/><Relationship Id="rId115" Type="http://schemas.openxmlformats.org/officeDocument/2006/relationships/image" Target="../media/image169.png"/><Relationship Id="rId131" Type="http://schemas.openxmlformats.org/officeDocument/2006/relationships/image" Target="../media/image177.png"/><Relationship Id="rId136" Type="http://schemas.openxmlformats.org/officeDocument/2006/relationships/customXml" Target="../ink/ink170.xml"/><Relationship Id="rId157" Type="http://schemas.openxmlformats.org/officeDocument/2006/relationships/image" Target="../media/image190.png"/><Relationship Id="rId178" Type="http://schemas.openxmlformats.org/officeDocument/2006/relationships/customXml" Target="../ink/ink191.xml"/><Relationship Id="rId61" Type="http://schemas.openxmlformats.org/officeDocument/2006/relationships/image" Target="../media/image142.png"/><Relationship Id="rId82" Type="http://schemas.openxmlformats.org/officeDocument/2006/relationships/customXml" Target="../ink/ink143.xml"/><Relationship Id="rId152" Type="http://schemas.openxmlformats.org/officeDocument/2006/relationships/customXml" Target="../ink/ink178.xml"/><Relationship Id="rId173" Type="http://schemas.openxmlformats.org/officeDocument/2006/relationships/image" Target="../media/image91.png"/><Relationship Id="rId19" Type="http://schemas.openxmlformats.org/officeDocument/2006/relationships/image" Target="../media/image121.png"/><Relationship Id="rId14" Type="http://schemas.openxmlformats.org/officeDocument/2006/relationships/customXml" Target="../ink/ink109.xml"/><Relationship Id="rId30" Type="http://schemas.openxmlformats.org/officeDocument/2006/relationships/customXml" Target="../ink/ink117.xml"/><Relationship Id="rId35" Type="http://schemas.openxmlformats.org/officeDocument/2006/relationships/image" Target="../media/image129.png"/><Relationship Id="rId56" Type="http://schemas.openxmlformats.org/officeDocument/2006/relationships/customXml" Target="../ink/ink130.xml"/><Relationship Id="rId77" Type="http://schemas.openxmlformats.org/officeDocument/2006/relationships/image" Target="../media/image150.png"/><Relationship Id="rId100" Type="http://schemas.openxmlformats.org/officeDocument/2006/relationships/customXml" Target="../ink/ink152.xml"/><Relationship Id="rId105" Type="http://schemas.openxmlformats.org/officeDocument/2006/relationships/image" Target="../media/image164.png"/><Relationship Id="rId126" Type="http://schemas.openxmlformats.org/officeDocument/2006/relationships/customXml" Target="../ink/ink165.xml"/><Relationship Id="rId147" Type="http://schemas.openxmlformats.org/officeDocument/2006/relationships/image" Target="../media/image185.png"/><Relationship Id="rId168" Type="http://schemas.openxmlformats.org/officeDocument/2006/relationships/customXml" Target="../ink/ink186.xml"/><Relationship Id="rId8" Type="http://schemas.openxmlformats.org/officeDocument/2006/relationships/customXml" Target="../ink/ink106.xml"/><Relationship Id="rId51" Type="http://schemas.openxmlformats.org/officeDocument/2006/relationships/image" Target="../media/image137.png"/><Relationship Id="rId72" Type="http://schemas.openxmlformats.org/officeDocument/2006/relationships/customXml" Target="../ink/ink138.xml"/><Relationship Id="rId93" Type="http://schemas.openxmlformats.org/officeDocument/2006/relationships/image" Target="../media/image158.png"/><Relationship Id="rId98" Type="http://schemas.openxmlformats.org/officeDocument/2006/relationships/customXml" Target="../ink/ink151.xml"/><Relationship Id="rId121" Type="http://schemas.openxmlformats.org/officeDocument/2006/relationships/image" Target="../media/image172.png"/><Relationship Id="rId142" Type="http://schemas.openxmlformats.org/officeDocument/2006/relationships/customXml" Target="../ink/ink173.xml"/><Relationship Id="rId163" Type="http://schemas.openxmlformats.org/officeDocument/2006/relationships/image" Target="../media/image193.png"/><Relationship Id="rId184" Type="http://schemas.openxmlformats.org/officeDocument/2006/relationships/customXml" Target="../ink/ink194.xml"/><Relationship Id="rId189" Type="http://schemas.openxmlformats.org/officeDocument/2006/relationships/customXml" Target="../ink/ink197.xml"/><Relationship Id="rId3" Type="http://schemas.openxmlformats.org/officeDocument/2006/relationships/image" Target="../media/image5.png"/><Relationship Id="rId25" Type="http://schemas.openxmlformats.org/officeDocument/2006/relationships/image" Target="../media/image124.png"/><Relationship Id="rId46" Type="http://schemas.openxmlformats.org/officeDocument/2006/relationships/customXml" Target="../ink/ink125.xml"/><Relationship Id="rId67" Type="http://schemas.openxmlformats.org/officeDocument/2006/relationships/image" Target="../media/image145.png"/><Relationship Id="rId116" Type="http://schemas.openxmlformats.org/officeDocument/2006/relationships/customXml" Target="../ink/ink160.xml"/><Relationship Id="rId137" Type="http://schemas.openxmlformats.org/officeDocument/2006/relationships/image" Target="../media/image180.png"/><Relationship Id="rId158" Type="http://schemas.openxmlformats.org/officeDocument/2006/relationships/customXml" Target="../ink/ink181.xml"/><Relationship Id="rId20" Type="http://schemas.openxmlformats.org/officeDocument/2006/relationships/customXml" Target="../ink/ink112.xml"/><Relationship Id="rId41" Type="http://schemas.openxmlformats.org/officeDocument/2006/relationships/image" Target="../media/image132.png"/><Relationship Id="rId62" Type="http://schemas.openxmlformats.org/officeDocument/2006/relationships/customXml" Target="../ink/ink133.xml"/><Relationship Id="rId83" Type="http://schemas.openxmlformats.org/officeDocument/2006/relationships/image" Target="../media/image153.png"/><Relationship Id="rId88" Type="http://schemas.openxmlformats.org/officeDocument/2006/relationships/customXml" Target="../ink/ink146.xml"/><Relationship Id="rId111" Type="http://schemas.openxmlformats.org/officeDocument/2006/relationships/image" Target="../media/image167.png"/><Relationship Id="rId132" Type="http://schemas.openxmlformats.org/officeDocument/2006/relationships/customXml" Target="../ink/ink168.xml"/><Relationship Id="rId153" Type="http://schemas.openxmlformats.org/officeDocument/2006/relationships/image" Target="../media/image188.png"/><Relationship Id="rId174" Type="http://schemas.openxmlformats.org/officeDocument/2006/relationships/customXml" Target="../ink/ink189.xml"/><Relationship Id="rId179" Type="http://schemas.openxmlformats.org/officeDocument/2006/relationships/image" Target="../media/image200.png"/><Relationship Id="rId190" Type="http://schemas.openxmlformats.org/officeDocument/2006/relationships/image" Target="../media/image204.png"/><Relationship Id="rId15" Type="http://schemas.openxmlformats.org/officeDocument/2006/relationships/image" Target="../media/image119.png"/><Relationship Id="rId36" Type="http://schemas.openxmlformats.org/officeDocument/2006/relationships/customXml" Target="../ink/ink120.xml"/><Relationship Id="rId57" Type="http://schemas.openxmlformats.org/officeDocument/2006/relationships/image" Target="../media/image140.png"/><Relationship Id="rId106" Type="http://schemas.openxmlformats.org/officeDocument/2006/relationships/customXml" Target="../ink/ink155.xml"/><Relationship Id="rId127" Type="http://schemas.openxmlformats.org/officeDocument/2006/relationships/image" Target="../media/image175.png"/><Relationship Id="rId10" Type="http://schemas.openxmlformats.org/officeDocument/2006/relationships/customXml" Target="../ink/ink107.xml"/><Relationship Id="rId31" Type="http://schemas.openxmlformats.org/officeDocument/2006/relationships/image" Target="../media/image127.png"/><Relationship Id="rId52" Type="http://schemas.openxmlformats.org/officeDocument/2006/relationships/customXml" Target="../ink/ink128.xml"/><Relationship Id="rId73" Type="http://schemas.openxmlformats.org/officeDocument/2006/relationships/image" Target="../media/image148.png"/><Relationship Id="rId78" Type="http://schemas.openxmlformats.org/officeDocument/2006/relationships/customXml" Target="../ink/ink141.xml"/><Relationship Id="rId94" Type="http://schemas.openxmlformats.org/officeDocument/2006/relationships/customXml" Target="../ink/ink149.xml"/><Relationship Id="rId99" Type="http://schemas.openxmlformats.org/officeDocument/2006/relationships/image" Target="../media/image161.png"/><Relationship Id="rId101" Type="http://schemas.openxmlformats.org/officeDocument/2006/relationships/image" Target="../media/image162.png"/><Relationship Id="rId122" Type="http://schemas.openxmlformats.org/officeDocument/2006/relationships/customXml" Target="../ink/ink163.xml"/><Relationship Id="rId143" Type="http://schemas.openxmlformats.org/officeDocument/2006/relationships/image" Target="../media/image183.png"/><Relationship Id="rId148" Type="http://schemas.openxmlformats.org/officeDocument/2006/relationships/customXml" Target="../ink/ink176.xml"/><Relationship Id="rId164" Type="http://schemas.openxmlformats.org/officeDocument/2006/relationships/customXml" Target="../ink/ink184.xml"/><Relationship Id="rId169" Type="http://schemas.openxmlformats.org/officeDocument/2006/relationships/image" Target="../media/image196.png"/><Relationship Id="rId185" Type="http://schemas.openxmlformats.org/officeDocument/2006/relationships/image" Target="../media/image202.png"/><Relationship Id="rId4" Type="http://schemas.openxmlformats.org/officeDocument/2006/relationships/customXml" Target="../ink/ink104.xml"/><Relationship Id="rId9" Type="http://schemas.openxmlformats.org/officeDocument/2006/relationships/image" Target="../media/image116.png"/><Relationship Id="rId180" Type="http://schemas.openxmlformats.org/officeDocument/2006/relationships/customXml" Target="../ink/ink192.xml"/><Relationship Id="rId26" Type="http://schemas.openxmlformats.org/officeDocument/2006/relationships/customXml" Target="../ink/ink115.xml"/><Relationship Id="rId47" Type="http://schemas.openxmlformats.org/officeDocument/2006/relationships/image" Target="../media/image135.png"/><Relationship Id="rId68" Type="http://schemas.openxmlformats.org/officeDocument/2006/relationships/customXml" Target="../ink/ink136.xml"/><Relationship Id="rId89" Type="http://schemas.openxmlformats.org/officeDocument/2006/relationships/image" Target="../media/image156.png"/><Relationship Id="rId112" Type="http://schemas.openxmlformats.org/officeDocument/2006/relationships/customXml" Target="../ink/ink158.xml"/><Relationship Id="rId133" Type="http://schemas.openxmlformats.org/officeDocument/2006/relationships/image" Target="../media/image178.png"/><Relationship Id="rId154" Type="http://schemas.openxmlformats.org/officeDocument/2006/relationships/customXml" Target="../ink/ink179.xml"/><Relationship Id="rId175" Type="http://schemas.openxmlformats.org/officeDocument/2006/relationships/image" Target="../media/image198.png"/><Relationship Id="rId16" Type="http://schemas.openxmlformats.org/officeDocument/2006/relationships/customXml" Target="../ink/ink110.xml"/><Relationship Id="rId37" Type="http://schemas.openxmlformats.org/officeDocument/2006/relationships/image" Target="../media/image130.png"/><Relationship Id="rId58" Type="http://schemas.openxmlformats.org/officeDocument/2006/relationships/customXml" Target="../ink/ink131.xml"/><Relationship Id="rId79" Type="http://schemas.openxmlformats.org/officeDocument/2006/relationships/image" Target="../media/image151.png"/><Relationship Id="rId102" Type="http://schemas.openxmlformats.org/officeDocument/2006/relationships/customXml" Target="../ink/ink153.xml"/><Relationship Id="rId123" Type="http://schemas.openxmlformats.org/officeDocument/2006/relationships/image" Target="../media/image173.png"/><Relationship Id="rId144" Type="http://schemas.openxmlformats.org/officeDocument/2006/relationships/customXml" Target="../ink/ink174.xml"/><Relationship Id="rId90" Type="http://schemas.openxmlformats.org/officeDocument/2006/relationships/customXml" Target="../ink/ink147.xml"/><Relationship Id="rId165" Type="http://schemas.openxmlformats.org/officeDocument/2006/relationships/image" Target="../media/image194.png"/><Relationship Id="rId186" Type="http://schemas.openxmlformats.org/officeDocument/2006/relationships/customXml" Target="../ink/ink195.xml"/><Relationship Id="rId27" Type="http://schemas.openxmlformats.org/officeDocument/2006/relationships/image" Target="../media/image125.png"/><Relationship Id="rId48" Type="http://schemas.openxmlformats.org/officeDocument/2006/relationships/customXml" Target="../ink/ink126.xml"/><Relationship Id="rId69" Type="http://schemas.openxmlformats.org/officeDocument/2006/relationships/image" Target="../media/image146.png"/><Relationship Id="rId113" Type="http://schemas.openxmlformats.org/officeDocument/2006/relationships/image" Target="../media/image168.png"/><Relationship Id="rId134" Type="http://schemas.openxmlformats.org/officeDocument/2006/relationships/customXml" Target="../ink/ink169.xml"/><Relationship Id="rId80" Type="http://schemas.openxmlformats.org/officeDocument/2006/relationships/customXml" Target="../ink/ink142.xml"/><Relationship Id="rId155" Type="http://schemas.openxmlformats.org/officeDocument/2006/relationships/image" Target="../media/image189.png"/><Relationship Id="rId176" Type="http://schemas.openxmlformats.org/officeDocument/2006/relationships/customXml" Target="../ink/ink190.xml"/><Relationship Id="rId17" Type="http://schemas.openxmlformats.org/officeDocument/2006/relationships/image" Target="../media/image120.png"/><Relationship Id="rId38" Type="http://schemas.openxmlformats.org/officeDocument/2006/relationships/customXml" Target="../ink/ink121.xml"/><Relationship Id="rId59" Type="http://schemas.openxmlformats.org/officeDocument/2006/relationships/image" Target="../media/image141.png"/><Relationship Id="rId103" Type="http://schemas.openxmlformats.org/officeDocument/2006/relationships/image" Target="../media/image163.png"/><Relationship Id="rId124" Type="http://schemas.openxmlformats.org/officeDocument/2006/relationships/customXml" Target="../ink/ink164.xml"/><Relationship Id="rId70" Type="http://schemas.openxmlformats.org/officeDocument/2006/relationships/customXml" Target="../ink/ink137.xml"/><Relationship Id="rId91" Type="http://schemas.openxmlformats.org/officeDocument/2006/relationships/image" Target="../media/image157.png"/><Relationship Id="rId145" Type="http://schemas.openxmlformats.org/officeDocument/2006/relationships/image" Target="../media/image184.png"/><Relationship Id="rId166" Type="http://schemas.openxmlformats.org/officeDocument/2006/relationships/customXml" Target="../ink/ink185.xml"/><Relationship Id="rId187" Type="http://schemas.openxmlformats.org/officeDocument/2006/relationships/customXml" Target="../ink/ink196.xml"/><Relationship Id="rId1" Type="http://schemas.openxmlformats.org/officeDocument/2006/relationships/slideLayout" Target="../slideLayouts/slideLayout7.xml"/><Relationship Id="rId28" Type="http://schemas.openxmlformats.org/officeDocument/2006/relationships/customXml" Target="../ink/ink116.xml"/><Relationship Id="rId49" Type="http://schemas.openxmlformats.org/officeDocument/2006/relationships/image" Target="../media/image136.png"/><Relationship Id="rId114" Type="http://schemas.openxmlformats.org/officeDocument/2006/relationships/customXml" Target="../ink/ink159.xml"/><Relationship Id="rId60" Type="http://schemas.openxmlformats.org/officeDocument/2006/relationships/customXml" Target="../ink/ink132.xml"/><Relationship Id="rId81" Type="http://schemas.openxmlformats.org/officeDocument/2006/relationships/image" Target="../media/image152.png"/><Relationship Id="rId135" Type="http://schemas.openxmlformats.org/officeDocument/2006/relationships/image" Target="../media/image179.png"/><Relationship Id="rId156" Type="http://schemas.openxmlformats.org/officeDocument/2006/relationships/customXml" Target="../ink/ink180.xml"/><Relationship Id="rId177" Type="http://schemas.openxmlformats.org/officeDocument/2006/relationships/image" Target="../media/image199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205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6" Type="http://schemas.openxmlformats.org/officeDocument/2006/relationships/customXml" Target="../ink/ink209.xml"/><Relationship Id="rId21" Type="http://schemas.openxmlformats.org/officeDocument/2006/relationships/image" Target="../media/image215.png"/><Relationship Id="rId42" Type="http://schemas.openxmlformats.org/officeDocument/2006/relationships/customXml" Target="../ink/ink217.xml"/><Relationship Id="rId47" Type="http://schemas.openxmlformats.org/officeDocument/2006/relationships/image" Target="../media/image228.png"/><Relationship Id="rId63" Type="http://schemas.openxmlformats.org/officeDocument/2006/relationships/image" Target="../media/image236.png"/><Relationship Id="rId68" Type="http://schemas.openxmlformats.org/officeDocument/2006/relationships/customXml" Target="../ink/ink230.xml"/><Relationship Id="rId7" Type="http://schemas.openxmlformats.org/officeDocument/2006/relationships/image" Target="../media/image208.png"/><Relationship Id="rId71" Type="http://schemas.openxmlformats.org/officeDocument/2006/relationships/image" Target="../media/image240.png"/><Relationship Id="rId2" Type="http://schemas.openxmlformats.org/officeDocument/2006/relationships/image" Target="../media/image206.png"/><Relationship Id="rId16" Type="http://schemas.openxmlformats.org/officeDocument/2006/relationships/customXml" Target="../ink/ink204.xml"/><Relationship Id="rId29" Type="http://schemas.openxmlformats.org/officeDocument/2006/relationships/image" Target="../media/image219.png"/><Relationship Id="rId11" Type="http://schemas.openxmlformats.org/officeDocument/2006/relationships/image" Target="../media/image210.png"/><Relationship Id="rId24" Type="http://schemas.openxmlformats.org/officeDocument/2006/relationships/customXml" Target="../ink/ink208.xml"/><Relationship Id="rId32" Type="http://schemas.openxmlformats.org/officeDocument/2006/relationships/customXml" Target="../ink/ink212.xml"/><Relationship Id="rId37" Type="http://schemas.openxmlformats.org/officeDocument/2006/relationships/image" Target="../media/image223.png"/><Relationship Id="rId40" Type="http://schemas.openxmlformats.org/officeDocument/2006/relationships/customXml" Target="../ink/ink216.xml"/><Relationship Id="rId45" Type="http://schemas.openxmlformats.org/officeDocument/2006/relationships/image" Target="../media/image227.png"/><Relationship Id="rId53" Type="http://schemas.openxmlformats.org/officeDocument/2006/relationships/image" Target="../media/image231.png"/><Relationship Id="rId58" Type="http://schemas.openxmlformats.org/officeDocument/2006/relationships/customXml" Target="../ink/ink225.xml"/><Relationship Id="rId66" Type="http://schemas.openxmlformats.org/officeDocument/2006/relationships/customXml" Target="../ink/ink229.xml"/><Relationship Id="rId5" Type="http://schemas.openxmlformats.org/officeDocument/2006/relationships/image" Target="../media/image207.png"/><Relationship Id="rId61" Type="http://schemas.openxmlformats.org/officeDocument/2006/relationships/image" Target="../media/image235.png"/><Relationship Id="rId19" Type="http://schemas.openxmlformats.org/officeDocument/2006/relationships/image" Target="../media/image214.png"/><Relationship Id="rId14" Type="http://schemas.openxmlformats.org/officeDocument/2006/relationships/customXml" Target="../ink/ink203.xml"/><Relationship Id="rId22" Type="http://schemas.openxmlformats.org/officeDocument/2006/relationships/customXml" Target="../ink/ink207.xml"/><Relationship Id="rId27" Type="http://schemas.openxmlformats.org/officeDocument/2006/relationships/image" Target="../media/image218.png"/><Relationship Id="rId30" Type="http://schemas.openxmlformats.org/officeDocument/2006/relationships/customXml" Target="../ink/ink211.xml"/><Relationship Id="rId35" Type="http://schemas.openxmlformats.org/officeDocument/2006/relationships/image" Target="../media/image222.png"/><Relationship Id="rId43" Type="http://schemas.openxmlformats.org/officeDocument/2006/relationships/image" Target="../media/image226.png"/><Relationship Id="rId48" Type="http://schemas.openxmlformats.org/officeDocument/2006/relationships/customXml" Target="../ink/ink220.xml"/><Relationship Id="rId56" Type="http://schemas.openxmlformats.org/officeDocument/2006/relationships/customXml" Target="../ink/ink224.xml"/><Relationship Id="rId64" Type="http://schemas.openxmlformats.org/officeDocument/2006/relationships/customXml" Target="../ink/ink228.xml"/><Relationship Id="rId69" Type="http://schemas.openxmlformats.org/officeDocument/2006/relationships/image" Target="../media/image239.png"/><Relationship Id="rId8" Type="http://schemas.openxmlformats.org/officeDocument/2006/relationships/customXml" Target="../ink/ink200.xml"/><Relationship Id="rId51" Type="http://schemas.openxmlformats.org/officeDocument/2006/relationships/image" Target="../media/image230.png"/><Relationship Id="rId3" Type="http://schemas.openxmlformats.org/officeDocument/2006/relationships/image" Target="../media/image5.png"/><Relationship Id="rId12" Type="http://schemas.openxmlformats.org/officeDocument/2006/relationships/customXml" Target="../ink/ink202.xml"/><Relationship Id="rId17" Type="http://schemas.openxmlformats.org/officeDocument/2006/relationships/image" Target="../media/image213.png"/><Relationship Id="rId25" Type="http://schemas.openxmlformats.org/officeDocument/2006/relationships/image" Target="../media/image217.png"/><Relationship Id="rId33" Type="http://schemas.openxmlformats.org/officeDocument/2006/relationships/image" Target="../media/image221.png"/><Relationship Id="rId38" Type="http://schemas.openxmlformats.org/officeDocument/2006/relationships/customXml" Target="../ink/ink215.xml"/><Relationship Id="rId46" Type="http://schemas.openxmlformats.org/officeDocument/2006/relationships/customXml" Target="../ink/ink219.xml"/><Relationship Id="rId59" Type="http://schemas.openxmlformats.org/officeDocument/2006/relationships/image" Target="../media/image234.png"/><Relationship Id="rId67" Type="http://schemas.openxmlformats.org/officeDocument/2006/relationships/image" Target="../media/image238.png"/><Relationship Id="rId20" Type="http://schemas.openxmlformats.org/officeDocument/2006/relationships/customXml" Target="../ink/ink206.xml"/><Relationship Id="rId41" Type="http://schemas.openxmlformats.org/officeDocument/2006/relationships/image" Target="../media/image225.png"/><Relationship Id="rId54" Type="http://schemas.openxmlformats.org/officeDocument/2006/relationships/customXml" Target="../ink/ink223.xml"/><Relationship Id="rId62" Type="http://schemas.openxmlformats.org/officeDocument/2006/relationships/customXml" Target="../ink/ink227.xml"/><Relationship Id="rId70" Type="http://schemas.openxmlformats.org/officeDocument/2006/relationships/customXml" Target="../ink/ink231.xml"/><Relationship Id="rId1" Type="http://schemas.openxmlformats.org/officeDocument/2006/relationships/slideLayout" Target="../slideLayouts/slideLayout7.xml"/><Relationship Id="rId6" Type="http://schemas.openxmlformats.org/officeDocument/2006/relationships/customXml" Target="../ink/ink199.xml"/><Relationship Id="rId15" Type="http://schemas.openxmlformats.org/officeDocument/2006/relationships/image" Target="../media/image212.png"/><Relationship Id="rId23" Type="http://schemas.openxmlformats.org/officeDocument/2006/relationships/image" Target="../media/image216.png"/><Relationship Id="rId28" Type="http://schemas.openxmlformats.org/officeDocument/2006/relationships/customXml" Target="../ink/ink210.xml"/><Relationship Id="rId36" Type="http://schemas.openxmlformats.org/officeDocument/2006/relationships/customXml" Target="../ink/ink214.xml"/><Relationship Id="rId49" Type="http://schemas.openxmlformats.org/officeDocument/2006/relationships/image" Target="../media/image229.png"/><Relationship Id="rId57" Type="http://schemas.openxmlformats.org/officeDocument/2006/relationships/image" Target="../media/image233.png"/><Relationship Id="rId10" Type="http://schemas.openxmlformats.org/officeDocument/2006/relationships/customXml" Target="../ink/ink201.xml"/><Relationship Id="rId31" Type="http://schemas.openxmlformats.org/officeDocument/2006/relationships/image" Target="../media/image220.png"/><Relationship Id="rId44" Type="http://schemas.openxmlformats.org/officeDocument/2006/relationships/customXml" Target="../ink/ink218.xml"/><Relationship Id="rId52" Type="http://schemas.openxmlformats.org/officeDocument/2006/relationships/customXml" Target="../ink/ink222.xml"/><Relationship Id="rId60" Type="http://schemas.openxmlformats.org/officeDocument/2006/relationships/customXml" Target="../ink/ink226.xml"/><Relationship Id="rId65" Type="http://schemas.openxmlformats.org/officeDocument/2006/relationships/image" Target="../media/image237.png"/><Relationship Id="rId4" Type="http://schemas.openxmlformats.org/officeDocument/2006/relationships/customXml" Target="../ink/ink198.xml"/><Relationship Id="rId9" Type="http://schemas.openxmlformats.org/officeDocument/2006/relationships/image" Target="../media/image209.png"/><Relationship Id="rId13" Type="http://schemas.openxmlformats.org/officeDocument/2006/relationships/image" Target="../media/image211.png"/><Relationship Id="rId18" Type="http://schemas.openxmlformats.org/officeDocument/2006/relationships/customXml" Target="../ink/ink205.xml"/><Relationship Id="rId39" Type="http://schemas.openxmlformats.org/officeDocument/2006/relationships/image" Target="../media/image224.png"/><Relationship Id="rId34" Type="http://schemas.openxmlformats.org/officeDocument/2006/relationships/customXml" Target="../ink/ink213.xml"/><Relationship Id="rId50" Type="http://schemas.openxmlformats.org/officeDocument/2006/relationships/customXml" Target="../ink/ink221.xml"/><Relationship Id="rId55" Type="http://schemas.openxmlformats.org/officeDocument/2006/relationships/image" Target="../media/image232.png"/></Relationships>
</file>

<file path=ppt/slides/_rels/slide10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298.png"/><Relationship Id="rId21" Type="http://schemas.openxmlformats.org/officeDocument/2006/relationships/image" Target="../media/image250.png"/><Relationship Id="rId63" Type="http://schemas.openxmlformats.org/officeDocument/2006/relationships/image" Target="../media/image271.png"/><Relationship Id="rId159" Type="http://schemas.openxmlformats.org/officeDocument/2006/relationships/image" Target="../media/image319.png"/><Relationship Id="rId170" Type="http://schemas.openxmlformats.org/officeDocument/2006/relationships/customXml" Target="../ink/ink316.xml"/><Relationship Id="rId226" Type="http://schemas.openxmlformats.org/officeDocument/2006/relationships/customXml" Target="../ink/ink344.xml"/><Relationship Id="rId268" Type="http://schemas.openxmlformats.org/officeDocument/2006/relationships/customXml" Target="../ink/ink365.xml"/><Relationship Id="rId32" Type="http://schemas.openxmlformats.org/officeDocument/2006/relationships/customXml" Target="../ink/ink247.xml"/><Relationship Id="rId74" Type="http://schemas.openxmlformats.org/officeDocument/2006/relationships/customXml" Target="../ink/ink268.xml"/><Relationship Id="rId128" Type="http://schemas.openxmlformats.org/officeDocument/2006/relationships/customXml" Target="../ink/ink295.xml"/><Relationship Id="rId5" Type="http://schemas.openxmlformats.org/officeDocument/2006/relationships/image" Target="../media/image242.png"/><Relationship Id="rId95" Type="http://schemas.openxmlformats.org/officeDocument/2006/relationships/image" Target="../media/image287.png"/><Relationship Id="rId160" Type="http://schemas.openxmlformats.org/officeDocument/2006/relationships/customXml" Target="../ink/ink311.xml"/><Relationship Id="rId181" Type="http://schemas.openxmlformats.org/officeDocument/2006/relationships/image" Target="../media/image330.png"/><Relationship Id="rId216" Type="http://schemas.openxmlformats.org/officeDocument/2006/relationships/customXml" Target="../ink/ink339.xml"/><Relationship Id="rId237" Type="http://schemas.openxmlformats.org/officeDocument/2006/relationships/image" Target="../media/image357.png"/><Relationship Id="rId258" Type="http://schemas.openxmlformats.org/officeDocument/2006/relationships/customXml" Target="../ink/ink360.xml"/><Relationship Id="rId22" Type="http://schemas.openxmlformats.org/officeDocument/2006/relationships/customXml" Target="../ink/ink242.xml"/><Relationship Id="rId43" Type="http://schemas.openxmlformats.org/officeDocument/2006/relationships/image" Target="../media/image261.png"/><Relationship Id="rId64" Type="http://schemas.openxmlformats.org/officeDocument/2006/relationships/customXml" Target="../ink/ink263.xml"/><Relationship Id="rId118" Type="http://schemas.openxmlformats.org/officeDocument/2006/relationships/customXml" Target="../ink/ink290.xml"/><Relationship Id="rId139" Type="http://schemas.openxmlformats.org/officeDocument/2006/relationships/image" Target="../media/image309.png"/><Relationship Id="rId85" Type="http://schemas.openxmlformats.org/officeDocument/2006/relationships/image" Target="../media/image282.png"/><Relationship Id="rId150" Type="http://schemas.openxmlformats.org/officeDocument/2006/relationships/customXml" Target="../ink/ink306.xml"/><Relationship Id="rId171" Type="http://schemas.openxmlformats.org/officeDocument/2006/relationships/image" Target="../media/image325.png"/><Relationship Id="rId192" Type="http://schemas.openxmlformats.org/officeDocument/2006/relationships/customXml" Target="../ink/ink327.xml"/><Relationship Id="rId206" Type="http://schemas.openxmlformats.org/officeDocument/2006/relationships/customXml" Target="../ink/ink334.xml"/><Relationship Id="rId227" Type="http://schemas.openxmlformats.org/officeDocument/2006/relationships/image" Target="../media/image352.png"/><Relationship Id="rId248" Type="http://schemas.openxmlformats.org/officeDocument/2006/relationships/customXml" Target="../ink/ink355.xml"/><Relationship Id="rId269" Type="http://schemas.openxmlformats.org/officeDocument/2006/relationships/image" Target="../media/image373.png"/><Relationship Id="rId12" Type="http://schemas.openxmlformats.org/officeDocument/2006/relationships/customXml" Target="../ink/ink237.xml"/><Relationship Id="rId33" Type="http://schemas.openxmlformats.org/officeDocument/2006/relationships/image" Target="../media/image256.png"/><Relationship Id="rId108" Type="http://schemas.openxmlformats.org/officeDocument/2006/relationships/customXml" Target="../ink/ink285.xml"/><Relationship Id="rId129" Type="http://schemas.openxmlformats.org/officeDocument/2006/relationships/image" Target="../media/image304.png"/><Relationship Id="rId54" Type="http://schemas.openxmlformats.org/officeDocument/2006/relationships/customXml" Target="../ink/ink258.xml"/><Relationship Id="rId75" Type="http://schemas.openxmlformats.org/officeDocument/2006/relationships/image" Target="../media/image277.png"/><Relationship Id="rId96" Type="http://schemas.openxmlformats.org/officeDocument/2006/relationships/customXml" Target="../ink/ink279.xml"/><Relationship Id="rId140" Type="http://schemas.openxmlformats.org/officeDocument/2006/relationships/customXml" Target="../ink/ink301.xml"/><Relationship Id="rId161" Type="http://schemas.openxmlformats.org/officeDocument/2006/relationships/image" Target="../media/image320.png"/><Relationship Id="rId182" Type="http://schemas.openxmlformats.org/officeDocument/2006/relationships/customXml" Target="../ink/ink322.xml"/><Relationship Id="rId217" Type="http://schemas.openxmlformats.org/officeDocument/2006/relationships/image" Target="../media/image347.png"/><Relationship Id="rId6" Type="http://schemas.openxmlformats.org/officeDocument/2006/relationships/customXml" Target="../ink/ink234.xml"/><Relationship Id="rId238" Type="http://schemas.openxmlformats.org/officeDocument/2006/relationships/customXml" Target="../ink/ink350.xml"/><Relationship Id="rId259" Type="http://schemas.openxmlformats.org/officeDocument/2006/relationships/image" Target="../media/image368.png"/><Relationship Id="rId23" Type="http://schemas.openxmlformats.org/officeDocument/2006/relationships/image" Target="../media/image251.png"/><Relationship Id="rId119" Type="http://schemas.openxmlformats.org/officeDocument/2006/relationships/image" Target="../media/image299.png"/><Relationship Id="rId270" Type="http://schemas.openxmlformats.org/officeDocument/2006/relationships/customXml" Target="../ink/ink366.xml"/><Relationship Id="rId44" Type="http://schemas.openxmlformats.org/officeDocument/2006/relationships/customXml" Target="../ink/ink253.xml"/><Relationship Id="rId65" Type="http://schemas.openxmlformats.org/officeDocument/2006/relationships/image" Target="../media/image272.png"/><Relationship Id="rId86" Type="http://schemas.openxmlformats.org/officeDocument/2006/relationships/customXml" Target="../ink/ink274.xml"/><Relationship Id="rId130" Type="http://schemas.openxmlformats.org/officeDocument/2006/relationships/customXml" Target="../ink/ink296.xml"/><Relationship Id="rId151" Type="http://schemas.openxmlformats.org/officeDocument/2006/relationships/image" Target="../media/image315.png"/><Relationship Id="rId172" Type="http://schemas.openxmlformats.org/officeDocument/2006/relationships/customXml" Target="../ink/ink317.xml"/><Relationship Id="rId193" Type="http://schemas.openxmlformats.org/officeDocument/2006/relationships/image" Target="../media/image336.png"/><Relationship Id="rId207" Type="http://schemas.openxmlformats.org/officeDocument/2006/relationships/image" Target="../media/image343.png"/><Relationship Id="rId228" Type="http://schemas.openxmlformats.org/officeDocument/2006/relationships/customXml" Target="../ink/ink345.xml"/><Relationship Id="rId249" Type="http://schemas.openxmlformats.org/officeDocument/2006/relationships/image" Target="../media/image363.png"/><Relationship Id="rId13" Type="http://schemas.openxmlformats.org/officeDocument/2006/relationships/image" Target="../media/image246.png"/><Relationship Id="rId109" Type="http://schemas.openxmlformats.org/officeDocument/2006/relationships/image" Target="../media/image294.png"/><Relationship Id="rId260" Type="http://schemas.openxmlformats.org/officeDocument/2006/relationships/customXml" Target="../ink/ink361.xml"/><Relationship Id="rId34" Type="http://schemas.openxmlformats.org/officeDocument/2006/relationships/customXml" Target="../ink/ink248.xml"/><Relationship Id="rId55" Type="http://schemas.openxmlformats.org/officeDocument/2006/relationships/image" Target="../media/image267.png"/><Relationship Id="rId76" Type="http://schemas.openxmlformats.org/officeDocument/2006/relationships/customXml" Target="../ink/ink269.xml"/><Relationship Id="rId97" Type="http://schemas.openxmlformats.org/officeDocument/2006/relationships/image" Target="../media/image288.png"/><Relationship Id="rId120" Type="http://schemas.openxmlformats.org/officeDocument/2006/relationships/customXml" Target="../ink/ink291.xml"/><Relationship Id="rId141" Type="http://schemas.openxmlformats.org/officeDocument/2006/relationships/image" Target="../media/image310.png"/><Relationship Id="rId7" Type="http://schemas.openxmlformats.org/officeDocument/2006/relationships/image" Target="../media/image243.png"/><Relationship Id="rId162" Type="http://schemas.openxmlformats.org/officeDocument/2006/relationships/customXml" Target="../ink/ink312.xml"/><Relationship Id="rId183" Type="http://schemas.openxmlformats.org/officeDocument/2006/relationships/image" Target="../media/image331.png"/><Relationship Id="rId218" Type="http://schemas.openxmlformats.org/officeDocument/2006/relationships/customXml" Target="../ink/ink340.xml"/><Relationship Id="rId239" Type="http://schemas.openxmlformats.org/officeDocument/2006/relationships/image" Target="../media/image358.png"/><Relationship Id="rId250" Type="http://schemas.openxmlformats.org/officeDocument/2006/relationships/customXml" Target="../ink/ink356.xml"/><Relationship Id="rId271" Type="http://schemas.openxmlformats.org/officeDocument/2006/relationships/image" Target="../media/image374.png"/><Relationship Id="rId24" Type="http://schemas.openxmlformats.org/officeDocument/2006/relationships/customXml" Target="../ink/ink243.xml"/><Relationship Id="rId45" Type="http://schemas.openxmlformats.org/officeDocument/2006/relationships/image" Target="../media/image262.png"/><Relationship Id="rId66" Type="http://schemas.openxmlformats.org/officeDocument/2006/relationships/customXml" Target="../ink/ink264.xml"/><Relationship Id="rId87" Type="http://schemas.openxmlformats.org/officeDocument/2006/relationships/image" Target="../media/image283.png"/><Relationship Id="rId110" Type="http://schemas.openxmlformats.org/officeDocument/2006/relationships/customXml" Target="../ink/ink286.xml"/><Relationship Id="rId131" Type="http://schemas.openxmlformats.org/officeDocument/2006/relationships/image" Target="../media/image305.png"/><Relationship Id="rId152" Type="http://schemas.openxmlformats.org/officeDocument/2006/relationships/customXml" Target="../ink/ink307.xml"/><Relationship Id="rId173" Type="http://schemas.openxmlformats.org/officeDocument/2006/relationships/image" Target="../media/image326.png"/><Relationship Id="rId194" Type="http://schemas.openxmlformats.org/officeDocument/2006/relationships/customXml" Target="../ink/ink328.xml"/><Relationship Id="rId208" Type="http://schemas.openxmlformats.org/officeDocument/2006/relationships/customXml" Target="../ink/ink335.xml"/><Relationship Id="rId229" Type="http://schemas.openxmlformats.org/officeDocument/2006/relationships/image" Target="../media/image353.png"/><Relationship Id="rId240" Type="http://schemas.openxmlformats.org/officeDocument/2006/relationships/customXml" Target="../ink/ink351.xml"/><Relationship Id="rId261" Type="http://schemas.openxmlformats.org/officeDocument/2006/relationships/image" Target="../media/image369.png"/><Relationship Id="rId14" Type="http://schemas.openxmlformats.org/officeDocument/2006/relationships/customXml" Target="../ink/ink238.xml"/><Relationship Id="rId35" Type="http://schemas.openxmlformats.org/officeDocument/2006/relationships/image" Target="../media/image257.png"/><Relationship Id="rId56" Type="http://schemas.openxmlformats.org/officeDocument/2006/relationships/customXml" Target="../ink/ink259.xml"/><Relationship Id="rId77" Type="http://schemas.openxmlformats.org/officeDocument/2006/relationships/image" Target="../media/image278.png"/><Relationship Id="rId100" Type="http://schemas.openxmlformats.org/officeDocument/2006/relationships/customXml" Target="../ink/ink281.xml"/><Relationship Id="rId8" Type="http://schemas.openxmlformats.org/officeDocument/2006/relationships/customXml" Target="../ink/ink235.xml"/><Relationship Id="rId98" Type="http://schemas.openxmlformats.org/officeDocument/2006/relationships/customXml" Target="../ink/ink280.xml"/><Relationship Id="rId121" Type="http://schemas.openxmlformats.org/officeDocument/2006/relationships/image" Target="../media/image300.png"/><Relationship Id="rId142" Type="http://schemas.openxmlformats.org/officeDocument/2006/relationships/customXml" Target="../ink/ink302.xml"/><Relationship Id="rId163" Type="http://schemas.openxmlformats.org/officeDocument/2006/relationships/image" Target="../media/image321.png"/><Relationship Id="rId184" Type="http://schemas.openxmlformats.org/officeDocument/2006/relationships/customXml" Target="../ink/ink323.xml"/><Relationship Id="rId219" Type="http://schemas.openxmlformats.org/officeDocument/2006/relationships/image" Target="../media/image348.png"/><Relationship Id="rId230" Type="http://schemas.openxmlformats.org/officeDocument/2006/relationships/customXml" Target="../ink/ink346.xml"/><Relationship Id="rId251" Type="http://schemas.openxmlformats.org/officeDocument/2006/relationships/image" Target="../media/image364.png"/><Relationship Id="rId25" Type="http://schemas.openxmlformats.org/officeDocument/2006/relationships/image" Target="../media/image252.png"/><Relationship Id="rId46" Type="http://schemas.openxmlformats.org/officeDocument/2006/relationships/customXml" Target="../ink/ink254.xml"/><Relationship Id="rId67" Type="http://schemas.openxmlformats.org/officeDocument/2006/relationships/image" Target="../media/image273.png"/><Relationship Id="rId272" Type="http://schemas.openxmlformats.org/officeDocument/2006/relationships/customXml" Target="../ink/ink367.xml"/><Relationship Id="rId88" Type="http://schemas.openxmlformats.org/officeDocument/2006/relationships/customXml" Target="../ink/ink275.xml"/><Relationship Id="rId111" Type="http://schemas.openxmlformats.org/officeDocument/2006/relationships/image" Target="../media/image295.png"/><Relationship Id="rId132" Type="http://schemas.openxmlformats.org/officeDocument/2006/relationships/customXml" Target="../ink/ink297.xml"/><Relationship Id="rId153" Type="http://schemas.openxmlformats.org/officeDocument/2006/relationships/image" Target="../media/image316.png"/><Relationship Id="rId174" Type="http://schemas.openxmlformats.org/officeDocument/2006/relationships/customXml" Target="../ink/ink318.xml"/><Relationship Id="rId195" Type="http://schemas.openxmlformats.org/officeDocument/2006/relationships/image" Target="../media/image337.png"/><Relationship Id="rId209" Type="http://schemas.openxmlformats.org/officeDocument/2006/relationships/image" Target="../media/image80.png"/><Relationship Id="rId220" Type="http://schemas.openxmlformats.org/officeDocument/2006/relationships/customXml" Target="../ink/ink341.xml"/><Relationship Id="rId241" Type="http://schemas.openxmlformats.org/officeDocument/2006/relationships/image" Target="../media/image359.png"/><Relationship Id="rId15" Type="http://schemas.openxmlformats.org/officeDocument/2006/relationships/image" Target="../media/image247.png"/><Relationship Id="rId36" Type="http://schemas.openxmlformats.org/officeDocument/2006/relationships/customXml" Target="../ink/ink249.xml"/><Relationship Id="rId57" Type="http://schemas.openxmlformats.org/officeDocument/2006/relationships/image" Target="../media/image268.png"/><Relationship Id="rId262" Type="http://schemas.openxmlformats.org/officeDocument/2006/relationships/customXml" Target="../ink/ink362.xml"/><Relationship Id="rId78" Type="http://schemas.openxmlformats.org/officeDocument/2006/relationships/customXml" Target="../ink/ink270.xml"/><Relationship Id="rId99" Type="http://schemas.openxmlformats.org/officeDocument/2006/relationships/image" Target="../media/image289.png"/><Relationship Id="rId101" Type="http://schemas.openxmlformats.org/officeDocument/2006/relationships/image" Target="../media/image290.png"/><Relationship Id="rId122" Type="http://schemas.openxmlformats.org/officeDocument/2006/relationships/customXml" Target="../ink/ink292.xml"/><Relationship Id="rId143" Type="http://schemas.openxmlformats.org/officeDocument/2006/relationships/image" Target="../media/image311.png"/><Relationship Id="rId164" Type="http://schemas.openxmlformats.org/officeDocument/2006/relationships/customXml" Target="../ink/ink313.xml"/><Relationship Id="rId185" Type="http://schemas.openxmlformats.org/officeDocument/2006/relationships/image" Target="../media/image332.png"/><Relationship Id="rId9" Type="http://schemas.openxmlformats.org/officeDocument/2006/relationships/image" Target="../media/image244.png"/><Relationship Id="rId210" Type="http://schemas.openxmlformats.org/officeDocument/2006/relationships/customXml" Target="../ink/ink336.xml"/><Relationship Id="rId26" Type="http://schemas.openxmlformats.org/officeDocument/2006/relationships/customXml" Target="../ink/ink244.xml"/><Relationship Id="rId231" Type="http://schemas.openxmlformats.org/officeDocument/2006/relationships/image" Target="../media/image354.png"/><Relationship Id="rId252" Type="http://schemas.openxmlformats.org/officeDocument/2006/relationships/customXml" Target="../ink/ink357.xml"/><Relationship Id="rId273" Type="http://schemas.openxmlformats.org/officeDocument/2006/relationships/image" Target="../media/image375.png"/><Relationship Id="rId47" Type="http://schemas.openxmlformats.org/officeDocument/2006/relationships/image" Target="../media/image263.png"/><Relationship Id="rId68" Type="http://schemas.openxmlformats.org/officeDocument/2006/relationships/customXml" Target="../ink/ink265.xml"/><Relationship Id="rId89" Type="http://schemas.openxmlformats.org/officeDocument/2006/relationships/image" Target="../media/image284.png"/><Relationship Id="rId112" Type="http://schemas.openxmlformats.org/officeDocument/2006/relationships/customXml" Target="../ink/ink287.xml"/><Relationship Id="rId133" Type="http://schemas.openxmlformats.org/officeDocument/2006/relationships/image" Target="../media/image306.png"/><Relationship Id="rId154" Type="http://schemas.openxmlformats.org/officeDocument/2006/relationships/customXml" Target="../ink/ink308.xml"/><Relationship Id="rId175" Type="http://schemas.openxmlformats.org/officeDocument/2006/relationships/image" Target="../media/image327.png"/><Relationship Id="rId196" Type="http://schemas.openxmlformats.org/officeDocument/2006/relationships/customXml" Target="../ink/ink329.xml"/><Relationship Id="rId200" Type="http://schemas.openxmlformats.org/officeDocument/2006/relationships/customXml" Target="../ink/ink331.xml"/><Relationship Id="rId16" Type="http://schemas.openxmlformats.org/officeDocument/2006/relationships/customXml" Target="../ink/ink239.xml"/><Relationship Id="rId221" Type="http://schemas.openxmlformats.org/officeDocument/2006/relationships/image" Target="../media/image349.png"/><Relationship Id="rId242" Type="http://schemas.openxmlformats.org/officeDocument/2006/relationships/customXml" Target="../ink/ink352.xml"/><Relationship Id="rId263" Type="http://schemas.openxmlformats.org/officeDocument/2006/relationships/image" Target="../media/image370.png"/><Relationship Id="rId37" Type="http://schemas.openxmlformats.org/officeDocument/2006/relationships/image" Target="../media/image258.png"/><Relationship Id="rId58" Type="http://schemas.openxmlformats.org/officeDocument/2006/relationships/customXml" Target="../ink/ink260.xml"/><Relationship Id="rId79" Type="http://schemas.openxmlformats.org/officeDocument/2006/relationships/image" Target="../media/image279.png"/><Relationship Id="rId102" Type="http://schemas.openxmlformats.org/officeDocument/2006/relationships/customXml" Target="../ink/ink282.xml"/><Relationship Id="rId123" Type="http://schemas.openxmlformats.org/officeDocument/2006/relationships/image" Target="../media/image301.png"/><Relationship Id="rId144" Type="http://schemas.openxmlformats.org/officeDocument/2006/relationships/customXml" Target="../ink/ink303.xml"/><Relationship Id="rId90" Type="http://schemas.openxmlformats.org/officeDocument/2006/relationships/customXml" Target="../ink/ink276.xml"/><Relationship Id="rId165" Type="http://schemas.openxmlformats.org/officeDocument/2006/relationships/image" Target="../media/image322.png"/><Relationship Id="rId186" Type="http://schemas.openxmlformats.org/officeDocument/2006/relationships/customXml" Target="../ink/ink324.xml"/><Relationship Id="rId211" Type="http://schemas.openxmlformats.org/officeDocument/2006/relationships/image" Target="../media/image344.png"/><Relationship Id="rId232" Type="http://schemas.openxmlformats.org/officeDocument/2006/relationships/customXml" Target="../ink/ink347.xml"/><Relationship Id="rId253" Type="http://schemas.openxmlformats.org/officeDocument/2006/relationships/image" Target="../media/image365.png"/><Relationship Id="rId27" Type="http://schemas.openxmlformats.org/officeDocument/2006/relationships/image" Target="../media/image253.png"/><Relationship Id="rId48" Type="http://schemas.openxmlformats.org/officeDocument/2006/relationships/customXml" Target="../ink/ink255.xml"/><Relationship Id="rId69" Type="http://schemas.openxmlformats.org/officeDocument/2006/relationships/image" Target="../media/image274.png"/><Relationship Id="rId113" Type="http://schemas.openxmlformats.org/officeDocument/2006/relationships/image" Target="../media/image296.png"/><Relationship Id="rId134" Type="http://schemas.openxmlformats.org/officeDocument/2006/relationships/customXml" Target="../ink/ink298.xml"/><Relationship Id="rId80" Type="http://schemas.openxmlformats.org/officeDocument/2006/relationships/customXml" Target="../ink/ink271.xml"/><Relationship Id="rId155" Type="http://schemas.openxmlformats.org/officeDocument/2006/relationships/image" Target="../media/image317.png"/><Relationship Id="rId176" Type="http://schemas.openxmlformats.org/officeDocument/2006/relationships/customXml" Target="../ink/ink319.xml"/><Relationship Id="rId197" Type="http://schemas.openxmlformats.org/officeDocument/2006/relationships/image" Target="../media/image338.png"/><Relationship Id="rId201" Type="http://schemas.openxmlformats.org/officeDocument/2006/relationships/image" Target="../media/image340.png"/><Relationship Id="rId222" Type="http://schemas.openxmlformats.org/officeDocument/2006/relationships/customXml" Target="../ink/ink342.xml"/><Relationship Id="rId243" Type="http://schemas.openxmlformats.org/officeDocument/2006/relationships/image" Target="../media/image360.png"/><Relationship Id="rId264" Type="http://schemas.openxmlformats.org/officeDocument/2006/relationships/customXml" Target="../ink/ink363.xml"/><Relationship Id="rId17" Type="http://schemas.openxmlformats.org/officeDocument/2006/relationships/image" Target="../media/image248.png"/><Relationship Id="rId38" Type="http://schemas.openxmlformats.org/officeDocument/2006/relationships/customXml" Target="../ink/ink250.xml"/><Relationship Id="rId59" Type="http://schemas.openxmlformats.org/officeDocument/2006/relationships/image" Target="../media/image269.png"/><Relationship Id="rId103" Type="http://schemas.openxmlformats.org/officeDocument/2006/relationships/image" Target="../media/image291.png"/><Relationship Id="rId124" Type="http://schemas.openxmlformats.org/officeDocument/2006/relationships/customXml" Target="../ink/ink293.xml"/><Relationship Id="rId70" Type="http://schemas.openxmlformats.org/officeDocument/2006/relationships/customXml" Target="../ink/ink266.xml"/><Relationship Id="rId91" Type="http://schemas.openxmlformats.org/officeDocument/2006/relationships/image" Target="../media/image285.png"/><Relationship Id="rId145" Type="http://schemas.openxmlformats.org/officeDocument/2006/relationships/image" Target="../media/image312.png"/><Relationship Id="rId166" Type="http://schemas.openxmlformats.org/officeDocument/2006/relationships/customXml" Target="../ink/ink314.xml"/><Relationship Id="rId187" Type="http://schemas.openxmlformats.org/officeDocument/2006/relationships/image" Target="../media/image333.png"/><Relationship Id="rId1" Type="http://schemas.openxmlformats.org/officeDocument/2006/relationships/slideLayout" Target="../slideLayouts/slideLayout7.xml"/><Relationship Id="rId212" Type="http://schemas.openxmlformats.org/officeDocument/2006/relationships/customXml" Target="../ink/ink337.xml"/><Relationship Id="rId233" Type="http://schemas.openxmlformats.org/officeDocument/2006/relationships/image" Target="../media/image355.png"/><Relationship Id="rId254" Type="http://schemas.openxmlformats.org/officeDocument/2006/relationships/customXml" Target="../ink/ink358.xml"/><Relationship Id="rId28" Type="http://schemas.openxmlformats.org/officeDocument/2006/relationships/customXml" Target="../ink/ink245.xml"/><Relationship Id="rId49" Type="http://schemas.openxmlformats.org/officeDocument/2006/relationships/image" Target="../media/image264.png"/><Relationship Id="rId114" Type="http://schemas.openxmlformats.org/officeDocument/2006/relationships/customXml" Target="../ink/ink288.xml"/><Relationship Id="rId60" Type="http://schemas.openxmlformats.org/officeDocument/2006/relationships/customXml" Target="../ink/ink261.xml"/><Relationship Id="rId81" Type="http://schemas.openxmlformats.org/officeDocument/2006/relationships/image" Target="../media/image280.png"/><Relationship Id="rId135" Type="http://schemas.openxmlformats.org/officeDocument/2006/relationships/image" Target="../media/image307.png"/><Relationship Id="rId156" Type="http://schemas.openxmlformats.org/officeDocument/2006/relationships/customXml" Target="../ink/ink309.xml"/><Relationship Id="rId177" Type="http://schemas.openxmlformats.org/officeDocument/2006/relationships/image" Target="../media/image328.png"/><Relationship Id="rId198" Type="http://schemas.openxmlformats.org/officeDocument/2006/relationships/customXml" Target="../ink/ink330.xml"/><Relationship Id="rId202" Type="http://schemas.openxmlformats.org/officeDocument/2006/relationships/customXml" Target="../ink/ink332.xml"/><Relationship Id="rId223" Type="http://schemas.openxmlformats.org/officeDocument/2006/relationships/image" Target="../media/image350.png"/><Relationship Id="rId244" Type="http://schemas.openxmlformats.org/officeDocument/2006/relationships/customXml" Target="../ink/ink353.xml"/><Relationship Id="rId18" Type="http://schemas.openxmlformats.org/officeDocument/2006/relationships/customXml" Target="../ink/ink240.xml"/><Relationship Id="rId39" Type="http://schemas.openxmlformats.org/officeDocument/2006/relationships/image" Target="../media/image259.png"/><Relationship Id="rId265" Type="http://schemas.openxmlformats.org/officeDocument/2006/relationships/image" Target="../media/image371.png"/><Relationship Id="rId50" Type="http://schemas.openxmlformats.org/officeDocument/2006/relationships/customXml" Target="../ink/ink256.xml"/><Relationship Id="rId104" Type="http://schemas.openxmlformats.org/officeDocument/2006/relationships/customXml" Target="../ink/ink283.xml"/><Relationship Id="rId125" Type="http://schemas.openxmlformats.org/officeDocument/2006/relationships/image" Target="../media/image302.png"/><Relationship Id="rId146" Type="http://schemas.openxmlformats.org/officeDocument/2006/relationships/customXml" Target="../ink/ink304.xml"/><Relationship Id="rId167" Type="http://schemas.openxmlformats.org/officeDocument/2006/relationships/image" Target="../media/image323.png"/><Relationship Id="rId188" Type="http://schemas.openxmlformats.org/officeDocument/2006/relationships/customXml" Target="../ink/ink325.xml"/><Relationship Id="rId71" Type="http://schemas.openxmlformats.org/officeDocument/2006/relationships/image" Target="../media/image275.png"/><Relationship Id="rId92" Type="http://schemas.openxmlformats.org/officeDocument/2006/relationships/customXml" Target="../ink/ink277.xml"/><Relationship Id="rId213" Type="http://schemas.openxmlformats.org/officeDocument/2006/relationships/image" Target="../media/image345.png"/><Relationship Id="rId234" Type="http://schemas.openxmlformats.org/officeDocument/2006/relationships/customXml" Target="../ink/ink348.xml"/><Relationship Id="rId2" Type="http://schemas.openxmlformats.org/officeDocument/2006/relationships/customXml" Target="../ink/ink232.xml"/><Relationship Id="rId29" Type="http://schemas.openxmlformats.org/officeDocument/2006/relationships/image" Target="../media/image254.png"/><Relationship Id="rId255" Type="http://schemas.openxmlformats.org/officeDocument/2006/relationships/image" Target="../media/image366.png"/><Relationship Id="rId40" Type="http://schemas.openxmlformats.org/officeDocument/2006/relationships/customXml" Target="../ink/ink251.xml"/><Relationship Id="rId115" Type="http://schemas.openxmlformats.org/officeDocument/2006/relationships/image" Target="../media/image297.png"/><Relationship Id="rId136" Type="http://schemas.openxmlformats.org/officeDocument/2006/relationships/customXml" Target="../ink/ink299.xml"/><Relationship Id="rId157" Type="http://schemas.openxmlformats.org/officeDocument/2006/relationships/image" Target="../media/image318.png"/><Relationship Id="rId178" Type="http://schemas.openxmlformats.org/officeDocument/2006/relationships/customXml" Target="../ink/ink320.xml"/><Relationship Id="rId61" Type="http://schemas.openxmlformats.org/officeDocument/2006/relationships/image" Target="../media/image270.png"/><Relationship Id="rId82" Type="http://schemas.openxmlformats.org/officeDocument/2006/relationships/customXml" Target="../ink/ink272.xml"/><Relationship Id="rId199" Type="http://schemas.openxmlformats.org/officeDocument/2006/relationships/image" Target="../media/image339.png"/><Relationship Id="rId203" Type="http://schemas.openxmlformats.org/officeDocument/2006/relationships/image" Target="../media/image341.png"/><Relationship Id="rId19" Type="http://schemas.openxmlformats.org/officeDocument/2006/relationships/image" Target="../media/image249.png"/><Relationship Id="rId224" Type="http://schemas.openxmlformats.org/officeDocument/2006/relationships/customXml" Target="../ink/ink343.xml"/><Relationship Id="rId245" Type="http://schemas.openxmlformats.org/officeDocument/2006/relationships/image" Target="../media/image361.png"/><Relationship Id="rId266" Type="http://schemas.openxmlformats.org/officeDocument/2006/relationships/customXml" Target="../ink/ink364.xml"/><Relationship Id="rId30" Type="http://schemas.openxmlformats.org/officeDocument/2006/relationships/customXml" Target="../ink/ink246.xml"/><Relationship Id="rId105" Type="http://schemas.openxmlformats.org/officeDocument/2006/relationships/image" Target="../media/image292.png"/><Relationship Id="rId126" Type="http://schemas.openxmlformats.org/officeDocument/2006/relationships/customXml" Target="../ink/ink294.xml"/><Relationship Id="rId147" Type="http://schemas.openxmlformats.org/officeDocument/2006/relationships/image" Target="../media/image313.png"/><Relationship Id="rId168" Type="http://schemas.openxmlformats.org/officeDocument/2006/relationships/customXml" Target="../ink/ink315.xml"/><Relationship Id="rId51" Type="http://schemas.openxmlformats.org/officeDocument/2006/relationships/image" Target="../media/image265.png"/><Relationship Id="rId72" Type="http://schemas.openxmlformats.org/officeDocument/2006/relationships/customXml" Target="../ink/ink267.xml"/><Relationship Id="rId93" Type="http://schemas.openxmlformats.org/officeDocument/2006/relationships/image" Target="../media/image286.png"/><Relationship Id="rId189" Type="http://schemas.openxmlformats.org/officeDocument/2006/relationships/image" Target="../media/image334.png"/><Relationship Id="rId3" Type="http://schemas.openxmlformats.org/officeDocument/2006/relationships/image" Target="../media/image241.png"/><Relationship Id="rId214" Type="http://schemas.openxmlformats.org/officeDocument/2006/relationships/customXml" Target="../ink/ink338.xml"/><Relationship Id="rId235" Type="http://schemas.openxmlformats.org/officeDocument/2006/relationships/image" Target="../media/image356.png"/><Relationship Id="rId256" Type="http://schemas.openxmlformats.org/officeDocument/2006/relationships/customXml" Target="../ink/ink359.xml"/><Relationship Id="rId116" Type="http://schemas.openxmlformats.org/officeDocument/2006/relationships/customXml" Target="../ink/ink289.xml"/><Relationship Id="rId137" Type="http://schemas.openxmlformats.org/officeDocument/2006/relationships/image" Target="../media/image308.png"/><Relationship Id="rId158" Type="http://schemas.openxmlformats.org/officeDocument/2006/relationships/customXml" Target="../ink/ink310.xml"/><Relationship Id="rId20" Type="http://schemas.openxmlformats.org/officeDocument/2006/relationships/customXml" Target="../ink/ink241.xml"/><Relationship Id="rId41" Type="http://schemas.openxmlformats.org/officeDocument/2006/relationships/image" Target="../media/image260.png"/><Relationship Id="rId62" Type="http://schemas.openxmlformats.org/officeDocument/2006/relationships/customXml" Target="../ink/ink262.xml"/><Relationship Id="rId83" Type="http://schemas.openxmlformats.org/officeDocument/2006/relationships/image" Target="../media/image281.png"/><Relationship Id="rId179" Type="http://schemas.openxmlformats.org/officeDocument/2006/relationships/image" Target="../media/image329.png"/><Relationship Id="rId190" Type="http://schemas.openxmlformats.org/officeDocument/2006/relationships/customXml" Target="../ink/ink326.xml"/><Relationship Id="rId204" Type="http://schemas.openxmlformats.org/officeDocument/2006/relationships/customXml" Target="../ink/ink333.xml"/><Relationship Id="rId225" Type="http://schemas.openxmlformats.org/officeDocument/2006/relationships/image" Target="../media/image351.png"/><Relationship Id="rId246" Type="http://schemas.openxmlformats.org/officeDocument/2006/relationships/customXml" Target="../ink/ink354.xml"/><Relationship Id="rId267" Type="http://schemas.openxmlformats.org/officeDocument/2006/relationships/image" Target="../media/image372.png"/><Relationship Id="rId106" Type="http://schemas.openxmlformats.org/officeDocument/2006/relationships/customXml" Target="../ink/ink284.xml"/><Relationship Id="rId127" Type="http://schemas.openxmlformats.org/officeDocument/2006/relationships/image" Target="../media/image303.png"/><Relationship Id="rId10" Type="http://schemas.openxmlformats.org/officeDocument/2006/relationships/customXml" Target="../ink/ink236.xml"/><Relationship Id="rId31" Type="http://schemas.openxmlformats.org/officeDocument/2006/relationships/image" Target="../media/image255.png"/><Relationship Id="rId52" Type="http://schemas.openxmlformats.org/officeDocument/2006/relationships/customXml" Target="../ink/ink257.xml"/><Relationship Id="rId73" Type="http://schemas.openxmlformats.org/officeDocument/2006/relationships/image" Target="../media/image276.png"/><Relationship Id="rId94" Type="http://schemas.openxmlformats.org/officeDocument/2006/relationships/customXml" Target="../ink/ink278.xml"/><Relationship Id="rId148" Type="http://schemas.openxmlformats.org/officeDocument/2006/relationships/customXml" Target="../ink/ink305.xml"/><Relationship Id="rId169" Type="http://schemas.openxmlformats.org/officeDocument/2006/relationships/image" Target="../media/image324.png"/><Relationship Id="rId4" Type="http://schemas.openxmlformats.org/officeDocument/2006/relationships/customXml" Target="../ink/ink233.xml"/><Relationship Id="rId180" Type="http://schemas.openxmlformats.org/officeDocument/2006/relationships/customXml" Target="../ink/ink321.xml"/><Relationship Id="rId215" Type="http://schemas.openxmlformats.org/officeDocument/2006/relationships/image" Target="../media/image346.png"/><Relationship Id="rId236" Type="http://schemas.openxmlformats.org/officeDocument/2006/relationships/customXml" Target="../ink/ink349.xml"/><Relationship Id="rId257" Type="http://schemas.openxmlformats.org/officeDocument/2006/relationships/image" Target="../media/image367.png"/><Relationship Id="rId42" Type="http://schemas.openxmlformats.org/officeDocument/2006/relationships/customXml" Target="../ink/ink252.xml"/><Relationship Id="rId84" Type="http://schemas.openxmlformats.org/officeDocument/2006/relationships/customXml" Target="../ink/ink273.xml"/><Relationship Id="rId138" Type="http://schemas.openxmlformats.org/officeDocument/2006/relationships/customXml" Target="../ink/ink300.xml"/><Relationship Id="rId191" Type="http://schemas.openxmlformats.org/officeDocument/2006/relationships/image" Target="../media/image335.png"/><Relationship Id="rId205" Type="http://schemas.openxmlformats.org/officeDocument/2006/relationships/image" Target="../media/image342.png"/><Relationship Id="rId247" Type="http://schemas.openxmlformats.org/officeDocument/2006/relationships/image" Target="../media/image362.png"/><Relationship Id="rId107" Type="http://schemas.openxmlformats.org/officeDocument/2006/relationships/image" Target="../media/image293.png"/><Relationship Id="rId11" Type="http://schemas.openxmlformats.org/officeDocument/2006/relationships/image" Target="../media/image245.png"/><Relationship Id="rId53" Type="http://schemas.openxmlformats.org/officeDocument/2006/relationships/image" Target="../media/image266.png"/><Relationship Id="rId149" Type="http://schemas.openxmlformats.org/officeDocument/2006/relationships/image" Target="../media/image314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6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377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378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435.png"/><Relationship Id="rId21" Type="http://schemas.openxmlformats.org/officeDocument/2006/relationships/image" Target="../media/image388.png"/><Relationship Id="rId42" Type="http://schemas.openxmlformats.org/officeDocument/2006/relationships/customXml" Target="../ink/ink387.xml"/><Relationship Id="rId47" Type="http://schemas.openxmlformats.org/officeDocument/2006/relationships/image" Target="../media/image400.png"/><Relationship Id="rId63" Type="http://schemas.openxmlformats.org/officeDocument/2006/relationships/image" Target="../media/image408.png"/><Relationship Id="rId68" Type="http://schemas.openxmlformats.org/officeDocument/2006/relationships/customXml" Target="../ink/ink400.xml"/><Relationship Id="rId84" Type="http://schemas.openxmlformats.org/officeDocument/2006/relationships/customXml" Target="../ink/ink408.xml"/><Relationship Id="rId89" Type="http://schemas.openxmlformats.org/officeDocument/2006/relationships/image" Target="../media/image421.png"/><Relationship Id="rId112" Type="http://schemas.openxmlformats.org/officeDocument/2006/relationships/customXml" Target="../ink/ink422.xml"/><Relationship Id="rId16" Type="http://schemas.openxmlformats.org/officeDocument/2006/relationships/customXml" Target="../ink/ink374.xml"/><Relationship Id="rId107" Type="http://schemas.openxmlformats.org/officeDocument/2006/relationships/image" Target="../media/image430.png"/><Relationship Id="rId11" Type="http://schemas.openxmlformats.org/officeDocument/2006/relationships/image" Target="../media/image383.png"/><Relationship Id="rId32" Type="http://schemas.openxmlformats.org/officeDocument/2006/relationships/customXml" Target="../ink/ink382.xml"/><Relationship Id="rId37" Type="http://schemas.openxmlformats.org/officeDocument/2006/relationships/image" Target="../media/image80.png"/><Relationship Id="rId53" Type="http://schemas.openxmlformats.org/officeDocument/2006/relationships/image" Target="../media/image403.png"/><Relationship Id="rId58" Type="http://schemas.openxmlformats.org/officeDocument/2006/relationships/customXml" Target="../ink/ink395.xml"/><Relationship Id="rId74" Type="http://schemas.openxmlformats.org/officeDocument/2006/relationships/customXml" Target="../ink/ink403.xml"/><Relationship Id="rId79" Type="http://schemas.openxmlformats.org/officeDocument/2006/relationships/image" Target="../media/image416.png"/><Relationship Id="rId102" Type="http://schemas.openxmlformats.org/officeDocument/2006/relationships/customXml" Target="../ink/ink417.xml"/><Relationship Id="rId123" Type="http://schemas.openxmlformats.org/officeDocument/2006/relationships/image" Target="../media/image438.png"/><Relationship Id="rId128" Type="http://schemas.openxmlformats.org/officeDocument/2006/relationships/customXml" Target="../ink/ink430.xml"/><Relationship Id="rId5" Type="http://schemas.openxmlformats.org/officeDocument/2006/relationships/image" Target="../media/image380.png"/><Relationship Id="rId90" Type="http://schemas.openxmlformats.org/officeDocument/2006/relationships/customXml" Target="../ink/ink411.xml"/><Relationship Id="rId95" Type="http://schemas.openxmlformats.org/officeDocument/2006/relationships/image" Target="../media/image424.png"/><Relationship Id="rId22" Type="http://schemas.openxmlformats.org/officeDocument/2006/relationships/customXml" Target="../ink/ink377.xml"/><Relationship Id="rId27" Type="http://schemas.openxmlformats.org/officeDocument/2006/relationships/image" Target="../media/image391.png"/><Relationship Id="rId43" Type="http://schemas.openxmlformats.org/officeDocument/2006/relationships/image" Target="../media/image398.png"/><Relationship Id="rId48" Type="http://schemas.openxmlformats.org/officeDocument/2006/relationships/customXml" Target="../ink/ink390.xml"/><Relationship Id="rId64" Type="http://schemas.openxmlformats.org/officeDocument/2006/relationships/customXml" Target="../ink/ink398.xml"/><Relationship Id="rId69" Type="http://schemas.openxmlformats.org/officeDocument/2006/relationships/image" Target="../media/image411.png"/><Relationship Id="rId113" Type="http://schemas.openxmlformats.org/officeDocument/2006/relationships/image" Target="../media/image433.png"/><Relationship Id="rId118" Type="http://schemas.openxmlformats.org/officeDocument/2006/relationships/customXml" Target="../ink/ink425.xml"/><Relationship Id="rId80" Type="http://schemas.openxmlformats.org/officeDocument/2006/relationships/customXml" Target="../ink/ink406.xml"/><Relationship Id="rId85" Type="http://schemas.openxmlformats.org/officeDocument/2006/relationships/image" Target="../media/image419.png"/><Relationship Id="rId12" Type="http://schemas.openxmlformats.org/officeDocument/2006/relationships/customXml" Target="../ink/ink372.xml"/><Relationship Id="rId17" Type="http://schemas.openxmlformats.org/officeDocument/2006/relationships/image" Target="../media/image386.png"/><Relationship Id="rId33" Type="http://schemas.openxmlformats.org/officeDocument/2006/relationships/image" Target="../media/image394.png"/><Relationship Id="rId38" Type="http://schemas.openxmlformats.org/officeDocument/2006/relationships/customXml" Target="../ink/ink385.xml"/><Relationship Id="rId59" Type="http://schemas.openxmlformats.org/officeDocument/2006/relationships/image" Target="../media/image406.png"/><Relationship Id="rId103" Type="http://schemas.openxmlformats.org/officeDocument/2006/relationships/image" Target="../media/image428.png"/><Relationship Id="rId108" Type="http://schemas.openxmlformats.org/officeDocument/2006/relationships/customXml" Target="../ink/ink420.xml"/><Relationship Id="rId124" Type="http://schemas.openxmlformats.org/officeDocument/2006/relationships/customXml" Target="../ink/ink428.xml"/><Relationship Id="rId129" Type="http://schemas.openxmlformats.org/officeDocument/2006/relationships/image" Target="../media/image441.png"/><Relationship Id="rId54" Type="http://schemas.openxmlformats.org/officeDocument/2006/relationships/customXml" Target="../ink/ink393.xml"/><Relationship Id="rId70" Type="http://schemas.openxmlformats.org/officeDocument/2006/relationships/customXml" Target="../ink/ink401.xml"/><Relationship Id="rId75" Type="http://schemas.openxmlformats.org/officeDocument/2006/relationships/image" Target="../media/image414.png"/><Relationship Id="rId91" Type="http://schemas.openxmlformats.org/officeDocument/2006/relationships/image" Target="../media/image422.png"/><Relationship Id="rId96" Type="http://schemas.openxmlformats.org/officeDocument/2006/relationships/customXml" Target="../ink/ink414.xml"/><Relationship Id="rId1" Type="http://schemas.openxmlformats.org/officeDocument/2006/relationships/slideLayout" Target="../slideLayouts/slideLayout7.xml"/><Relationship Id="rId6" Type="http://schemas.openxmlformats.org/officeDocument/2006/relationships/customXml" Target="../ink/ink369.xml"/><Relationship Id="rId23" Type="http://schemas.openxmlformats.org/officeDocument/2006/relationships/image" Target="../media/image389.png"/><Relationship Id="rId28" Type="http://schemas.openxmlformats.org/officeDocument/2006/relationships/customXml" Target="../ink/ink380.xml"/><Relationship Id="rId49" Type="http://schemas.openxmlformats.org/officeDocument/2006/relationships/image" Target="../media/image401.png"/><Relationship Id="rId114" Type="http://schemas.openxmlformats.org/officeDocument/2006/relationships/customXml" Target="../ink/ink423.xml"/><Relationship Id="rId119" Type="http://schemas.openxmlformats.org/officeDocument/2006/relationships/image" Target="../media/image436.png"/><Relationship Id="rId44" Type="http://schemas.openxmlformats.org/officeDocument/2006/relationships/customXml" Target="../ink/ink388.xml"/><Relationship Id="rId60" Type="http://schemas.openxmlformats.org/officeDocument/2006/relationships/customXml" Target="../ink/ink396.xml"/><Relationship Id="rId65" Type="http://schemas.openxmlformats.org/officeDocument/2006/relationships/image" Target="../media/image409.png"/><Relationship Id="rId81" Type="http://schemas.openxmlformats.org/officeDocument/2006/relationships/image" Target="../media/image417.png"/><Relationship Id="rId86" Type="http://schemas.openxmlformats.org/officeDocument/2006/relationships/customXml" Target="../ink/ink409.xml"/><Relationship Id="rId13" Type="http://schemas.openxmlformats.org/officeDocument/2006/relationships/image" Target="../media/image384.png"/><Relationship Id="rId18" Type="http://schemas.openxmlformats.org/officeDocument/2006/relationships/customXml" Target="../ink/ink375.xml"/><Relationship Id="rId39" Type="http://schemas.openxmlformats.org/officeDocument/2006/relationships/image" Target="../media/image396.png"/><Relationship Id="rId109" Type="http://schemas.openxmlformats.org/officeDocument/2006/relationships/image" Target="../media/image431.png"/><Relationship Id="rId34" Type="http://schemas.openxmlformats.org/officeDocument/2006/relationships/customXml" Target="../ink/ink383.xml"/><Relationship Id="rId50" Type="http://schemas.openxmlformats.org/officeDocument/2006/relationships/customXml" Target="../ink/ink391.xml"/><Relationship Id="rId55" Type="http://schemas.openxmlformats.org/officeDocument/2006/relationships/image" Target="../media/image404.png"/><Relationship Id="rId76" Type="http://schemas.openxmlformats.org/officeDocument/2006/relationships/customXml" Target="../ink/ink404.xml"/><Relationship Id="rId97" Type="http://schemas.openxmlformats.org/officeDocument/2006/relationships/image" Target="../media/image425.png"/><Relationship Id="rId104" Type="http://schemas.openxmlformats.org/officeDocument/2006/relationships/customXml" Target="../ink/ink418.xml"/><Relationship Id="rId120" Type="http://schemas.openxmlformats.org/officeDocument/2006/relationships/customXml" Target="../ink/ink426.xml"/><Relationship Id="rId125" Type="http://schemas.openxmlformats.org/officeDocument/2006/relationships/image" Target="../media/image439.png"/><Relationship Id="rId7" Type="http://schemas.openxmlformats.org/officeDocument/2006/relationships/image" Target="../media/image381.png"/><Relationship Id="rId71" Type="http://schemas.openxmlformats.org/officeDocument/2006/relationships/image" Target="../media/image412.png"/><Relationship Id="rId92" Type="http://schemas.openxmlformats.org/officeDocument/2006/relationships/customXml" Target="../ink/ink412.xml"/><Relationship Id="rId2" Type="http://schemas.openxmlformats.org/officeDocument/2006/relationships/image" Target="../media/image379.png"/><Relationship Id="rId29" Type="http://schemas.openxmlformats.org/officeDocument/2006/relationships/image" Target="../media/image392.png"/><Relationship Id="rId24" Type="http://schemas.openxmlformats.org/officeDocument/2006/relationships/customXml" Target="../ink/ink378.xml"/><Relationship Id="rId40" Type="http://schemas.openxmlformats.org/officeDocument/2006/relationships/customXml" Target="../ink/ink386.xml"/><Relationship Id="rId45" Type="http://schemas.openxmlformats.org/officeDocument/2006/relationships/image" Target="../media/image399.png"/><Relationship Id="rId66" Type="http://schemas.openxmlformats.org/officeDocument/2006/relationships/customXml" Target="../ink/ink399.xml"/><Relationship Id="rId87" Type="http://schemas.openxmlformats.org/officeDocument/2006/relationships/image" Target="../media/image420.png"/><Relationship Id="rId110" Type="http://schemas.openxmlformats.org/officeDocument/2006/relationships/customXml" Target="../ink/ink421.xml"/><Relationship Id="rId115" Type="http://schemas.openxmlformats.org/officeDocument/2006/relationships/image" Target="../media/image434.png"/><Relationship Id="rId61" Type="http://schemas.openxmlformats.org/officeDocument/2006/relationships/image" Target="../media/image407.png"/><Relationship Id="rId82" Type="http://schemas.openxmlformats.org/officeDocument/2006/relationships/customXml" Target="../ink/ink407.xml"/><Relationship Id="rId19" Type="http://schemas.openxmlformats.org/officeDocument/2006/relationships/image" Target="../media/image387.png"/><Relationship Id="rId14" Type="http://schemas.openxmlformats.org/officeDocument/2006/relationships/customXml" Target="../ink/ink373.xml"/><Relationship Id="rId30" Type="http://schemas.openxmlformats.org/officeDocument/2006/relationships/customXml" Target="../ink/ink381.xml"/><Relationship Id="rId35" Type="http://schemas.openxmlformats.org/officeDocument/2006/relationships/image" Target="../media/image395.png"/><Relationship Id="rId56" Type="http://schemas.openxmlformats.org/officeDocument/2006/relationships/customXml" Target="../ink/ink394.xml"/><Relationship Id="rId77" Type="http://schemas.openxmlformats.org/officeDocument/2006/relationships/image" Target="../media/image415.png"/><Relationship Id="rId100" Type="http://schemas.openxmlformats.org/officeDocument/2006/relationships/customXml" Target="../ink/ink416.xml"/><Relationship Id="rId105" Type="http://schemas.openxmlformats.org/officeDocument/2006/relationships/image" Target="../media/image429.png"/><Relationship Id="rId126" Type="http://schemas.openxmlformats.org/officeDocument/2006/relationships/customXml" Target="../ink/ink429.xml"/><Relationship Id="rId8" Type="http://schemas.openxmlformats.org/officeDocument/2006/relationships/customXml" Target="../ink/ink370.xml"/><Relationship Id="rId51" Type="http://schemas.openxmlformats.org/officeDocument/2006/relationships/image" Target="../media/image402.png"/><Relationship Id="rId72" Type="http://schemas.openxmlformats.org/officeDocument/2006/relationships/customXml" Target="../ink/ink402.xml"/><Relationship Id="rId93" Type="http://schemas.openxmlformats.org/officeDocument/2006/relationships/image" Target="../media/image423.png"/><Relationship Id="rId98" Type="http://schemas.openxmlformats.org/officeDocument/2006/relationships/customXml" Target="../ink/ink415.xml"/><Relationship Id="rId121" Type="http://schemas.openxmlformats.org/officeDocument/2006/relationships/image" Target="../media/image437.png"/><Relationship Id="rId3" Type="http://schemas.openxmlformats.org/officeDocument/2006/relationships/image" Target="../media/image5.png"/><Relationship Id="rId25" Type="http://schemas.openxmlformats.org/officeDocument/2006/relationships/image" Target="../media/image390.png"/><Relationship Id="rId46" Type="http://schemas.openxmlformats.org/officeDocument/2006/relationships/customXml" Target="../ink/ink389.xml"/><Relationship Id="rId67" Type="http://schemas.openxmlformats.org/officeDocument/2006/relationships/image" Target="../media/image410.png"/><Relationship Id="rId116" Type="http://schemas.openxmlformats.org/officeDocument/2006/relationships/customXml" Target="../ink/ink424.xml"/><Relationship Id="rId20" Type="http://schemas.openxmlformats.org/officeDocument/2006/relationships/customXml" Target="../ink/ink376.xml"/><Relationship Id="rId41" Type="http://schemas.openxmlformats.org/officeDocument/2006/relationships/image" Target="../media/image397.png"/><Relationship Id="rId62" Type="http://schemas.openxmlformats.org/officeDocument/2006/relationships/customXml" Target="../ink/ink397.xml"/><Relationship Id="rId83" Type="http://schemas.openxmlformats.org/officeDocument/2006/relationships/image" Target="../media/image418.png"/><Relationship Id="rId88" Type="http://schemas.openxmlformats.org/officeDocument/2006/relationships/customXml" Target="../ink/ink410.xml"/><Relationship Id="rId111" Type="http://schemas.openxmlformats.org/officeDocument/2006/relationships/image" Target="../media/image432.png"/><Relationship Id="rId15" Type="http://schemas.openxmlformats.org/officeDocument/2006/relationships/image" Target="../media/image385.png"/><Relationship Id="rId36" Type="http://schemas.openxmlformats.org/officeDocument/2006/relationships/customXml" Target="../ink/ink384.xml"/><Relationship Id="rId57" Type="http://schemas.openxmlformats.org/officeDocument/2006/relationships/image" Target="../media/image405.png"/><Relationship Id="rId106" Type="http://schemas.openxmlformats.org/officeDocument/2006/relationships/customXml" Target="../ink/ink419.xml"/><Relationship Id="rId127" Type="http://schemas.openxmlformats.org/officeDocument/2006/relationships/image" Target="../media/image440.png"/><Relationship Id="rId10" Type="http://schemas.openxmlformats.org/officeDocument/2006/relationships/customXml" Target="../ink/ink371.xml"/><Relationship Id="rId31" Type="http://schemas.openxmlformats.org/officeDocument/2006/relationships/image" Target="../media/image393.png"/><Relationship Id="rId52" Type="http://schemas.openxmlformats.org/officeDocument/2006/relationships/customXml" Target="../ink/ink392.xml"/><Relationship Id="rId73" Type="http://schemas.openxmlformats.org/officeDocument/2006/relationships/image" Target="../media/image413.png"/><Relationship Id="rId78" Type="http://schemas.openxmlformats.org/officeDocument/2006/relationships/customXml" Target="../ink/ink405.xml"/><Relationship Id="rId94" Type="http://schemas.openxmlformats.org/officeDocument/2006/relationships/customXml" Target="../ink/ink413.xml"/><Relationship Id="rId99" Type="http://schemas.openxmlformats.org/officeDocument/2006/relationships/image" Target="../media/image426.png"/><Relationship Id="rId101" Type="http://schemas.openxmlformats.org/officeDocument/2006/relationships/image" Target="../media/image427.png"/><Relationship Id="rId122" Type="http://schemas.openxmlformats.org/officeDocument/2006/relationships/customXml" Target="../ink/ink427.xml"/><Relationship Id="rId4" Type="http://schemas.openxmlformats.org/officeDocument/2006/relationships/customXml" Target="../ink/ink368.xml"/><Relationship Id="rId9" Type="http://schemas.openxmlformats.org/officeDocument/2006/relationships/image" Target="../media/image382.png"/><Relationship Id="rId26" Type="http://schemas.openxmlformats.org/officeDocument/2006/relationships/customXml" Target="../ink/ink379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42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43.png"/><Relationship Id="rId4" Type="http://schemas.openxmlformats.org/officeDocument/2006/relationships/customXml" Target="../ink/ink43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44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45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46.png"/><Relationship Id="rId4" Type="http://schemas.openxmlformats.org/officeDocument/2006/relationships/customXml" Target="../ink/ink432.xml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customXml" Target="../ink/ink435.xml"/><Relationship Id="rId3" Type="http://schemas.openxmlformats.org/officeDocument/2006/relationships/image" Target="../media/image5.png"/><Relationship Id="rId7" Type="http://schemas.openxmlformats.org/officeDocument/2006/relationships/image" Target="../media/image80.png"/><Relationship Id="rId2" Type="http://schemas.openxmlformats.org/officeDocument/2006/relationships/image" Target="../media/image447.png"/><Relationship Id="rId1" Type="http://schemas.openxmlformats.org/officeDocument/2006/relationships/slideLayout" Target="../slideLayouts/slideLayout7.xml"/><Relationship Id="rId6" Type="http://schemas.openxmlformats.org/officeDocument/2006/relationships/customXml" Target="../ink/ink434.xml"/><Relationship Id="rId11" Type="http://schemas.openxmlformats.org/officeDocument/2006/relationships/image" Target="../media/image201.png"/><Relationship Id="rId5" Type="http://schemas.openxmlformats.org/officeDocument/2006/relationships/image" Target="../media/image91.png"/><Relationship Id="rId10" Type="http://schemas.openxmlformats.org/officeDocument/2006/relationships/customXml" Target="../ink/ink437.xml"/><Relationship Id="rId4" Type="http://schemas.openxmlformats.org/officeDocument/2006/relationships/customXml" Target="../ink/ink433.xml"/><Relationship Id="rId9" Type="http://schemas.openxmlformats.org/officeDocument/2006/relationships/customXml" Target="../ink/ink436.xml"/></Relationships>
</file>

<file path=ppt/slides/_rels/slide19.xml.rels><?xml version="1.0" encoding="UTF-8" standalone="yes"?>
<Relationships xmlns="http://schemas.openxmlformats.org/package/2006/relationships"><Relationship Id="rId117" Type="http://schemas.openxmlformats.org/officeDocument/2006/relationships/customXml" Target="../ink/ink495.xml"/><Relationship Id="rId299" Type="http://schemas.openxmlformats.org/officeDocument/2006/relationships/customXml" Target="../ink/ink586.xml"/><Relationship Id="rId21" Type="http://schemas.openxmlformats.org/officeDocument/2006/relationships/customXml" Target="../ink/ink447.xml"/><Relationship Id="rId63" Type="http://schemas.openxmlformats.org/officeDocument/2006/relationships/customXml" Target="../ink/ink468.xml"/><Relationship Id="rId159" Type="http://schemas.openxmlformats.org/officeDocument/2006/relationships/customXml" Target="../ink/ink516.xml"/><Relationship Id="rId324" Type="http://schemas.openxmlformats.org/officeDocument/2006/relationships/image" Target="../media/image606.png"/><Relationship Id="rId170" Type="http://schemas.openxmlformats.org/officeDocument/2006/relationships/image" Target="../media/image531.png"/><Relationship Id="rId226" Type="http://schemas.openxmlformats.org/officeDocument/2006/relationships/image" Target="../media/image559.png"/><Relationship Id="rId268" Type="http://schemas.openxmlformats.org/officeDocument/2006/relationships/image" Target="../media/image580.png"/><Relationship Id="rId32" Type="http://schemas.openxmlformats.org/officeDocument/2006/relationships/image" Target="../media/image462.png"/><Relationship Id="rId74" Type="http://schemas.openxmlformats.org/officeDocument/2006/relationships/image" Target="../media/image483.png"/><Relationship Id="rId128" Type="http://schemas.openxmlformats.org/officeDocument/2006/relationships/image" Target="../media/image510.png"/><Relationship Id="rId335" Type="http://schemas.openxmlformats.org/officeDocument/2006/relationships/customXml" Target="../ink/ink605.xml"/><Relationship Id="rId5" Type="http://schemas.openxmlformats.org/officeDocument/2006/relationships/customXml" Target="../ink/ink439.xml"/><Relationship Id="rId181" Type="http://schemas.openxmlformats.org/officeDocument/2006/relationships/customXml" Target="../ink/ink527.xml"/><Relationship Id="rId237" Type="http://schemas.openxmlformats.org/officeDocument/2006/relationships/customXml" Target="../ink/ink555.xml"/><Relationship Id="rId279" Type="http://schemas.openxmlformats.org/officeDocument/2006/relationships/customXml" Target="../ink/ink576.xml"/><Relationship Id="rId43" Type="http://schemas.openxmlformats.org/officeDocument/2006/relationships/customXml" Target="../ink/ink458.xml"/><Relationship Id="rId139" Type="http://schemas.openxmlformats.org/officeDocument/2006/relationships/customXml" Target="../ink/ink506.xml"/><Relationship Id="rId290" Type="http://schemas.openxmlformats.org/officeDocument/2006/relationships/image" Target="../media/image590.png"/><Relationship Id="rId304" Type="http://schemas.openxmlformats.org/officeDocument/2006/relationships/image" Target="../media/image597.png"/><Relationship Id="rId346" Type="http://schemas.openxmlformats.org/officeDocument/2006/relationships/image" Target="../media/image616.png"/><Relationship Id="rId85" Type="http://schemas.openxmlformats.org/officeDocument/2006/relationships/customXml" Target="../ink/ink479.xml"/><Relationship Id="rId150" Type="http://schemas.openxmlformats.org/officeDocument/2006/relationships/image" Target="../media/image521.png"/><Relationship Id="rId192" Type="http://schemas.openxmlformats.org/officeDocument/2006/relationships/image" Target="../media/image542.png"/><Relationship Id="rId206" Type="http://schemas.openxmlformats.org/officeDocument/2006/relationships/image" Target="../media/image549.png"/><Relationship Id="rId248" Type="http://schemas.openxmlformats.org/officeDocument/2006/relationships/image" Target="../media/image570.png"/><Relationship Id="rId12" Type="http://schemas.openxmlformats.org/officeDocument/2006/relationships/image" Target="../media/image452.png"/><Relationship Id="rId108" Type="http://schemas.openxmlformats.org/officeDocument/2006/relationships/image" Target="../media/image500.png"/><Relationship Id="rId315" Type="http://schemas.openxmlformats.org/officeDocument/2006/relationships/customXml" Target="../ink/ink594.xml"/><Relationship Id="rId357" Type="http://schemas.openxmlformats.org/officeDocument/2006/relationships/customXml" Target="../ink/ink616.xml"/><Relationship Id="rId54" Type="http://schemas.openxmlformats.org/officeDocument/2006/relationships/image" Target="../media/image473.png"/><Relationship Id="rId96" Type="http://schemas.openxmlformats.org/officeDocument/2006/relationships/image" Target="../media/image494.png"/><Relationship Id="rId161" Type="http://schemas.openxmlformats.org/officeDocument/2006/relationships/customXml" Target="../ink/ink517.xml"/><Relationship Id="rId217" Type="http://schemas.openxmlformats.org/officeDocument/2006/relationships/customXml" Target="../ink/ink545.xml"/><Relationship Id="rId259" Type="http://schemas.openxmlformats.org/officeDocument/2006/relationships/customXml" Target="../ink/ink566.xml"/><Relationship Id="rId23" Type="http://schemas.openxmlformats.org/officeDocument/2006/relationships/customXml" Target="../ink/ink448.xml"/><Relationship Id="rId119" Type="http://schemas.openxmlformats.org/officeDocument/2006/relationships/customXml" Target="../ink/ink496.xml"/><Relationship Id="rId270" Type="http://schemas.openxmlformats.org/officeDocument/2006/relationships/image" Target="../media/image80.png"/><Relationship Id="rId326" Type="http://schemas.openxmlformats.org/officeDocument/2006/relationships/customXml" Target="../ink/ink600.xml"/><Relationship Id="rId65" Type="http://schemas.openxmlformats.org/officeDocument/2006/relationships/customXml" Target="../ink/ink469.xml"/><Relationship Id="rId130" Type="http://schemas.openxmlformats.org/officeDocument/2006/relationships/image" Target="../media/image511.png"/><Relationship Id="rId172" Type="http://schemas.openxmlformats.org/officeDocument/2006/relationships/image" Target="../media/image532.png"/><Relationship Id="rId228" Type="http://schemas.openxmlformats.org/officeDocument/2006/relationships/image" Target="../media/image560.png"/><Relationship Id="rId281" Type="http://schemas.openxmlformats.org/officeDocument/2006/relationships/customXml" Target="../ink/ink577.xml"/><Relationship Id="rId337" Type="http://schemas.openxmlformats.org/officeDocument/2006/relationships/customXml" Target="../ink/ink606.xml"/><Relationship Id="rId34" Type="http://schemas.openxmlformats.org/officeDocument/2006/relationships/image" Target="../media/image463.png"/><Relationship Id="rId76" Type="http://schemas.openxmlformats.org/officeDocument/2006/relationships/image" Target="../media/image484.png"/><Relationship Id="rId141" Type="http://schemas.openxmlformats.org/officeDocument/2006/relationships/customXml" Target="../ink/ink507.xml"/><Relationship Id="rId7" Type="http://schemas.openxmlformats.org/officeDocument/2006/relationships/customXml" Target="../ink/ink440.xml"/><Relationship Id="rId183" Type="http://schemas.openxmlformats.org/officeDocument/2006/relationships/customXml" Target="../ink/ink528.xml"/><Relationship Id="rId239" Type="http://schemas.openxmlformats.org/officeDocument/2006/relationships/customXml" Target="../ink/ink556.xml"/><Relationship Id="rId250" Type="http://schemas.openxmlformats.org/officeDocument/2006/relationships/image" Target="../media/image571.png"/><Relationship Id="rId292" Type="http://schemas.openxmlformats.org/officeDocument/2006/relationships/image" Target="../media/image591.png"/><Relationship Id="rId306" Type="http://schemas.openxmlformats.org/officeDocument/2006/relationships/image" Target="../media/image598.png"/><Relationship Id="rId45" Type="http://schemas.openxmlformats.org/officeDocument/2006/relationships/customXml" Target="../ink/ink459.xml"/><Relationship Id="rId87" Type="http://schemas.openxmlformats.org/officeDocument/2006/relationships/customXml" Target="../ink/ink480.xml"/><Relationship Id="rId110" Type="http://schemas.openxmlformats.org/officeDocument/2006/relationships/image" Target="../media/image501.png"/><Relationship Id="rId348" Type="http://schemas.openxmlformats.org/officeDocument/2006/relationships/image" Target="../media/image617.png"/><Relationship Id="rId152" Type="http://schemas.openxmlformats.org/officeDocument/2006/relationships/image" Target="../media/image522.png"/><Relationship Id="rId194" Type="http://schemas.openxmlformats.org/officeDocument/2006/relationships/image" Target="../media/image543.png"/><Relationship Id="rId208" Type="http://schemas.openxmlformats.org/officeDocument/2006/relationships/image" Target="../media/image550.png"/><Relationship Id="rId261" Type="http://schemas.openxmlformats.org/officeDocument/2006/relationships/customXml" Target="../ink/ink567.xml"/><Relationship Id="rId14" Type="http://schemas.openxmlformats.org/officeDocument/2006/relationships/image" Target="../media/image453.png"/><Relationship Id="rId56" Type="http://schemas.openxmlformats.org/officeDocument/2006/relationships/image" Target="../media/image474.png"/><Relationship Id="rId317" Type="http://schemas.openxmlformats.org/officeDocument/2006/relationships/customXml" Target="../ink/ink595.xml"/><Relationship Id="rId359" Type="http://schemas.openxmlformats.org/officeDocument/2006/relationships/customXml" Target="../ink/ink617.xml"/><Relationship Id="rId98" Type="http://schemas.openxmlformats.org/officeDocument/2006/relationships/image" Target="../media/image495.png"/><Relationship Id="rId121" Type="http://schemas.openxmlformats.org/officeDocument/2006/relationships/customXml" Target="../ink/ink497.xml"/><Relationship Id="rId163" Type="http://schemas.openxmlformats.org/officeDocument/2006/relationships/customXml" Target="../ink/ink518.xml"/><Relationship Id="rId219" Type="http://schemas.openxmlformats.org/officeDocument/2006/relationships/customXml" Target="../ink/ink546.xml"/><Relationship Id="rId230" Type="http://schemas.openxmlformats.org/officeDocument/2006/relationships/image" Target="../media/image561.png"/><Relationship Id="rId25" Type="http://schemas.openxmlformats.org/officeDocument/2006/relationships/customXml" Target="../ink/ink449.xml"/><Relationship Id="rId46" Type="http://schemas.openxmlformats.org/officeDocument/2006/relationships/image" Target="../media/image469.png"/><Relationship Id="rId67" Type="http://schemas.openxmlformats.org/officeDocument/2006/relationships/customXml" Target="../ink/ink470.xml"/><Relationship Id="rId272" Type="http://schemas.openxmlformats.org/officeDocument/2006/relationships/image" Target="../media/image581.png"/><Relationship Id="rId293" Type="http://schemas.openxmlformats.org/officeDocument/2006/relationships/customXml" Target="../ink/ink583.xml"/><Relationship Id="rId307" Type="http://schemas.openxmlformats.org/officeDocument/2006/relationships/customXml" Target="../ink/ink590.xml"/><Relationship Id="rId328" Type="http://schemas.openxmlformats.org/officeDocument/2006/relationships/customXml" Target="../ink/ink601.xml"/><Relationship Id="rId349" Type="http://schemas.openxmlformats.org/officeDocument/2006/relationships/customXml" Target="../ink/ink612.xml"/><Relationship Id="rId88" Type="http://schemas.openxmlformats.org/officeDocument/2006/relationships/image" Target="../media/image490.png"/><Relationship Id="rId111" Type="http://schemas.openxmlformats.org/officeDocument/2006/relationships/customXml" Target="../ink/ink492.xml"/><Relationship Id="rId132" Type="http://schemas.openxmlformats.org/officeDocument/2006/relationships/image" Target="../media/image512.png"/><Relationship Id="rId153" Type="http://schemas.openxmlformats.org/officeDocument/2006/relationships/customXml" Target="../ink/ink513.xml"/><Relationship Id="rId174" Type="http://schemas.openxmlformats.org/officeDocument/2006/relationships/image" Target="../media/image533.png"/><Relationship Id="rId195" Type="http://schemas.openxmlformats.org/officeDocument/2006/relationships/customXml" Target="../ink/ink534.xml"/><Relationship Id="rId209" Type="http://schemas.openxmlformats.org/officeDocument/2006/relationships/customXml" Target="../ink/ink541.xml"/><Relationship Id="rId360" Type="http://schemas.openxmlformats.org/officeDocument/2006/relationships/image" Target="../media/image623.png"/><Relationship Id="rId220" Type="http://schemas.openxmlformats.org/officeDocument/2006/relationships/image" Target="../media/image556.png"/><Relationship Id="rId241" Type="http://schemas.openxmlformats.org/officeDocument/2006/relationships/customXml" Target="../ink/ink557.xml"/><Relationship Id="rId15" Type="http://schemas.openxmlformats.org/officeDocument/2006/relationships/customXml" Target="../ink/ink444.xml"/><Relationship Id="rId36" Type="http://schemas.openxmlformats.org/officeDocument/2006/relationships/image" Target="../media/image464.png"/><Relationship Id="rId57" Type="http://schemas.openxmlformats.org/officeDocument/2006/relationships/customXml" Target="../ink/ink465.xml"/><Relationship Id="rId262" Type="http://schemas.openxmlformats.org/officeDocument/2006/relationships/image" Target="../media/image577.png"/><Relationship Id="rId283" Type="http://schemas.openxmlformats.org/officeDocument/2006/relationships/customXml" Target="../ink/ink578.xml"/><Relationship Id="rId318" Type="http://schemas.openxmlformats.org/officeDocument/2006/relationships/image" Target="../media/image91.png"/><Relationship Id="rId339" Type="http://schemas.openxmlformats.org/officeDocument/2006/relationships/customXml" Target="../ink/ink607.xml"/><Relationship Id="rId78" Type="http://schemas.openxmlformats.org/officeDocument/2006/relationships/image" Target="../media/image485.png"/><Relationship Id="rId99" Type="http://schemas.openxmlformats.org/officeDocument/2006/relationships/customXml" Target="../ink/ink486.xml"/><Relationship Id="rId101" Type="http://schemas.openxmlformats.org/officeDocument/2006/relationships/customXml" Target="../ink/ink487.xml"/><Relationship Id="rId122" Type="http://schemas.openxmlformats.org/officeDocument/2006/relationships/image" Target="../media/image507.png"/><Relationship Id="rId143" Type="http://schemas.openxmlformats.org/officeDocument/2006/relationships/customXml" Target="../ink/ink508.xml"/><Relationship Id="rId164" Type="http://schemas.openxmlformats.org/officeDocument/2006/relationships/image" Target="../media/image528.png"/><Relationship Id="rId185" Type="http://schemas.openxmlformats.org/officeDocument/2006/relationships/customXml" Target="../ink/ink529.xml"/><Relationship Id="rId350" Type="http://schemas.openxmlformats.org/officeDocument/2006/relationships/image" Target="../media/image618.png"/><Relationship Id="rId9" Type="http://schemas.openxmlformats.org/officeDocument/2006/relationships/customXml" Target="../ink/ink441.xml"/><Relationship Id="rId210" Type="http://schemas.openxmlformats.org/officeDocument/2006/relationships/image" Target="../media/image551.png"/><Relationship Id="rId26" Type="http://schemas.openxmlformats.org/officeDocument/2006/relationships/image" Target="../media/image459.png"/><Relationship Id="rId231" Type="http://schemas.openxmlformats.org/officeDocument/2006/relationships/customXml" Target="../ink/ink552.xml"/><Relationship Id="rId252" Type="http://schemas.openxmlformats.org/officeDocument/2006/relationships/image" Target="../media/image572.png"/><Relationship Id="rId273" Type="http://schemas.openxmlformats.org/officeDocument/2006/relationships/customXml" Target="../ink/ink573.xml"/><Relationship Id="rId294" Type="http://schemas.openxmlformats.org/officeDocument/2006/relationships/image" Target="../media/image592.png"/><Relationship Id="rId308" Type="http://schemas.openxmlformats.org/officeDocument/2006/relationships/image" Target="../media/image599.png"/><Relationship Id="rId329" Type="http://schemas.openxmlformats.org/officeDocument/2006/relationships/image" Target="../media/image608.png"/><Relationship Id="rId47" Type="http://schemas.openxmlformats.org/officeDocument/2006/relationships/customXml" Target="../ink/ink460.xml"/><Relationship Id="rId68" Type="http://schemas.openxmlformats.org/officeDocument/2006/relationships/image" Target="../media/image480.png"/><Relationship Id="rId89" Type="http://schemas.openxmlformats.org/officeDocument/2006/relationships/customXml" Target="../ink/ink481.xml"/><Relationship Id="rId112" Type="http://schemas.openxmlformats.org/officeDocument/2006/relationships/image" Target="../media/image502.png"/><Relationship Id="rId133" Type="http://schemas.openxmlformats.org/officeDocument/2006/relationships/customXml" Target="../ink/ink503.xml"/><Relationship Id="rId154" Type="http://schemas.openxmlformats.org/officeDocument/2006/relationships/image" Target="../media/image523.png"/><Relationship Id="rId175" Type="http://schemas.openxmlformats.org/officeDocument/2006/relationships/customXml" Target="../ink/ink524.xml"/><Relationship Id="rId340" Type="http://schemas.openxmlformats.org/officeDocument/2006/relationships/image" Target="../media/image613.png"/><Relationship Id="rId196" Type="http://schemas.openxmlformats.org/officeDocument/2006/relationships/image" Target="../media/image544.png"/><Relationship Id="rId200" Type="http://schemas.openxmlformats.org/officeDocument/2006/relationships/image" Target="../media/image546.png"/><Relationship Id="rId16" Type="http://schemas.openxmlformats.org/officeDocument/2006/relationships/image" Target="../media/image454.png"/><Relationship Id="rId221" Type="http://schemas.openxmlformats.org/officeDocument/2006/relationships/customXml" Target="../ink/ink547.xml"/><Relationship Id="rId242" Type="http://schemas.openxmlformats.org/officeDocument/2006/relationships/image" Target="../media/image567.png"/><Relationship Id="rId263" Type="http://schemas.openxmlformats.org/officeDocument/2006/relationships/customXml" Target="../ink/ink568.xml"/><Relationship Id="rId284" Type="http://schemas.openxmlformats.org/officeDocument/2006/relationships/image" Target="../media/image587.png"/><Relationship Id="rId319" Type="http://schemas.openxmlformats.org/officeDocument/2006/relationships/customXml" Target="../ink/ink596.xml"/><Relationship Id="rId37" Type="http://schemas.openxmlformats.org/officeDocument/2006/relationships/customXml" Target="../ink/ink455.xml"/><Relationship Id="rId58" Type="http://schemas.openxmlformats.org/officeDocument/2006/relationships/image" Target="../media/image475.png"/><Relationship Id="rId79" Type="http://schemas.openxmlformats.org/officeDocument/2006/relationships/customXml" Target="../ink/ink476.xml"/><Relationship Id="rId102" Type="http://schemas.openxmlformats.org/officeDocument/2006/relationships/image" Target="../media/image497.png"/><Relationship Id="rId123" Type="http://schemas.openxmlformats.org/officeDocument/2006/relationships/customXml" Target="../ink/ink498.xml"/><Relationship Id="rId144" Type="http://schemas.openxmlformats.org/officeDocument/2006/relationships/image" Target="../media/image518.png"/><Relationship Id="rId330" Type="http://schemas.openxmlformats.org/officeDocument/2006/relationships/customXml" Target="../ink/ink602.xml"/><Relationship Id="rId90" Type="http://schemas.openxmlformats.org/officeDocument/2006/relationships/image" Target="../media/image491.png"/><Relationship Id="rId165" Type="http://schemas.openxmlformats.org/officeDocument/2006/relationships/customXml" Target="../ink/ink519.xml"/><Relationship Id="rId186" Type="http://schemas.openxmlformats.org/officeDocument/2006/relationships/image" Target="../media/image539.png"/><Relationship Id="rId351" Type="http://schemas.openxmlformats.org/officeDocument/2006/relationships/customXml" Target="../ink/ink613.xml"/><Relationship Id="rId211" Type="http://schemas.openxmlformats.org/officeDocument/2006/relationships/customXml" Target="../ink/ink542.xml"/><Relationship Id="rId232" Type="http://schemas.openxmlformats.org/officeDocument/2006/relationships/image" Target="../media/image562.png"/><Relationship Id="rId253" Type="http://schemas.openxmlformats.org/officeDocument/2006/relationships/customXml" Target="../ink/ink563.xml"/><Relationship Id="rId274" Type="http://schemas.openxmlformats.org/officeDocument/2006/relationships/image" Target="../media/image582.png"/><Relationship Id="rId295" Type="http://schemas.openxmlformats.org/officeDocument/2006/relationships/customXml" Target="../ink/ink584.xml"/><Relationship Id="rId309" Type="http://schemas.openxmlformats.org/officeDocument/2006/relationships/customXml" Target="../ink/ink591.xml"/><Relationship Id="rId27" Type="http://schemas.openxmlformats.org/officeDocument/2006/relationships/customXml" Target="../ink/ink450.xml"/><Relationship Id="rId48" Type="http://schemas.openxmlformats.org/officeDocument/2006/relationships/image" Target="../media/image470.png"/><Relationship Id="rId69" Type="http://schemas.openxmlformats.org/officeDocument/2006/relationships/customXml" Target="../ink/ink471.xml"/><Relationship Id="rId113" Type="http://schemas.openxmlformats.org/officeDocument/2006/relationships/customXml" Target="../ink/ink493.xml"/><Relationship Id="rId134" Type="http://schemas.openxmlformats.org/officeDocument/2006/relationships/image" Target="../media/image513.png"/><Relationship Id="rId320" Type="http://schemas.openxmlformats.org/officeDocument/2006/relationships/image" Target="../media/image604.png"/><Relationship Id="rId80" Type="http://schemas.openxmlformats.org/officeDocument/2006/relationships/image" Target="../media/image486.png"/><Relationship Id="rId155" Type="http://schemas.openxmlformats.org/officeDocument/2006/relationships/customXml" Target="../ink/ink514.xml"/><Relationship Id="rId176" Type="http://schemas.openxmlformats.org/officeDocument/2006/relationships/image" Target="../media/image534.png"/><Relationship Id="rId197" Type="http://schemas.openxmlformats.org/officeDocument/2006/relationships/customXml" Target="../ink/ink535.xml"/><Relationship Id="rId341" Type="http://schemas.openxmlformats.org/officeDocument/2006/relationships/customXml" Target="../ink/ink608.xml"/><Relationship Id="rId201" Type="http://schemas.openxmlformats.org/officeDocument/2006/relationships/customXml" Target="../ink/ink537.xml"/><Relationship Id="rId222" Type="http://schemas.openxmlformats.org/officeDocument/2006/relationships/image" Target="../media/image557.png"/><Relationship Id="rId243" Type="http://schemas.openxmlformats.org/officeDocument/2006/relationships/customXml" Target="../ink/ink558.xml"/><Relationship Id="rId264" Type="http://schemas.openxmlformats.org/officeDocument/2006/relationships/image" Target="../media/image578.png"/><Relationship Id="rId285" Type="http://schemas.openxmlformats.org/officeDocument/2006/relationships/customXml" Target="../ink/ink579.xml"/><Relationship Id="rId17" Type="http://schemas.openxmlformats.org/officeDocument/2006/relationships/customXml" Target="../ink/ink445.xml"/><Relationship Id="rId38" Type="http://schemas.openxmlformats.org/officeDocument/2006/relationships/image" Target="../media/image465.png"/><Relationship Id="rId59" Type="http://schemas.openxmlformats.org/officeDocument/2006/relationships/customXml" Target="../ink/ink466.xml"/><Relationship Id="rId103" Type="http://schemas.openxmlformats.org/officeDocument/2006/relationships/customXml" Target="../ink/ink488.xml"/><Relationship Id="rId124" Type="http://schemas.openxmlformats.org/officeDocument/2006/relationships/image" Target="../media/image508.png"/><Relationship Id="rId310" Type="http://schemas.openxmlformats.org/officeDocument/2006/relationships/image" Target="../media/image600.png"/><Relationship Id="rId70" Type="http://schemas.openxmlformats.org/officeDocument/2006/relationships/image" Target="../media/image481.png"/><Relationship Id="rId91" Type="http://schemas.openxmlformats.org/officeDocument/2006/relationships/customXml" Target="../ink/ink482.xml"/><Relationship Id="rId145" Type="http://schemas.openxmlformats.org/officeDocument/2006/relationships/customXml" Target="../ink/ink509.xml"/><Relationship Id="rId166" Type="http://schemas.openxmlformats.org/officeDocument/2006/relationships/image" Target="../media/image529.png"/><Relationship Id="rId187" Type="http://schemas.openxmlformats.org/officeDocument/2006/relationships/customXml" Target="../ink/ink530.xml"/><Relationship Id="rId331" Type="http://schemas.openxmlformats.org/officeDocument/2006/relationships/customXml" Target="../ink/ink603.xml"/><Relationship Id="rId352" Type="http://schemas.openxmlformats.org/officeDocument/2006/relationships/image" Target="../media/image619.png"/><Relationship Id="rId1" Type="http://schemas.openxmlformats.org/officeDocument/2006/relationships/slideLayout" Target="../slideLayouts/slideLayout7.xml"/><Relationship Id="rId212" Type="http://schemas.openxmlformats.org/officeDocument/2006/relationships/image" Target="../media/image552.png"/><Relationship Id="rId233" Type="http://schemas.openxmlformats.org/officeDocument/2006/relationships/customXml" Target="../ink/ink553.xml"/><Relationship Id="rId254" Type="http://schemas.openxmlformats.org/officeDocument/2006/relationships/image" Target="../media/image573.png"/><Relationship Id="rId28" Type="http://schemas.openxmlformats.org/officeDocument/2006/relationships/image" Target="../media/image460.png"/><Relationship Id="rId49" Type="http://schemas.openxmlformats.org/officeDocument/2006/relationships/customXml" Target="../ink/ink461.xml"/><Relationship Id="rId114" Type="http://schemas.openxmlformats.org/officeDocument/2006/relationships/image" Target="../media/image503.png"/><Relationship Id="rId275" Type="http://schemas.openxmlformats.org/officeDocument/2006/relationships/customXml" Target="../ink/ink574.xml"/><Relationship Id="rId296" Type="http://schemas.openxmlformats.org/officeDocument/2006/relationships/image" Target="../media/image593.png"/><Relationship Id="rId300" Type="http://schemas.openxmlformats.org/officeDocument/2006/relationships/image" Target="../media/image595.png"/><Relationship Id="rId60" Type="http://schemas.openxmlformats.org/officeDocument/2006/relationships/image" Target="../media/image476.png"/><Relationship Id="rId81" Type="http://schemas.openxmlformats.org/officeDocument/2006/relationships/customXml" Target="../ink/ink477.xml"/><Relationship Id="rId135" Type="http://schemas.openxmlformats.org/officeDocument/2006/relationships/customXml" Target="../ink/ink504.xml"/><Relationship Id="rId156" Type="http://schemas.openxmlformats.org/officeDocument/2006/relationships/image" Target="../media/image524.png"/><Relationship Id="rId177" Type="http://schemas.openxmlformats.org/officeDocument/2006/relationships/customXml" Target="../ink/ink525.xml"/><Relationship Id="rId198" Type="http://schemas.openxmlformats.org/officeDocument/2006/relationships/image" Target="../media/image545.png"/><Relationship Id="rId321" Type="http://schemas.openxmlformats.org/officeDocument/2006/relationships/customXml" Target="../ink/ink597.xml"/><Relationship Id="rId342" Type="http://schemas.openxmlformats.org/officeDocument/2006/relationships/image" Target="../media/image614.png"/><Relationship Id="rId202" Type="http://schemas.openxmlformats.org/officeDocument/2006/relationships/image" Target="../media/image547.png"/><Relationship Id="rId223" Type="http://schemas.openxmlformats.org/officeDocument/2006/relationships/customXml" Target="../ink/ink548.xml"/><Relationship Id="rId244" Type="http://schemas.openxmlformats.org/officeDocument/2006/relationships/image" Target="../media/image568.png"/><Relationship Id="rId18" Type="http://schemas.openxmlformats.org/officeDocument/2006/relationships/image" Target="../media/image455.png"/><Relationship Id="rId39" Type="http://schemas.openxmlformats.org/officeDocument/2006/relationships/customXml" Target="../ink/ink456.xml"/><Relationship Id="rId265" Type="http://schemas.openxmlformats.org/officeDocument/2006/relationships/customXml" Target="../ink/ink569.xml"/><Relationship Id="rId286" Type="http://schemas.openxmlformats.org/officeDocument/2006/relationships/image" Target="../media/image588.png"/><Relationship Id="rId50" Type="http://schemas.openxmlformats.org/officeDocument/2006/relationships/image" Target="../media/image471.png"/><Relationship Id="rId104" Type="http://schemas.openxmlformats.org/officeDocument/2006/relationships/image" Target="../media/image498.png"/><Relationship Id="rId125" Type="http://schemas.openxmlformats.org/officeDocument/2006/relationships/customXml" Target="../ink/ink499.xml"/><Relationship Id="rId146" Type="http://schemas.openxmlformats.org/officeDocument/2006/relationships/image" Target="../media/image519.png"/><Relationship Id="rId167" Type="http://schemas.openxmlformats.org/officeDocument/2006/relationships/customXml" Target="../ink/ink520.xml"/><Relationship Id="rId188" Type="http://schemas.openxmlformats.org/officeDocument/2006/relationships/image" Target="../media/image540.png"/><Relationship Id="rId311" Type="http://schemas.openxmlformats.org/officeDocument/2006/relationships/customXml" Target="../ink/ink592.xml"/><Relationship Id="rId332" Type="http://schemas.openxmlformats.org/officeDocument/2006/relationships/image" Target="../media/image609.png"/><Relationship Id="rId353" Type="http://schemas.openxmlformats.org/officeDocument/2006/relationships/customXml" Target="../ink/ink614.xml"/><Relationship Id="rId71" Type="http://schemas.openxmlformats.org/officeDocument/2006/relationships/customXml" Target="../ink/ink472.xml"/><Relationship Id="rId92" Type="http://schemas.openxmlformats.org/officeDocument/2006/relationships/image" Target="../media/image492.png"/><Relationship Id="rId213" Type="http://schemas.openxmlformats.org/officeDocument/2006/relationships/customXml" Target="../ink/ink543.xml"/><Relationship Id="rId234" Type="http://schemas.openxmlformats.org/officeDocument/2006/relationships/image" Target="../media/image563.png"/><Relationship Id="rId2" Type="http://schemas.openxmlformats.org/officeDocument/2006/relationships/image" Target="../media/image5.png"/><Relationship Id="rId29" Type="http://schemas.openxmlformats.org/officeDocument/2006/relationships/customXml" Target="../ink/ink451.xml"/><Relationship Id="rId255" Type="http://schemas.openxmlformats.org/officeDocument/2006/relationships/customXml" Target="../ink/ink564.xml"/><Relationship Id="rId276" Type="http://schemas.openxmlformats.org/officeDocument/2006/relationships/image" Target="../media/image583.png"/><Relationship Id="rId297" Type="http://schemas.openxmlformats.org/officeDocument/2006/relationships/customXml" Target="../ink/ink585.xml"/><Relationship Id="rId40" Type="http://schemas.openxmlformats.org/officeDocument/2006/relationships/image" Target="../media/image466.png"/><Relationship Id="rId115" Type="http://schemas.openxmlformats.org/officeDocument/2006/relationships/customXml" Target="../ink/ink494.xml"/><Relationship Id="rId136" Type="http://schemas.openxmlformats.org/officeDocument/2006/relationships/image" Target="../media/image514.png"/><Relationship Id="rId157" Type="http://schemas.openxmlformats.org/officeDocument/2006/relationships/customXml" Target="../ink/ink515.xml"/><Relationship Id="rId178" Type="http://schemas.openxmlformats.org/officeDocument/2006/relationships/image" Target="../media/image535.png"/><Relationship Id="rId301" Type="http://schemas.openxmlformats.org/officeDocument/2006/relationships/customXml" Target="../ink/ink587.xml"/><Relationship Id="rId322" Type="http://schemas.openxmlformats.org/officeDocument/2006/relationships/image" Target="../media/image605.png"/><Relationship Id="rId343" Type="http://schemas.openxmlformats.org/officeDocument/2006/relationships/customXml" Target="../ink/ink609.xml"/><Relationship Id="rId61" Type="http://schemas.openxmlformats.org/officeDocument/2006/relationships/customXml" Target="../ink/ink467.xml"/><Relationship Id="rId82" Type="http://schemas.openxmlformats.org/officeDocument/2006/relationships/image" Target="../media/image487.png"/><Relationship Id="rId199" Type="http://schemas.openxmlformats.org/officeDocument/2006/relationships/customXml" Target="../ink/ink536.xml"/><Relationship Id="rId203" Type="http://schemas.openxmlformats.org/officeDocument/2006/relationships/customXml" Target="../ink/ink538.xml"/><Relationship Id="rId19" Type="http://schemas.openxmlformats.org/officeDocument/2006/relationships/customXml" Target="../ink/ink446.xml"/><Relationship Id="rId224" Type="http://schemas.openxmlformats.org/officeDocument/2006/relationships/image" Target="../media/image558.png"/><Relationship Id="rId245" Type="http://schemas.openxmlformats.org/officeDocument/2006/relationships/customXml" Target="../ink/ink559.xml"/><Relationship Id="rId266" Type="http://schemas.openxmlformats.org/officeDocument/2006/relationships/image" Target="../media/image579.png"/><Relationship Id="rId287" Type="http://schemas.openxmlformats.org/officeDocument/2006/relationships/customXml" Target="../ink/ink580.xml"/><Relationship Id="rId30" Type="http://schemas.openxmlformats.org/officeDocument/2006/relationships/image" Target="../media/image461.png"/><Relationship Id="rId105" Type="http://schemas.openxmlformats.org/officeDocument/2006/relationships/customXml" Target="../ink/ink489.xml"/><Relationship Id="rId126" Type="http://schemas.openxmlformats.org/officeDocument/2006/relationships/image" Target="../media/image509.png"/><Relationship Id="rId147" Type="http://schemas.openxmlformats.org/officeDocument/2006/relationships/customXml" Target="../ink/ink510.xml"/><Relationship Id="rId168" Type="http://schemas.openxmlformats.org/officeDocument/2006/relationships/image" Target="../media/image530.png"/><Relationship Id="rId312" Type="http://schemas.openxmlformats.org/officeDocument/2006/relationships/image" Target="../media/image601.png"/><Relationship Id="rId333" Type="http://schemas.openxmlformats.org/officeDocument/2006/relationships/customXml" Target="../ink/ink604.xml"/><Relationship Id="rId354" Type="http://schemas.openxmlformats.org/officeDocument/2006/relationships/image" Target="../media/image620.png"/><Relationship Id="rId51" Type="http://schemas.openxmlformats.org/officeDocument/2006/relationships/customXml" Target="../ink/ink462.xml"/><Relationship Id="rId72" Type="http://schemas.openxmlformats.org/officeDocument/2006/relationships/image" Target="../media/image482.png"/><Relationship Id="rId93" Type="http://schemas.openxmlformats.org/officeDocument/2006/relationships/customXml" Target="../ink/ink483.xml"/><Relationship Id="rId189" Type="http://schemas.openxmlformats.org/officeDocument/2006/relationships/customXml" Target="../ink/ink531.xml"/><Relationship Id="rId3" Type="http://schemas.openxmlformats.org/officeDocument/2006/relationships/customXml" Target="../ink/ink438.xml"/><Relationship Id="rId214" Type="http://schemas.openxmlformats.org/officeDocument/2006/relationships/image" Target="../media/image553.png"/><Relationship Id="rId235" Type="http://schemas.openxmlformats.org/officeDocument/2006/relationships/customXml" Target="../ink/ink554.xml"/><Relationship Id="rId256" Type="http://schemas.openxmlformats.org/officeDocument/2006/relationships/image" Target="../media/image574.png"/><Relationship Id="rId277" Type="http://schemas.openxmlformats.org/officeDocument/2006/relationships/customXml" Target="../ink/ink575.xml"/><Relationship Id="rId298" Type="http://schemas.openxmlformats.org/officeDocument/2006/relationships/image" Target="../media/image594.png"/><Relationship Id="rId116" Type="http://schemas.openxmlformats.org/officeDocument/2006/relationships/image" Target="../media/image504.png"/><Relationship Id="rId137" Type="http://schemas.openxmlformats.org/officeDocument/2006/relationships/customXml" Target="../ink/ink505.xml"/><Relationship Id="rId158" Type="http://schemas.openxmlformats.org/officeDocument/2006/relationships/image" Target="../media/image525.png"/><Relationship Id="rId302" Type="http://schemas.openxmlformats.org/officeDocument/2006/relationships/image" Target="../media/image596.png"/><Relationship Id="rId323" Type="http://schemas.openxmlformats.org/officeDocument/2006/relationships/customXml" Target="../ink/ink598.xml"/><Relationship Id="rId344" Type="http://schemas.openxmlformats.org/officeDocument/2006/relationships/image" Target="../media/image615.png"/><Relationship Id="rId20" Type="http://schemas.openxmlformats.org/officeDocument/2006/relationships/image" Target="../media/image456.png"/><Relationship Id="rId41" Type="http://schemas.openxmlformats.org/officeDocument/2006/relationships/customXml" Target="../ink/ink457.xml"/><Relationship Id="rId62" Type="http://schemas.openxmlformats.org/officeDocument/2006/relationships/image" Target="../media/image477.png"/><Relationship Id="rId83" Type="http://schemas.openxmlformats.org/officeDocument/2006/relationships/customXml" Target="../ink/ink478.xml"/><Relationship Id="rId179" Type="http://schemas.openxmlformats.org/officeDocument/2006/relationships/customXml" Target="../ink/ink526.xml"/><Relationship Id="rId190" Type="http://schemas.openxmlformats.org/officeDocument/2006/relationships/image" Target="../media/image541.png"/><Relationship Id="rId204" Type="http://schemas.openxmlformats.org/officeDocument/2006/relationships/image" Target="../media/image548.png"/><Relationship Id="rId225" Type="http://schemas.openxmlformats.org/officeDocument/2006/relationships/customXml" Target="../ink/ink549.xml"/><Relationship Id="rId246" Type="http://schemas.openxmlformats.org/officeDocument/2006/relationships/image" Target="../media/image569.png"/><Relationship Id="rId267" Type="http://schemas.openxmlformats.org/officeDocument/2006/relationships/customXml" Target="../ink/ink570.xml"/><Relationship Id="rId288" Type="http://schemas.openxmlformats.org/officeDocument/2006/relationships/image" Target="../media/image589.png"/><Relationship Id="rId106" Type="http://schemas.openxmlformats.org/officeDocument/2006/relationships/image" Target="../media/image499.png"/><Relationship Id="rId127" Type="http://schemas.openxmlformats.org/officeDocument/2006/relationships/customXml" Target="../ink/ink500.xml"/><Relationship Id="rId313" Type="http://schemas.openxmlformats.org/officeDocument/2006/relationships/customXml" Target="../ink/ink593.xml"/><Relationship Id="rId10" Type="http://schemas.openxmlformats.org/officeDocument/2006/relationships/image" Target="../media/image451.png"/><Relationship Id="rId31" Type="http://schemas.openxmlformats.org/officeDocument/2006/relationships/customXml" Target="../ink/ink452.xml"/><Relationship Id="rId52" Type="http://schemas.openxmlformats.org/officeDocument/2006/relationships/image" Target="../media/image472.png"/><Relationship Id="rId73" Type="http://schemas.openxmlformats.org/officeDocument/2006/relationships/customXml" Target="../ink/ink473.xml"/><Relationship Id="rId94" Type="http://schemas.openxmlformats.org/officeDocument/2006/relationships/image" Target="../media/image493.png"/><Relationship Id="rId148" Type="http://schemas.openxmlformats.org/officeDocument/2006/relationships/image" Target="../media/image520.png"/><Relationship Id="rId169" Type="http://schemas.openxmlformats.org/officeDocument/2006/relationships/customXml" Target="../ink/ink521.xml"/><Relationship Id="rId334" Type="http://schemas.openxmlformats.org/officeDocument/2006/relationships/image" Target="../media/image610.png"/><Relationship Id="rId355" Type="http://schemas.openxmlformats.org/officeDocument/2006/relationships/customXml" Target="../ink/ink615.xml"/><Relationship Id="rId4" Type="http://schemas.openxmlformats.org/officeDocument/2006/relationships/image" Target="../media/image448.png"/><Relationship Id="rId180" Type="http://schemas.openxmlformats.org/officeDocument/2006/relationships/image" Target="../media/image536.png"/><Relationship Id="rId215" Type="http://schemas.openxmlformats.org/officeDocument/2006/relationships/customXml" Target="../ink/ink544.xml"/><Relationship Id="rId236" Type="http://schemas.openxmlformats.org/officeDocument/2006/relationships/image" Target="../media/image564.png"/><Relationship Id="rId257" Type="http://schemas.openxmlformats.org/officeDocument/2006/relationships/customXml" Target="../ink/ink565.xml"/><Relationship Id="rId278" Type="http://schemas.openxmlformats.org/officeDocument/2006/relationships/image" Target="../media/image584.png"/><Relationship Id="rId303" Type="http://schemas.openxmlformats.org/officeDocument/2006/relationships/customXml" Target="../ink/ink588.xml"/><Relationship Id="rId42" Type="http://schemas.openxmlformats.org/officeDocument/2006/relationships/image" Target="../media/image467.png"/><Relationship Id="rId84" Type="http://schemas.openxmlformats.org/officeDocument/2006/relationships/image" Target="../media/image488.png"/><Relationship Id="rId138" Type="http://schemas.openxmlformats.org/officeDocument/2006/relationships/image" Target="../media/image515.png"/><Relationship Id="rId345" Type="http://schemas.openxmlformats.org/officeDocument/2006/relationships/customXml" Target="../ink/ink610.xml"/><Relationship Id="rId191" Type="http://schemas.openxmlformats.org/officeDocument/2006/relationships/customXml" Target="../ink/ink532.xml"/><Relationship Id="rId205" Type="http://schemas.openxmlformats.org/officeDocument/2006/relationships/customXml" Target="../ink/ink539.xml"/><Relationship Id="rId247" Type="http://schemas.openxmlformats.org/officeDocument/2006/relationships/customXml" Target="../ink/ink560.xml"/><Relationship Id="rId107" Type="http://schemas.openxmlformats.org/officeDocument/2006/relationships/customXml" Target="../ink/ink490.xml"/><Relationship Id="rId289" Type="http://schemas.openxmlformats.org/officeDocument/2006/relationships/customXml" Target="../ink/ink581.xml"/><Relationship Id="rId11" Type="http://schemas.openxmlformats.org/officeDocument/2006/relationships/customXml" Target="../ink/ink442.xml"/><Relationship Id="rId53" Type="http://schemas.openxmlformats.org/officeDocument/2006/relationships/customXml" Target="../ink/ink463.xml"/><Relationship Id="rId149" Type="http://schemas.openxmlformats.org/officeDocument/2006/relationships/customXml" Target="../ink/ink511.xml"/><Relationship Id="rId314" Type="http://schemas.openxmlformats.org/officeDocument/2006/relationships/image" Target="../media/image602.png"/><Relationship Id="rId356" Type="http://schemas.openxmlformats.org/officeDocument/2006/relationships/image" Target="../media/image621.png"/><Relationship Id="rId95" Type="http://schemas.openxmlformats.org/officeDocument/2006/relationships/customXml" Target="../ink/ink484.xml"/><Relationship Id="rId160" Type="http://schemas.openxmlformats.org/officeDocument/2006/relationships/image" Target="../media/image526.png"/><Relationship Id="rId216" Type="http://schemas.openxmlformats.org/officeDocument/2006/relationships/image" Target="../media/image554.png"/><Relationship Id="rId258" Type="http://schemas.openxmlformats.org/officeDocument/2006/relationships/image" Target="../media/image575.png"/><Relationship Id="rId22" Type="http://schemas.openxmlformats.org/officeDocument/2006/relationships/image" Target="../media/image457.png"/><Relationship Id="rId64" Type="http://schemas.openxmlformats.org/officeDocument/2006/relationships/image" Target="../media/image478.png"/><Relationship Id="rId118" Type="http://schemas.openxmlformats.org/officeDocument/2006/relationships/image" Target="../media/image505.png"/><Relationship Id="rId325" Type="http://schemas.openxmlformats.org/officeDocument/2006/relationships/customXml" Target="../ink/ink599.xml"/><Relationship Id="rId171" Type="http://schemas.openxmlformats.org/officeDocument/2006/relationships/customXml" Target="../ink/ink522.xml"/><Relationship Id="rId227" Type="http://schemas.openxmlformats.org/officeDocument/2006/relationships/customXml" Target="../ink/ink550.xml"/><Relationship Id="rId269" Type="http://schemas.openxmlformats.org/officeDocument/2006/relationships/customXml" Target="../ink/ink571.xml"/><Relationship Id="rId33" Type="http://schemas.openxmlformats.org/officeDocument/2006/relationships/customXml" Target="../ink/ink453.xml"/><Relationship Id="rId129" Type="http://schemas.openxmlformats.org/officeDocument/2006/relationships/customXml" Target="../ink/ink501.xml"/><Relationship Id="rId280" Type="http://schemas.openxmlformats.org/officeDocument/2006/relationships/image" Target="../media/image585.png"/><Relationship Id="rId336" Type="http://schemas.openxmlformats.org/officeDocument/2006/relationships/image" Target="../media/image611.png"/><Relationship Id="rId75" Type="http://schemas.openxmlformats.org/officeDocument/2006/relationships/customXml" Target="../ink/ink474.xml"/><Relationship Id="rId140" Type="http://schemas.openxmlformats.org/officeDocument/2006/relationships/image" Target="../media/image516.png"/><Relationship Id="rId182" Type="http://schemas.openxmlformats.org/officeDocument/2006/relationships/image" Target="../media/image537.png"/><Relationship Id="rId6" Type="http://schemas.openxmlformats.org/officeDocument/2006/relationships/image" Target="../media/image449.png"/><Relationship Id="rId238" Type="http://schemas.openxmlformats.org/officeDocument/2006/relationships/image" Target="../media/image565.png"/><Relationship Id="rId291" Type="http://schemas.openxmlformats.org/officeDocument/2006/relationships/customXml" Target="../ink/ink582.xml"/><Relationship Id="rId305" Type="http://schemas.openxmlformats.org/officeDocument/2006/relationships/customXml" Target="../ink/ink589.xml"/><Relationship Id="rId347" Type="http://schemas.openxmlformats.org/officeDocument/2006/relationships/customXml" Target="../ink/ink611.xml"/><Relationship Id="rId44" Type="http://schemas.openxmlformats.org/officeDocument/2006/relationships/image" Target="../media/image468.png"/><Relationship Id="rId86" Type="http://schemas.openxmlformats.org/officeDocument/2006/relationships/image" Target="../media/image489.png"/><Relationship Id="rId151" Type="http://schemas.openxmlformats.org/officeDocument/2006/relationships/customXml" Target="../ink/ink512.xml"/><Relationship Id="rId193" Type="http://schemas.openxmlformats.org/officeDocument/2006/relationships/customXml" Target="../ink/ink533.xml"/><Relationship Id="rId207" Type="http://schemas.openxmlformats.org/officeDocument/2006/relationships/customXml" Target="../ink/ink540.xml"/><Relationship Id="rId249" Type="http://schemas.openxmlformats.org/officeDocument/2006/relationships/customXml" Target="../ink/ink561.xml"/><Relationship Id="rId13" Type="http://schemas.openxmlformats.org/officeDocument/2006/relationships/customXml" Target="../ink/ink443.xml"/><Relationship Id="rId109" Type="http://schemas.openxmlformats.org/officeDocument/2006/relationships/customXml" Target="../ink/ink491.xml"/><Relationship Id="rId260" Type="http://schemas.openxmlformats.org/officeDocument/2006/relationships/image" Target="../media/image576.png"/><Relationship Id="rId316" Type="http://schemas.openxmlformats.org/officeDocument/2006/relationships/image" Target="../media/image603.png"/><Relationship Id="rId55" Type="http://schemas.openxmlformats.org/officeDocument/2006/relationships/customXml" Target="../ink/ink464.xml"/><Relationship Id="rId97" Type="http://schemas.openxmlformats.org/officeDocument/2006/relationships/customXml" Target="../ink/ink485.xml"/><Relationship Id="rId120" Type="http://schemas.openxmlformats.org/officeDocument/2006/relationships/image" Target="../media/image506.png"/><Relationship Id="rId358" Type="http://schemas.openxmlformats.org/officeDocument/2006/relationships/image" Target="../media/image622.png"/><Relationship Id="rId162" Type="http://schemas.openxmlformats.org/officeDocument/2006/relationships/image" Target="../media/image527.png"/><Relationship Id="rId218" Type="http://schemas.openxmlformats.org/officeDocument/2006/relationships/image" Target="../media/image555.png"/><Relationship Id="rId271" Type="http://schemas.openxmlformats.org/officeDocument/2006/relationships/customXml" Target="../ink/ink572.xml"/><Relationship Id="rId24" Type="http://schemas.openxmlformats.org/officeDocument/2006/relationships/image" Target="../media/image458.png"/><Relationship Id="rId66" Type="http://schemas.openxmlformats.org/officeDocument/2006/relationships/image" Target="../media/image479.png"/><Relationship Id="rId131" Type="http://schemas.openxmlformats.org/officeDocument/2006/relationships/customXml" Target="../ink/ink502.xml"/><Relationship Id="rId327" Type="http://schemas.openxmlformats.org/officeDocument/2006/relationships/image" Target="../media/image607.png"/><Relationship Id="rId173" Type="http://schemas.openxmlformats.org/officeDocument/2006/relationships/customXml" Target="../ink/ink523.xml"/><Relationship Id="rId229" Type="http://schemas.openxmlformats.org/officeDocument/2006/relationships/customXml" Target="../ink/ink551.xml"/><Relationship Id="rId240" Type="http://schemas.openxmlformats.org/officeDocument/2006/relationships/image" Target="../media/image566.png"/><Relationship Id="rId35" Type="http://schemas.openxmlformats.org/officeDocument/2006/relationships/customXml" Target="../ink/ink454.xml"/><Relationship Id="rId77" Type="http://schemas.openxmlformats.org/officeDocument/2006/relationships/customXml" Target="../ink/ink475.xml"/><Relationship Id="rId100" Type="http://schemas.openxmlformats.org/officeDocument/2006/relationships/image" Target="../media/image496.png"/><Relationship Id="rId282" Type="http://schemas.openxmlformats.org/officeDocument/2006/relationships/image" Target="../media/image586.png"/><Relationship Id="rId338" Type="http://schemas.openxmlformats.org/officeDocument/2006/relationships/image" Target="../media/image612.png"/><Relationship Id="rId8" Type="http://schemas.openxmlformats.org/officeDocument/2006/relationships/image" Target="../media/image450.png"/><Relationship Id="rId142" Type="http://schemas.openxmlformats.org/officeDocument/2006/relationships/image" Target="../media/image517.png"/><Relationship Id="rId184" Type="http://schemas.openxmlformats.org/officeDocument/2006/relationships/image" Target="../media/image538.png"/><Relationship Id="rId251" Type="http://schemas.openxmlformats.org/officeDocument/2006/relationships/customXml" Target="../ink/ink562.xml"/></Relationships>
</file>

<file path=ppt/slides/_rels/slide20.xml.rels><?xml version="1.0" encoding="UTF-8" standalone="yes"?>
<Relationships xmlns="http://schemas.openxmlformats.org/package/2006/relationships"><Relationship Id="rId26" Type="http://schemas.openxmlformats.org/officeDocument/2006/relationships/customXml" Target="../ink/ink629.xml"/><Relationship Id="rId117" Type="http://schemas.openxmlformats.org/officeDocument/2006/relationships/image" Target="../media/image681.png"/><Relationship Id="rId21" Type="http://schemas.openxmlformats.org/officeDocument/2006/relationships/image" Target="../media/image633.png"/><Relationship Id="rId42" Type="http://schemas.openxmlformats.org/officeDocument/2006/relationships/customXml" Target="../ink/ink637.xml"/><Relationship Id="rId47" Type="http://schemas.openxmlformats.org/officeDocument/2006/relationships/image" Target="../media/image646.png"/><Relationship Id="rId63" Type="http://schemas.openxmlformats.org/officeDocument/2006/relationships/image" Target="../media/image654.png"/><Relationship Id="rId68" Type="http://schemas.openxmlformats.org/officeDocument/2006/relationships/customXml" Target="../ink/ink650.xml"/><Relationship Id="rId84" Type="http://schemas.openxmlformats.org/officeDocument/2006/relationships/customXml" Target="../ink/ink658.xml"/><Relationship Id="rId89" Type="http://schemas.openxmlformats.org/officeDocument/2006/relationships/image" Target="../media/image667.png"/><Relationship Id="rId112" Type="http://schemas.openxmlformats.org/officeDocument/2006/relationships/customXml" Target="../ink/ink672.xml"/><Relationship Id="rId16" Type="http://schemas.openxmlformats.org/officeDocument/2006/relationships/customXml" Target="../ink/ink624.xml"/><Relationship Id="rId107" Type="http://schemas.openxmlformats.org/officeDocument/2006/relationships/image" Target="../media/image676.png"/><Relationship Id="rId11" Type="http://schemas.openxmlformats.org/officeDocument/2006/relationships/image" Target="../media/image628.png"/><Relationship Id="rId32" Type="http://schemas.openxmlformats.org/officeDocument/2006/relationships/customXml" Target="../ink/ink632.xml"/><Relationship Id="rId37" Type="http://schemas.openxmlformats.org/officeDocument/2006/relationships/image" Target="../media/image641.png"/><Relationship Id="rId53" Type="http://schemas.openxmlformats.org/officeDocument/2006/relationships/image" Target="../media/image649.png"/><Relationship Id="rId58" Type="http://schemas.openxmlformats.org/officeDocument/2006/relationships/customXml" Target="../ink/ink645.xml"/><Relationship Id="rId74" Type="http://schemas.openxmlformats.org/officeDocument/2006/relationships/customXml" Target="../ink/ink653.xml"/><Relationship Id="rId79" Type="http://schemas.openxmlformats.org/officeDocument/2006/relationships/image" Target="../media/image662.png"/><Relationship Id="rId102" Type="http://schemas.openxmlformats.org/officeDocument/2006/relationships/customXml" Target="../ink/ink667.xml"/><Relationship Id="rId123" Type="http://schemas.openxmlformats.org/officeDocument/2006/relationships/image" Target="../media/image684.png"/><Relationship Id="rId5" Type="http://schemas.openxmlformats.org/officeDocument/2006/relationships/image" Target="../media/image625.png"/><Relationship Id="rId90" Type="http://schemas.openxmlformats.org/officeDocument/2006/relationships/customXml" Target="../ink/ink661.xml"/><Relationship Id="rId95" Type="http://schemas.openxmlformats.org/officeDocument/2006/relationships/image" Target="../media/image670.png"/><Relationship Id="rId22" Type="http://schemas.openxmlformats.org/officeDocument/2006/relationships/customXml" Target="../ink/ink627.xml"/><Relationship Id="rId27" Type="http://schemas.openxmlformats.org/officeDocument/2006/relationships/image" Target="../media/image636.png"/><Relationship Id="rId43" Type="http://schemas.openxmlformats.org/officeDocument/2006/relationships/image" Target="../media/image644.png"/><Relationship Id="rId48" Type="http://schemas.openxmlformats.org/officeDocument/2006/relationships/customXml" Target="../ink/ink640.xml"/><Relationship Id="rId64" Type="http://schemas.openxmlformats.org/officeDocument/2006/relationships/customXml" Target="../ink/ink648.xml"/><Relationship Id="rId69" Type="http://schemas.openxmlformats.org/officeDocument/2006/relationships/image" Target="../media/image657.png"/><Relationship Id="rId113" Type="http://schemas.openxmlformats.org/officeDocument/2006/relationships/image" Target="../media/image679.png"/><Relationship Id="rId118" Type="http://schemas.openxmlformats.org/officeDocument/2006/relationships/customXml" Target="../ink/ink675.xml"/><Relationship Id="rId80" Type="http://schemas.openxmlformats.org/officeDocument/2006/relationships/customXml" Target="../ink/ink656.xml"/><Relationship Id="rId85" Type="http://schemas.openxmlformats.org/officeDocument/2006/relationships/image" Target="../media/image665.png"/><Relationship Id="rId12" Type="http://schemas.openxmlformats.org/officeDocument/2006/relationships/customXml" Target="../ink/ink622.xml"/><Relationship Id="rId17" Type="http://schemas.openxmlformats.org/officeDocument/2006/relationships/image" Target="../media/image631.png"/><Relationship Id="rId33" Type="http://schemas.openxmlformats.org/officeDocument/2006/relationships/image" Target="../media/image639.png"/><Relationship Id="rId38" Type="http://schemas.openxmlformats.org/officeDocument/2006/relationships/customXml" Target="../ink/ink635.xml"/><Relationship Id="rId59" Type="http://schemas.openxmlformats.org/officeDocument/2006/relationships/image" Target="../media/image652.png"/><Relationship Id="rId103" Type="http://schemas.openxmlformats.org/officeDocument/2006/relationships/image" Target="../media/image674.png"/><Relationship Id="rId108" Type="http://schemas.openxmlformats.org/officeDocument/2006/relationships/customXml" Target="../ink/ink670.xml"/><Relationship Id="rId124" Type="http://schemas.openxmlformats.org/officeDocument/2006/relationships/customXml" Target="../ink/ink678.xml"/><Relationship Id="rId54" Type="http://schemas.openxmlformats.org/officeDocument/2006/relationships/customXml" Target="../ink/ink643.xml"/><Relationship Id="rId70" Type="http://schemas.openxmlformats.org/officeDocument/2006/relationships/customXml" Target="../ink/ink651.xml"/><Relationship Id="rId75" Type="http://schemas.openxmlformats.org/officeDocument/2006/relationships/image" Target="../media/image660.png"/><Relationship Id="rId91" Type="http://schemas.openxmlformats.org/officeDocument/2006/relationships/image" Target="../media/image668.png"/><Relationship Id="rId96" Type="http://schemas.openxmlformats.org/officeDocument/2006/relationships/customXml" Target="../ink/ink664.xml"/><Relationship Id="rId1" Type="http://schemas.openxmlformats.org/officeDocument/2006/relationships/slideLayout" Target="../slideLayouts/slideLayout7.xml"/><Relationship Id="rId6" Type="http://schemas.openxmlformats.org/officeDocument/2006/relationships/customXml" Target="../ink/ink619.xml"/><Relationship Id="rId23" Type="http://schemas.openxmlformats.org/officeDocument/2006/relationships/image" Target="../media/image634.png"/><Relationship Id="rId28" Type="http://schemas.openxmlformats.org/officeDocument/2006/relationships/customXml" Target="../ink/ink630.xml"/><Relationship Id="rId49" Type="http://schemas.openxmlformats.org/officeDocument/2006/relationships/image" Target="../media/image647.png"/><Relationship Id="rId114" Type="http://schemas.openxmlformats.org/officeDocument/2006/relationships/customXml" Target="../ink/ink673.xml"/><Relationship Id="rId119" Type="http://schemas.openxmlformats.org/officeDocument/2006/relationships/image" Target="../media/image682.png"/><Relationship Id="rId44" Type="http://schemas.openxmlformats.org/officeDocument/2006/relationships/customXml" Target="../ink/ink638.xml"/><Relationship Id="rId60" Type="http://schemas.openxmlformats.org/officeDocument/2006/relationships/customXml" Target="../ink/ink646.xml"/><Relationship Id="rId65" Type="http://schemas.openxmlformats.org/officeDocument/2006/relationships/image" Target="../media/image655.png"/><Relationship Id="rId81" Type="http://schemas.openxmlformats.org/officeDocument/2006/relationships/image" Target="../media/image663.png"/><Relationship Id="rId86" Type="http://schemas.openxmlformats.org/officeDocument/2006/relationships/customXml" Target="../ink/ink659.xml"/><Relationship Id="rId13" Type="http://schemas.openxmlformats.org/officeDocument/2006/relationships/image" Target="../media/image629.png"/><Relationship Id="rId18" Type="http://schemas.openxmlformats.org/officeDocument/2006/relationships/customXml" Target="../ink/ink625.xml"/><Relationship Id="rId39" Type="http://schemas.openxmlformats.org/officeDocument/2006/relationships/image" Target="../media/image642.png"/><Relationship Id="rId109" Type="http://schemas.openxmlformats.org/officeDocument/2006/relationships/image" Target="../media/image677.png"/><Relationship Id="rId34" Type="http://schemas.openxmlformats.org/officeDocument/2006/relationships/customXml" Target="../ink/ink633.xml"/><Relationship Id="rId50" Type="http://schemas.openxmlformats.org/officeDocument/2006/relationships/customXml" Target="../ink/ink641.xml"/><Relationship Id="rId55" Type="http://schemas.openxmlformats.org/officeDocument/2006/relationships/image" Target="../media/image650.png"/><Relationship Id="rId76" Type="http://schemas.openxmlformats.org/officeDocument/2006/relationships/customXml" Target="../ink/ink654.xml"/><Relationship Id="rId97" Type="http://schemas.openxmlformats.org/officeDocument/2006/relationships/image" Target="../media/image671.png"/><Relationship Id="rId104" Type="http://schemas.openxmlformats.org/officeDocument/2006/relationships/customXml" Target="../ink/ink668.xml"/><Relationship Id="rId120" Type="http://schemas.openxmlformats.org/officeDocument/2006/relationships/customXml" Target="../ink/ink676.xml"/><Relationship Id="rId125" Type="http://schemas.openxmlformats.org/officeDocument/2006/relationships/image" Target="../media/image685.png"/><Relationship Id="rId7" Type="http://schemas.openxmlformats.org/officeDocument/2006/relationships/image" Target="../media/image626.png"/><Relationship Id="rId71" Type="http://schemas.openxmlformats.org/officeDocument/2006/relationships/image" Target="../media/image658.png"/><Relationship Id="rId92" Type="http://schemas.openxmlformats.org/officeDocument/2006/relationships/customXml" Target="../ink/ink662.xml"/><Relationship Id="rId2" Type="http://schemas.openxmlformats.org/officeDocument/2006/relationships/image" Target="../media/image624.png"/><Relationship Id="rId29" Type="http://schemas.openxmlformats.org/officeDocument/2006/relationships/image" Target="../media/image637.png"/><Relationship Id="rId24" Type="http://schemas.openxmlformats.org/officeDocument/2006/relationships/customXml" Target="../ink/ink628.xml"/><Relationship Id="rId40" Type="http://schemas.openxmlformats.org/officeDocument/2006/relationships/customXml" Target="../ink/ink636.xml"/><Relationship Id="rId45" Type="http://schemas.openxmlformats.org/officeDocument/2006/relationships/image" Target="../media/image645.png"/><Relationship Id="rId66" Type="http://schemas.openxmlformats.org/officeDocument/2006/relationships/customXml" Target="../ink/ink649.xml"/><Relationship Id="rId87" Type="http://schemas.openxmlformats.org/officeDocument/2006/relationships/image" Target="../media/image666.png"/><Relationship Id="rId110" Type="http://schemas.openxmlformats.org/officeDocument/2006/relationships/customXml" Target="../ink/ink671.xml"/><Relationship Id="rId115" Type="http://schemas.openxmlformats.org/officeDocument/2006/relationships/image" Target="../media/image680.png"/><Relationship Id="rId61" Type="http://schemas.openxmlformats.org/officeDocument/2006/relationships/image" Target="../media/image653.png"/><Relationship Id="rId82" Type="http://schemas.openxmlformats.org/officeDocument/2006/relationships/customXml" Target="../ink/ink657.xml"/><Relationship Id="rId19" Type="http://schemas.openxmlformats.org/officeDocument/2006/relationships/image" Target="../media/image632.png"/><Relationship Id="rId14" Type="http://schemas.openxmlformats.org/officeDocument/2006/relationships/customXml" Target="../ink/ink623.xml"/><Relationship Id="rId30" Type="http://schemas.openxmlformats.org/officeDocument/2006/relationships/customXml" Target="../ink/ink631.xml"/><Relationship Id="rId35" Type="http://schemas.openxmlformats.org/officeDocument/2006/relationships/image" Target="../media/image640.png"/><Relationship Id="rId56" Type="http://schemas.openxmlformats.org/officeDocument/2006/relationships/customXml" Target="../ink/ink644.xml"/><Relationship Id="rId77" Type="http://schemas.openxmlformats.org/officeDocument/2006/relationships/image" Target="../media/image661.png"/><Relationship Id="rId100" Type="http://schemas.openxmlformats.org/officeDocument/2006/relationships/customXml" Target="../ink/ink666.xml"/><Relationship Id="rId105" Type="http://schemas.openxmlformats.org/officeDocument/2006/relationships/image" Target="../media/image675.png"/><Relationship Id="rId8" Type="http://schemas.openxmlformats.org/officeDocument/2006/relationships/customXml" Target="../ink/ink620.xml"/><Relationship Id="rId51" Type="http://schemas.openxmlformats.org/officeDocument/2006/relationships/image" Target="../media/image648.png"/><Relationship Id="rId72" Type="http://schemas.openxmlformats.org/officeDocument/2006/relationships/customXml" Target="../ink/ink652.xml"/><Relationship Id="rId93" Type="http://schemas.openxmlformats.org/officeDocument/2006/relationships/image" Target="../media/image669.png"/><Relationship Id="rId98" Type="http://schemas.openxmlformats.org/officeDocument/2006/relationships/customXml" Target="../ink/ink665.xml"/><Relationship Id="rId121" Type="http://schemas.openxmlformats.org/officeDocument/2006/relationships/image" Target="../media/image683.png"/><Relationship Id="rId3" Type="http://schemas.openxmlformats.org/officeDocument/2006/relationships/image" Target="../media/image5.png"/><Relationship Id="rId25" Type="http://schemas.openxmlformats.org/officeDocument/2006/relationships/image" Target="../media/image635.png"/><Relationship Id="rId46" Type="http://schemas.openxmlformats.org/officeDocument/2006/relationships/customXml" Target="../ink/ink639.xml"/><Relationship Id="rId67" Type="http://schemas.openxmlformats.org/officeDocument/2006/relationships/image" Target="../media/image656.png"/><Relationship Id="rId116" Type="http://schemas.openxmlformats.org/officeDocument/2006/relationships/customXml" Target="../ink/ink674.xml"/><Relationship Id="rId20" Type="http://schemas.openxmlformats.org/officeDocument/2006/relationships/customXml" Target="../ink/ink626.xml"/><Relationship Id="rId41" Type="http://schemas.openxmlformats.org/officeDocument/2006/relationships/image" Target="../media/image643.png"/><Relationship Id="rId62" Type="http://schemas.openxmlformats.org/officeDocument/2006/relationships/customXml" Target="../ink/ink647.xml"/><Relationship Id="rId83" Type="http://schemas.openxmlformats.org/officeDocument/2006/relationships/image" Target="../media/image664.png"/><Relationship Id="rId88" Type="http://schemas.openxmlformats.org/officeDocument/2006/relationships/customXml" Target="../ink/ink660.xml"/><Relationship Id="rId111" Type="http://schemas.openxmlformats.org/officeDocument/2006/relationships/image" Target="../media/image678.png"/><Relationship Id="rId15" Type="http://schemas.openxmlformats.org/officeDocument/2006/relationships/image" Target="../media/image630.png"/><Relationship Id="rId36" Type="http://schemas.openxmlformats.org/officeDocument/2006/relationships/customXml" Target="../ink/ink634.xml"/><Relationship Id="rId57" Type="http://schemas.openxmlformats.org/officeDocument/2006/relationships/image" Target="../media/image651.png"/><Relationship Id="rId106" Type="http://schemas.openxmlformats.org/officeDocument/2006/relationships/customXml" Target="../ink/ink669.xml"/><Relationship Id="rId10" Type="http://schemas.openxmlformats.org/officeDocument/2006/relationships/customXml" Target="../ink/ink621.xml"/><Relationship Id="rId31" Type="http://schemas.openxmlformats.org/officeDocument/2006/relationships/image" Target="../media/image638.png"/><Relationship Id="rId52" Type="http://schemas.openxmlformats.org/officeDocument/2006/relationships/customXml" Target="../ink/ink642.xml"/><Relationship Id="rId73" Type="http://schemas.openxmlformats.org/officeDocument/2006/relationships/image" Target="../media/image659.png"/><Relationship Id="rId78" Type="http://schemas.openxmlformats.org/officeDocument/2006/relationships/customXml" Target="../ink/ink655.xml"/><Relationship Id="rId94" Type="http://schemas.openxmlformats.org/officeDocument/2006/relationships/customXml" Target="../ink/ink663.xml"/><Relationship Id="rId99" Type="http://schemas.openxmlformats.org/officeDocument/2006/relationships/image" Target="../media/image672.png"/><Relationship Id="rId101" Type="http://schemas.openxmlformats.org/officeDocument/2006/relationships/image" Target="../media/image673.png"/><Relationship Id="rId122" Type="http://schemas.openxmlformats.org/officeDocument/2006/relationships/customXml" Target="../ink/ink677.xml"/><Relationship Id="rId4" Type="http://schemas.openxmlformats.org/officeDocument/2006/relationships/customXml" Target="../ink/ink618.xml"/><Relationship Id="rId9" Type="http://schemas.openxmlformats.org/officeDocument/2006/relationships/image" Target="../media/image627.png"/></Relationships>
</file>

<file path=ppt/slides/_rels/slide21.xml.rels><?xml version="1.0" encoding="UTF-8" standalone="yes"?>
<Relationships xmlns="http://schemas.openxmlformats.org/package/2006/relationships"><Relationship Id="rId117" Type="http://schemas.openxmlformats.org/officeDocument/2006/relationships/customXml" Target="../ink/ink736.xml"/><Relationship Id="rId299" Type="http://schemas.openxmlformats.org/officeDocument/2006/relationships/image" Target="../media/image828.png"/><Relationship Id="rId21" Type="http://schemas.openxmlformats.org/officeDocument/2006/relationships/customXml" Target="../ink/ink688.xml"/><Relationship Id="rId63" Type="http://schemas.openxmlformats.org/officeDocument/2006/relationships/customXml" Target="../ink/ink709.xml"/><Relationship Id="rId159" Type="http://schemas.openxmlformats.org/officeDocument/2006/relationships/customXml" Target="../ink/ink758.xml"/><Relationship Id="rId170" Type="http://schemas.openxmlformats.org/officeDocument/2006/relationships/image" Target="../media/image765.png"/><Relationship Id="rId226" Type="http://schemas.openxmlformats.org/officeDocument/2006/relationships/customXml" Target="../ink/ink792.xml"/><Relationship Id="rId268" Type="http://schemas.openxmlformats.org/officeDocument/2006/relationships/customXml" Target="../ink/ink813.xml"/><Relationship Id="rId32" Type="http://schemas.openxmlformats.org/officeDocument/2006/relationships/image" Target="../media/image700.png"/><Relationship Id="rId74" Type="http://schemas.openxmlformats.org/officeDocument/2006/relationships/image" Target="../media/image719.png"/><Relationship Id="rId128" Type="http://schemas.openxmlformats.org/officeDocument/2006/relationships/image" Target="../media/image745.png"/><Relationship Id="rId5" Type="http://schemas.openxmlformats.org/officeDocument/2006/relationships/customXml" Target="../ink/ink680.xml"/><Relationship Id="rId181" Type="http://schemas.openxmlformats.org/officeDocument/2006/relationships/customXml" Target="../ink/ink769.xml"/><Relationship Id="rId237" Type="http://schemas.openxmlformats.org/officeDocument/2006/relationships/image" Target="../media/image92.png"/><Relationship Id="rId279" Type="http://schemas.openxmlformats.org/officeDocument/2006/relationships/image" Target="../media/image818.png"/><Relationship Id="rId43" Type="http://schemas.openxmlformats.org/officeDocument/2006/relationships/customXml" Target="../ink/ink699.xml"/><Relationship Id="rId139" Type="http://schemas.openxmlformats.org/officeDocument/2006/relationships/customXml" Target="../ink/ink748.xml"/><Relationship Id="rId290" Type="http://schemas.openxmlformats.org/officeDocument/2006/relationships/customXml" Target="../ink/ink824.xml"/><Relationship Id="rId304" Type="http://schemas.openxmlformats.org/officeDocument/2006/relationships/customXml" Target="../ink/ink831.xml"/><Relationship Id="rId85" Type="http://schemas.openxmlformats.org/officeDocument/2006/relationships/customXml" Target="../ink/ink720.xml"/><Relationship Id="rId150" Type="http://schemas.openxmlformats.org/officeDocument/2006/relationships/image" Target="../media/image755.png"/><Relationship Id="rId192" Type="http://schemas.openxmlformats.org/officeDocument/2006/relationships/image" Target="../media/image776.png"/><Relationship Id="rId206" Type="http://schemas.openxmlformats.org/officeDocument/2006/relationships/image" Target="../media/image783.png"/><Relationship Id="rId248" Type="http://schemas.openxmlformats.org/officeDocument/2006/relationships/customXml" Target="../ink/ink803.xml"/><Relationship Id="rId12" Type="http://schemas.openxmlformats.org/officeDocument/2006/relationships/image" Target="../media/image690.png"/><Relationship Id="rId108" Type="http://schemas.openxmlformats.org/officeDocument/2006/relationships/image" Target="../media/image736.png"/><Relationship Id="rId54" Type="http://schemas.openxmlformats.org/officeDocument/2006/relationships/image" Target="../media/image709.png"/><Relationship Id="rId96" Type="http://schemas.openxmlformats.org/officeDocument/2006/relationships/image" Target="../media/image730.png"/><Relationship Id="rId161" Type="http://schemas.openxmlformats.org/officeDocument/2006/relationships/customXml" Target="../ink/ink759.xml"/><Relationship Id="rId217" Type="http://schemas.openxmlformats.org/officeDocument/2006/relationships/customXml" Target="../ink/ink787.xml"/><Relationship Id="rId259" Type="http://schemas.openxmlformats.org/officeDocument/2006/relationships/image" Target="../media/image808.png"/><Relationship Id="rId23" Type="http://schemas.openxmlformats.org/officeDocument/2006/relationships/customXml" Target="../ink/ink689.xml"/><Relationship Id="rId119" Type="http://schemas.openxmlformats.org/officeDocument/2006/relationships/customXml" Target="../ink/ink737.xml"/><Relationship Id="rId270" Type="http://schemas.openxmlformats.org/officeDocument/2006/relationships/customXml" Target="../ink/ink814.xml"/><Relationship Id="rId291" Type="http://schemas.openxmlformats.org/officeDocument/2006/relationships/image" Target="../media/image824.png"/><Relationship Id="rId305" Type="http://schemas.openxmlformats.org/officeDocument/2006/relationships/image" Target="../media/image831.png"/><Relationship Id="rId44" Type="http://schemas.openxmlformats.org/officeDocument/2006/relationships/image" Target="../media/image706.png"/><Relationship Id="rId65" Type="http://schemas.openxmlformats.org/officeDocument/2006/relationships/customXml" Target="../ink/ink710.xml"/><Relationship Id="rId86" Type="http://schemas.openxmlformats.org/officeDocument/2006/relationships/image" Target="../media/image725.png"/><Relationship Id="rId130" Type="http://schemas.openxmlformats.org/officeDocument/2006/relationships/image" Target="../media/image746.png"/><Relationship Id="rId151" Type="http://schemas.openxmlformats.org/officeDocument/2006/relationships/customXml" Target="../ink/ink754.xml"/><Relationship Id="rId172" Type="http://schemas.openxmlformats.org/officeDocument/2006/relationships/image" Target="../media/image766.png"/><Relationship Id="rId193" Type="http://schemas.openxmlformats.org/officeDocument/2006/relationships/customXml" Target="../ink/ink775.xml"/><Relationship Id="rId207" Type="http://schemas.openxmlformats.org/officeDocument/2006/relationships/customXml" Target="../ink/ink782.xml"/><Relationship Id="rId228" Type="http://schemas.openxmlformats.org/officeDocument/2006/relationships/customXml" Target="../ink/ink793.xml"/><Relationship Id="rId249" Type="http://schemas.openxmlformats.org/officeDocument/2006/relationships/image" Target="../media/image803.png"/><Relationship Id="rId13" Type="http://schemas.openxmlformats.org/officeDocument/2006/relationships/customXml" Target="../ink/ink684.xml"/><Relationship Id="rId109" Type="http://schemas.openxmlformats.org/officeDocument/2006/relationships/customXml" Target="../ink/ink732.xml"/><Relationship Id="rId260" Type="http://schemas.openxmlformats.org/officeDocument/2006/relationships/customXml" Target="../ink/ink809.xml"/><Relationship Id="rId281" Type="http://schemas.openxmlformats.org/officeDocument/2006/relationships/image" Target="../media/image819.png"/><Relationship Id="rId34" Type="http://schemas.openxmlformats.org/officeDocument/2006/relationships/image" Target="../media/image701.png"/><Relationship Id="rId55" Type="http://schemas.openxmlformats.org/officeDocument/2006/relationships/customXml" Target="../ink/ink705.xml"/><Relationship Id="rId76" Type="http://schemas.openxmlformats.org/officeDocument/2006/relationships/image" Target="../media/image720.png"/><Relationship Id="rId97" Type="http://schemas.openxmlformats.org/officeDocument/2006/relationships/customXml" Target="../ink/ink726.xml"/><Relationship Id="rId120" Type="http://schemas.openxmlformats.org/officeDocument/2006/relationships/image" Target="../media/image742.png"/><Relationship Id="rId141" Type="http://schemas.openxmlformats.org/officeDocument/2006/relationships/customXml" Target="../ink/ink749.xml"/><Relationship Id="rId7" Type="http://schemas.openxmlformats.org/officeDocument/2006/relationships/customXml" Target="../ink/ink681.xml"/><Relationship Id="rId162" Type="http://schemas.openxmlformats.org/officeDocument/2006/relationships/image" Target="../media/image761.png"/><Relationship Id="rId183" Type="http://schemas.openxmlformats.org/officeDocument/2006/relationships/customXml" Target="../ink/ink770.xml"/><Relationship Id="rId218" Type="http://schemas.openxmlformats.org/officeDocument/2006/relationships/customXml" Target="../ink/ink788.xml"/><Relationship Id="rId239" Type="http://schemas.openxmlformats.org/officeDocument/2006/relationships/image" Target="../media/image798.png"/><Relationship Id="rId250" Type="http://schemas.openxmlformats.org/officeDocument/2006/relationships/customXml" Target="../ink/ink804.xml"/><Relationship Id="rId271" Type="http://schemas.openxmlformats.org/officeDocument/2006/relationships/image" Target="../media/image814.png"/><Relationship Id="rId292" Type="http://schemas.openxmlformats.org/officeDocument/2006/relationships/customXml" Target="../ink/ink825.xml"/><Relationship Id="rId24" Type="http://schemas.openxmlformats.org/officeDocument/2006/relationships/image" Target="../media/image696.png"/><Relationship Id="rId45" Type="http://schemas.openxmlformats.org/officeDocument/2006/relationships/customXml" Target="../ink/ink700.xml"/><Relationship Id="rId66" Type="http://schemas.openxmlformats.org/officeDocument/2006/relationships/image" Target="../media/image715.png"/><Relationship Id="rId87" Type="http://schemas.openxmlformats.org/officeDocument/2006/relationships/customXml" Target="../ink/ink721.xml"/><Relationship Id="rId110" Type="http://schemas.openxmlformats.org/officeDocument/2006/relationships/image" Target="../media/image737.png"/><Relationship Id="rId131" Type="http://schemas.openxmlformats.org/officeDocument/2006/relationships/customXml" Target="../ink/ink743.xml"/><Relationship Id="rId152" Type="http://schemas.openxmlformats.org/officeDocument/2006/relationships/image" Target="../media/image756.png"/><Relationship Id="rId173" Type="http://schemas.openxmlformats.org/officeDocument/2006/relationships/customXml" Target="../ink/ink765.xml"/><Relationship Id="rId194" Type="http://schemas.openxmlformats.org/officeDocument/2006/relationships/image" Target="../media/image777.png"/><Relationship Id="rId208" Type="http://schemas.openxmlformats.org/officeDocument/2006/relationships/image" Target="../media/image784.png"/><Relationship Id="rId229" Type="http://schemas.openxmlformats.org/officeDocument/2006/relationships/image" Target="../media/image794.png"/><Relationship Id="rId240" Type="http://schemas.openxmlformats.org/officeDocument/2006/relationships/customXml" Target="../ink/ink799.xml"/><Relationship Id="rId261" Type="http://schemas.openxmlformats.org/officeDocument/2006/relationships/image" Target="../media/image809.png"/><Relationship Id="rId14" Type="http://schemas.openxmlformats.org/officeDocument/2006/relationships/image" Target="../media/image691.png"/><Relationship Id="rId35" Type="http://schemas.openxmlformats.org/officeDocument/2006/relationships/customXml" Target="../ink/ink695.xml"/><Relationship Id="rId56" Type="http://schemas.openxmlformats.org/officeDocument/2006/relationships/image" Target="../media/image710.png"/><Relationship Id="rId77" Type="http://schemas.openxmlformats.org/officeDocument/2006/relationships/customXml" Target="../ink/ink716.xml"/><Relationship Id="rId100" Type="http://schemas.openxmlformats.org/officeDocument/2006/relationships/image" Target="../media/image732.png"/><Relationship Id="rId282" Type="http://schemas.openxmlformats.org/officeDocument/2006/relationships/customXml" Target="../ink/ink820.xml"/><Relationship Id="rId8" Type="http://schemas.openxmlformats.org/officeDocument/2006/relationships/image" Target="../media/image688.png"/><Relationship Id="rId98" Type="http://schemas.openxmlformats.org/officeDocument/2006/relationships/image" Target="../media/image731.png"/><Relationship Id="rId121" Type="http://schemas.openxmlformats.org/officeDocument/2006/relationships/customXml" Target="../ink/ink738.xml"/><Relationship Id="rId142" Type="http://schemas.openxmlformats.org/officeDocument/2006/relationships/image" Target="../media/image751.png"/><Relationship Id="rId163" Type="http://schemas.openxmlformats.org/officeDocument/2006/relationships/customXml" Target="../ink/ink760.xml"/><Relationship Id="rId184" Type="http://schemas.openxmlformats.org/officeDocument/2006/relationships/image" Target="../media/image772.png"/><Relationship Id="rId219" Type="http://schemas.openxmlformats.org/officeDocument/2006/relationships/image" Target="../media/image789.png"/><Relationship Id="rId230" Type="http://schemas.openxmlformats.org/officeDocument/2006/relationships/customXml" Target="../ink/ink794.xml"/><Relationship Id="rId251" Type="http://schemas.openxmlformats.org/officeDocument/2006/relationships/image" Target="../media/image804.png"/><Relationship Id="rId25" Type="http://schemas.openxmlformats.org/officeDocument/2006/relationships/customXml" Target="../ink/ink690.xml"/><Relationship Id="rId46" Type="http://schemas.openxmlformats.org/officeDocument/2006/relationships/image" Target="../media/image201.png"/><Relationship Id="rId67" Type="http://schemas.openxmlformats.org/officeDocument/2006/relationships/customXml" Target="../ink/ink711.xml"/><Relationship Id="rId272" Type="http://schemas.openxmlformats.org/officeDocument/2006/relationships/customXml" Target="../ink/ink815.xml"/><Relationship Id="rId293" Type="http://schemas.openxmlformats.org/officeDocument/2006/relationships/image" Target="../media/image825.png"/><Relationship Id="rId88" Type="http://schemas.openxmlformats.org/officeDocument/2006/relationships/image" Target="../media/image726.png"/><Relationship Id="rId111" Type="http://schemas.openxmlformats.org/officeDocument/2006/relationships/customXml" Target="../ink/ink733.xml"/><Relationship Id="rId132" Type="http://schemas.openxmlformats.org/officeDocument/2006/relationships/image" Target="../media/image747.png"/><Relationship Id="rId153" Type="http://schemas.openxmlformats.org/officeDocument/2006/relationships/customXml" Target="../ink/ink755.xml"/><Relationship Id="rId174" Type="http://schemas.openxmlformats.org/officeDocument/2006/relationships/image" Target="../media/image767.png"/><Relationship Id="rId195" Type="http://schemas.openxmlformats.org/officeDocument/2006/relationships/customXml" Target="../ink/ink776.xml"/><Relationship Id="rId209" Type="http://schemas.openxmlformats.org/officeDocument/2006/relationships/customXml" Target="../ink/ink783.xml"/><Relationship Id="rId220" Type="http://schemas.openxmlformats.org/officeDocument/2006/relationships/customXml" Target="../ink/ink789.xml"/><Relationship Id="rId241" Type="http://schemas.openxmlformats.org/officeDocument/2006/relationships/image" Target="../media/image799.png"/><Relationship Id="rId15" Type="http://schemas.openxmlformats.org/officeDocument/2006/relationships/customXml" Target="../ink/ink685.xml"/><Relationship Id="rId36" Type="http://schemas.openxmlformats.org/officeDocument/2006/relationships/image" Target="../media/image702.png"/><Relationship Id="rId57" Type="http://schemas.openxmlformats.org/officeDocument/2006/relationships/customXml" Target="../ink/ink706.xml"/><Relationship Id="rId262" Type="http://schemas.openxmlformats.org/officeDocument/2006/relationships/customXml" Target="../ink/ink810.xml"/><Relationship Id="rId283" Type="http://schemas.openxmlformats.org/officeDocument/2006/relationships/image" Target="../media/image820.png"/><Relationship Id="rId78" Type="http://schemas.openxmlformats.org/officeDocument/2006/relationships/image" Target="../media/image721.png"/><Relationship Id="rId99" Type="http://schemas.openxmlformats.org/officeDocument/2006/relationships/customXml" Target="../ink/ink727.xml"/><Relationship Id="rId101" Type="http://schemas.openxmlformats.org/officeDocument/2006/relationships/customXml" Target="../ink/ink728.xml"/><Relationship Id="rId122" Type="http://schemas.openxmlformats.org/officeDocument/2006/relationships/image" Target="../media/image743.png"/><Relationship Id="rId143" Type="http://schemas.openxmlformats.org/officeDocument/2006/relationships/customXml" Target="../ink/ink750.xml"/><Relationship Id="rId164" Type="http://schemas.openxmlformats.org/officeDocument/2006/relationships/image" Target="../media/image762.png"/><Relationship Id="rId185" Type="http://schemas.openxmlformats.org/officeDocument/2006/relationships/customXml" Target="../ink/ink771.xml"/><Relationship Id="rId9" Type="http://schemas.openxmlformats.org/officeDocument/2006/relationships/customXml" Target="../ink/ink682.xml"/><Relationship Id="rId210" Type="http://schemas.openxmlformats.org/officeDocument/2006/relationships/image" Target="../media/image785.png"/><Relationship Id="rId26" Type="http://schemas.openxmlformats.org/officeDocument/2006/relationships/image" Target="../media/image697.png"/><Relationship Id="rId231" Type="http://schemas.openxmlformats.org/officeDocument/2006/relationships/image" Target="../media/image795.png"/><Relationship Id="rId252" Type="http://schemas.openxmlformats.org/officeDocument/2006/relationships/customXml" Target="../ink/ink805.xml"/><Relationship Id="rId273" Type="http://schemas.openxmlformats.org/officeDocument/2006/relationships/image" Target="../media/image815.png"/><Relationship Id="rId294" Type="http://schemas.openxmlformats.org/officeDocument/2006/relationships/customXml" Target="../ink/ink826.xml"/><Relationship Id="rId47" Type="http://schemas.openxmlformats.org/officeDocument/2006/relationships/customXml" Target="../ink/ink701.xml"/><Relationship Id="rId68" Type="http://schemas.openxmlformats.org/officeDocument/2006/relationships/image" Target="../media/image716.png"/><Relationship Id="rId89" Type="http://schemas.openxmlformats.org/officeDocument/2006/relationships/customXml" Target="../ink/ink722.xml"/><Relationship Id="rId112" Type="http://schemas.openxmlformats.org/officeDocument/2006/relationships/image" Target="../media/image738.png"/><Relationship Id="rId133" Type="http://schemas.openxmlformats.org/officeDocument/2006/relationships/customXml" Target="../ink/ink744.xml"/><Relationship Id="rId154" Type="http://schemas.openxmlformats.org/officeDocument/2006/relationships/image" Target="../media/image757.png"/><Relationship Id="rId175" Type="http://schemas.openxmlformats.org/officeDocument/2006/relationships/customXml" Target="../ink/ink766.xml"/><Relationship Id="rId196" Type="http://schemas.openxmlformats.org/officeDocument/2006/relationships/image" Target="../media/image778.png"/><Relationship Id="rId200" Type="http://schemas.openxmlformats.org/officeDocument/2006/relationships/image" Target="../media/image780.png"/><Relationship Id="rId16" Type="http://schemas.openxmlformats.org/officeDocument/2006/relationships/image" Target="../media/image692.png"/><Relationship Id="rId221" Type="http://schemas.openxmlformats.org/officeDocument/2006/relationships/image" Target="../media/image790.png"/><Relationship Id="rId242" Type="http://schemas.openxmlformats.org/officeDocument/2006/relationships/customXml" Target="../ink/ink800.xml"/><Relationship Id="rId263" Type="http://schemas.openxmlformats.org/officeDocument/2006/relationships/image" Target="../media/image810.png"/><Relationship Id="rId284" Type="http://schemas.openxmlformats.org/officeDocument/2006/relationships/customXml" Target="../ink/ink821.xml"/><Relationship Id="rId37" Type="http://schemas.openxmlformats.org/officeDocument/2006/relationships/customXml" Target="../ink/ink696.xml"/><Relationship Id="rId58" Type="http://schemas.openxmlformats.org/officeDocument/2006/relationships/image" Target="../media/image711.png"/><Relationship Id="rId79" Type="http://schemas.openxmlformats.org/officeDocument/2006/relationships/customXml" Target="../ink/ink717.xml"/><Relationship Id="rId102" Type="http://schemas.openxmlformats.org/officeDocument/2006/relationships/image" Target="../media/image733.png"/><Relationship Id="rId123" Type="http://schemas.openxmlformats.org/officeDocument/2006/relationships/customXml" Target="../ink/ink739.xml"/><Relationship Id="rId144" Type="http://schemas.openxmlformats.org/officeDocument/2006/relationships/image" Target="../media/image752.png"/><Relationship Id="rId90" Type="http://schemas.openxmlformats.org/officeDocument/2006/relationships/image" Target="../media/image727.png"/><Relationship Id="rId165" Type="http://schemas.openxmlformats.org/officeDocument/2006/relationships/customXml" Target="../ink/ink761.xml"/><Relationship Id="rId186" Type="http://schemas.openxmlformats.org/officeDocument/2006/relationships/image" Target="../media/image773.png"/><Relationship Id="rId211" Type="http://schemas.openxmlformats.org/officeDocument/2006/relationships/customXml" Target="../ink/ink784.xml"/><Relationship Id="rId232" Type="http://schemas.openxmlformats.org/officeDocument/2006/relationships/customXml" Target="../ink/ink795.xml"/><Relationship Id="rId253" Type="http://schemas.openxmlformats.org/officeDocument/2006/relationships/image" Target="../media/image805.png"/><Relationship Id="rId274" Type="http://schemas.openxmlformats.org/officeDocument/2006/relationships/customXml" Target="../ink/ink816.xml"/><Relationship Id="rId295" Type="http://schemas.openxmlformats.org/officeDocument/2006/relationships/image" Target="../media/image826.png"/><Relationship Id="rId27" Type="http://schemas.openxmlformats.org/officeDocument/2006/relationships/customXml" Target="../ink/ink691.xml"/><Relationship Id="rId48" Type="http://schemas.openxmlformats.org/officeDocument/2006/relationships/image" Target="../media/image80.png"/><Relationship Id="rId69" Type="http://schemas.openxmlformats.org/officeDocument/2006/relationships/customXml" Target="../ink/ink712.xml"/><Relationship Id="rId113" Type="http://schemas.openxmlformats.org/officeDocument/2006/relationships/customXml" Target="../ink/ink734.xml"/><Relationship Id="rId134" Type="http://schemas.openxmlformats.org/officeDocument/2006/relationships/customXml" Target="../ink/ink745.xml"/><Relationship Id="rId80" Type="http://schemas.openxmlformats.org/officeDocument/2006/relationships/image" Target="../media/image722.png"/><Relationship Id="rId155" Type="http://schemas.openxmlformats.org/officeDocument/2006/relationships/customXml" Target="../ink/ink756.xml"/><Relationship Id="rId176" Type="http://schemas.openxmlformats.org/officeDocument/2006/relationships/image" Target="../media/image768.png"/><Relationship Id="rId197" Type="http://schemas.openxmlformats.org/officeDocument/2006/relationships/customXml" Target="../ink/ink777.xml"/><Relationship Id="rId201" Type="http://schemas.openxmlformats.org/officeDocument/2006/relationships/customXml" Target="../ink/ink779.xml"/><Relationship Id="rId222" Type="http://schemas.openxmlformats.org/officeDocument/2006/relationships/customXml" Target="../ink/ink790.xml"/><Relationship Id="rId243" Type="http://schemas.openxmlformats.org/officeDocument/2006/relationships/image" Target="../media/image800.png"/><Relationship Id="rId264" Type="http://schemas.openxmlformats.org/officeDocument/2006/relationships/customXml" Target="../ink/ink811.xml"/><Relationship Id="rId285" Type="http://schemas.openxmlformats.org/officeDocument/2006/relationships/image" Target="../media/image821.png"/><Relationship Id="rId17" Type="http://schemas.openxmlformats.org/officeDocument/2006/relationships/customXml" Target="../ink/ink686.xml"/><Relationship Id="rId38" Type="http://schemas.openxmlformats.org/officeDocument/2006/relationships/image" Target="../media/image703.png"/><Relationship Id="rId59" Type="http://schemas.openxmlformats.org/officeDocument/2006/relationships/customXml" Target="../ink/ink707.xml"/><Relationship Id="rId103" Type="http://schemas.openxmlformats.org/officeDocument/2006/relationships/customXml" Target="../ink/ink729.xml"/><Relationship Id="rId124" Type="http://schemas.openxmlformats.org/officeDocument/2006/relationships/image" Target="../media/image744.png"/><Relationship Id="rId70" Type="http://schemas.openxmlformats.org/officeDocument/2006/relationships/image" Target="../media/image717.png"/><Relationship Id="rId91" Type="http://schemas.openxmlformats.org/officeDocument/2006/relationships/customXml" Target="../ink/ink723.xml"/><Relationship Id="rId145" Type="http://schemas.openxmlformats.org/officeDocument/2006/relationships/customXml" Target="../ink/ink751.xml"/><Relationship Id="rId166" Type="http://schemas.openxmlformats.org/officeDocument/2006/relationships/image" Target="../media/image763.png"/><Relationship Id="rId187" Type="http://schemas.openxmlformats.org/officeDocument/2006/relationships/customXml" Target="../ink/ink772.xml"/><Relationship Id="rId1" Type="http://schemas.openxmlformats.org/officeDocument/2006/relationships/slideLayout" Target="../slideLayouts/slideLayout7.xml"/><Relationship Id="rId212" Type="http://schemas.openxmlformats.org/officeDocument/2006/relationships/image" Target="../media/image786.png"/><Relationship Id="rId233" Type="http://schemas.openxmlformats.org/officeDocument/2006/relationships/image" Target="../media/image796.png"/><Relationship Id="rId254" Type="http://schemas.openxmlformats.org/officeDocument/2006/relationships/customXml" Target="../ink/ink806.xml"/><Relationship Id="rId28" Type="http://schemas.openxmlformats.org/officeDocument/2006/relationships/image" Target="../media/image698.png"/><Relationship Id="rId49" Type="http://schemas.openxmlformats.org/officeDocument/2006/relationships/customXml" Target="../ink/ink702.xml"/><Relationship Id="rId114" Type="http://schemas.openxmlformats.org/officeDocument/2006/relationships/image" Target="../media/image739.png"/><Relationship Id="rId275" Type="http://schemas.openxmlformats.org/officeDocument/2006/relationships/image" Target="../media/image816.png"/><Relationship Id="rId296" Type="http://schemas.openxmlformats.org/officeDocument/2006/relationships/customXml" Target="../ink/ink827.xml"/><Relationship Id="rId300" Type="http://schemas.openxmlformats.org/officeDocument/2006/relationships/customXml" Target="../ink/ink829.xml"/><Relationship Id="rId60" Type="http://schemas.openxmlformats.org/officeDocument/2006/relationships/image" Target="../media/image712.png"/><Relationship Id="rId81" Type="http://schemas.openxmlformats.org/officeDocument/2006/relationships/customXml" Target="../ink/ink718.xml"/><Relationship Id="rId135" Type="http://schemas.openxmlformats.org/officeDocument/2006/relationships/image" Target="../media/image748.png"/><Relationship Id="rId156" Type="http://schemas.openxmlformats.org/officeDocument/2006/relationships/image" Target="../media/image758.png"/><Relationship Id="rId177" Type="http://schemas.openxmlformats.org/officeDocument/2006/relationships/customXml" Target="../ink/ink767.xml"/><Relationship Id="rId198" Type="http://schemas.openxmlformats.org/officeDocument/2006/relationships/image" Target="../media/image779.png"/><Relationship Id="rId202" Type="http://schemas.openxmlformats.org/officeDocument/2006/relationships/image" Target="../media/image781.png"/><Relationship Id="rId223" Type="http://schemas.openxmlformats.org/officeDocument/2006/relationships/image" Target="../media/image791.png"/><Relationship Id="rId244" Type="http://schemas.openxmlformats.org/officeDocument/2006/relationships/customXml" Target="../ink/ink801.xml"/><Relationship Id="rId18" Type="http://schemas.openxmlformats.org/officeDocument/2006/relationships/image" Target="../media/image693.png"/><Relationship Id="rId39" Type="http://schemas.openxmlformats.org/officeDocument/2006/relationships/customXml" Target="../ink/ink697.xml"/><Relationship Id="rId265" Type="http://schemas.openxmlformats.org/officeDocument/2006/relationships/image" Target="../media/image811.png"/><Relationship Id="rId286" Type="http://schemas.openxmlformats.org/officeDocument/2006/relationships/customXml" Target="../ink/ink822.xml"/><Relationship Id="rId50" Type="http://schemas.openxmlformats.org/officeDocument/2006/relationships/image" Target="../media/image707.png"/><Relationship Id="rId104" Type="http://schemas.openxmlformats.org/officeDocument/2006/relationships/image" Target="../media/image734.png"/><Relationship Id="rId125" Type="http://schemas.openxmlformats.org/officeDocument/2006/relationships/customXml" Target="../ink/ink740.xml"/><Relationship Id="rId146" Type="http://schemas.openxmlformats.org/officeDocument/2006/relationships/image" Target="../media/image753.png"/><Relationship Id="rId167" Type="http://schemas.openxmlformats.org/officeDocument/2006/relationships/customXml" Target="../ink/ink762.xml"/><Relationship Id="rId188" Type="http://schemas.openxmlformats.org/officeDocument/2006/relationships/image" Target="../media/image774.png"/><Relationship Id="rId71" Type="http://schemas.openxmlformats.org/officeDocument/2006/relationships/customXml" Target="../ink/ink713.xml"/><Relationship Id="rId92" Type="http://schemas.openxmlformats.org/officeDocument/2006/relationships/image" Target="../media/image728.png"/><Relationship Id="rId213" Type="http://schemas.openxmlformats.org/officeDocument/2006/relationships/customXml" Target="../ink/ink785.xml"/><Relationship Id="rId234" Type="http://schemas.openxmlformats.org/officeDocument/2006/relationships/customXml" Target="../ink/ink796.xml"/><Relationship Id="rId2" Type="http://schemas.openxmlformats.org/officeDocument/2006/relationships/image" Target="../media/image5.png"/><Relationship Id="rId29" Type="http://schemas.openxmlformats.org/officeDocument/2006/relationships/customXml" Target="../ink/ink692.xml"/><Relationship Id="rId255" Type="http://schemas.openxmlformats.org/officeDocument/2006/relationships/image" Target="../media/image806.png"/><Relationship Id="rId276" Type="http://schemas.openxmlformats.org/officeDocument/2006/relationships/customXml" Target="../ink/ink817.xml"/><Relationship Id="rId297" Type="http://schemas.openxmlformats.org/officeDocument/2006/relationships/image" Target="../media/image827.png"/><Relationship Id="rId40" Type="http://schemas.openxmlformats.org/officeDocument/2006/relationships/image" Target="../media/image704.png"/><Relationship Id="rId115" Type="http://schemas.openxmlformats.org/officeDocument/2006/relationships/customXml" Target="../ink/ink735.xml"/><Relationship Id="rId136" Type="http://schemas.openxmlformats.org/officeDocument/2006/relationships/customXml" Target="../ink/ink746.xml"/><Relationship Id="rId157" Type="http://schemas.openxmlformats.org/officeDocument/2006/relationships/customXml" Target="../ink/ink757.xml"/><Relationship Id="rId178" Type="http://schemas.openxmlformats.org/officeDocument/2006/relationships/image" Target="../media/image769.png"/><Relationship Id="rId301" Type="http://schemas.openxmlformats.org/officeDocument/2006/relationships/image" Target="../media/image829.png"/><Relationship Id="rId61" Type="http://schemas.openxmlformats.org/officeDocument/2006/relationships/customXml" Target="../ink/ink708.xml"/><Relationship Id="rId82" Type="http://schemas.openxmlformats.org/officeDocument/2006/relationships/image" Target="../media/image723.png"/><Relationship Id="rId199" Type="http://schemas.openxmlformats.org/officeDocument/2006/relationships/customXml" Target="../ink/ink778.xml"/><Relationship Id="rId203" Type="http://schemas.openxmlformats.org/officeDocument/2006/relationships/customXml" Target="../ink/ink780.xml"/><Relationship Id="rId19" Type="http://schemas.openxmlformats.org/officeDocument/2006/relationships/customXml" Target="../ink/ink687.xml"/><Relationship Id="rId224" Type="http://schemas.openxmlformats.org/officeDocument/2006/relationships/customXml" Target="../ink/ink791.xml"/><Relationship Id="rId245" Type="http://schemas.openxmlformats.org/officeDocument/2006/relationships/image" Target="../media/image801.png"/><Relationship Id="rId266" Type="http://schemas.openxmlformats.org/officeDocument/2006/relationships/customXml" Target="../ink/ink812.xml"/><Relationship Id="rId287" Type="http://schemas.openxmlformats.org/officeDocument/2006/relationships/image" Target="../media/image822.png"/><Relationship Id="rId30" Type="http://schemas.openxmlformats.org/officeDocument/2006/relationships/image" Target="../media/image699.png"/><Relationship Id="rId105" Type="http://schemas.openxmlformats.org/officeDocument/2006/relationships/customXml" Target="../ink/ink730.xml"/><Relationship Id="rId126" Type="http://schemas.openxmlformats.org/officeDocument/2006/relationships/image" Target="../media/image91.png"/><Relationship Id="rId147" Type="http://schemas.openxmlformats.org/officeDocument/2006/relationships/customXml" Target="../ink/ink752.xml"/><Relationship Id="rId168" Type="http://schemas.openxmlformats.org/officeDocument/2006/relationships/image" Target="../media/image764.png"/><Relationship Id="rId51" Type="http://schemas.openxmlformats.org/officeDocument/2006/relationships/customXml" Target="../ink/ink703.xml"/><Relationship Id="rId72" Type="http://schemas.openxmlformats.org/officeDocument/2006/relationships/image" Target="../media/image718.png"/><Relationship Id="rId93" Type="http://schemas.openxmlformats.org/officeDocument/2006/relationships/customXml" Target="../ink/ink724.xml"/><Relationship Id="rId189" Type="http://schemas.openxmlformats.org/officeDocument/2006/relationships/customXml" Target="../ink/ink773.xml"/><Relationship Id="rId3" Type="http://schemas.openxmlformats.org/officeDocument/2006/relationships/customXml" Target="../ink/ink679.xml"/><Relationship Id="rId214" Type="http://schemas.openxmlformats.org/officeDocument/2006/relationships/image" Target="../media/image787.png"/><Relationship Id="rId235" Type="http://schemas.openxmlformats.org/officeDocument/2006/relationships/image" Target="../media/image797.png"/><Relationship Id="rId256" Type="http://schemas.openxmlformats.org/officeDocument/2006/relationships/customXml" Target="../ink/ink807.xml"/><Relationship Id="rId277" Type="http://schemas.openxmlformats.org/officeDocument/2006/relationships/image" Target="../media/image817.png"/><Relationship Id="rId298" Type="http://schemas.openxmlformats.org/officeDocument/2006/relationships/customXml" Target="../ink/ink828.xml"/><Relationship Id="rId116" Type="http://schemas.openxmlformats.org/officeDocument/2006/relationships/image" Target="../media/image740.png"/><Relationship Id="rId137" Type="http://schemas.openxmlformats.org/officeDocument/2006/relationships/image" Target="../media/image749.png"/><Relationship Id="rId158" Type="http://schemas.openxmlformats.org/officeDocument/2006/relationships/image" Target="../media/image759.png"/><Relationship Id="rId302" Type="http://schemas.openxmlformats.org/officeDocument/2006/relationships/customXml" Target="../ink/ink830.xml"/><Relationship Id="rId20" Type="http://schemas.openxmlformats.org/officeDocument/2006/relationships/image" Target="../media/image694.png"/><Relationship Id="rId41" Type="http://schemas.openxmlformats.org/officeDocument/2006/relationships/customXml" Target="../ink/ink698.xml"/><Relationship Id="rId62" Type="http://schemas.openxmlformats.org/officeDocument/2006/relationships/image" Target="../media/image713.png"/><Relationship Id="rId83" Type="http://schemas.openxmlformats.org/officeDocument/2006/relationships/customXml" Target="../ink/ink719.xml"/><Relationship Id="rId179" Type="http://schemas.openxmlformats.org/officeDocument/2006/relationships/customXml" Target="../ink/ink768.xml"/><Relationship Id="rId190" Type="http://schemas.openxmlformats.org/officeDocument/2006/relationships/image" Target="../media/image775.png"/><Relationship Id="rId204" Type="http://schemas.openxmlformats.org/officeDocument/2006/relationships/image" Target="../media/image782.png"/><Relationship Id="rId225" Type="http://schemas.openxmlformats.org/officeDocument/2006/relationships/image" Target="../media/image792.png"/><Relationship Id="rId246" Type="http://schemas.openxmlformats.org/officeDocument/2006/relationships/customXml" Target="../ink/ink802.xml"/><Relationship Id="rId267" Type="http://schemas.openxmlformats.org/officeDocument/2006/relationships/image" Target="../media/image812.png"/><Relationship Id="rId288" Type="http://schemas.openxmlformats.org/officeDocument/2006/relationships/customXml" Target="../ink/ink823.xml"/><Relationship Id="rId106" Type="http://schemas.openxmlformats.org/officeDocument/2006/relationships/image" Target="../media/image735.png"/><Relationship Id="rId127" Type="http://schemas.openxmlformats.org/officeDocument/2006/relationships/customXml" Target="../ink/ink741.xml"/><Relationship Id="rId10" Type="http://schemas.openxmlformats.org/officeDocument/2006/relationships/image" Target="../media/image689.png"/><Relationship Id="rId31" Type="http://schemas.openxmlformats.org/officeDocument/2006/relationships/customXml" Target="../ink/ink693.xml"/><Relationship Id="rId52" Type="http://schemas.openxmlformats.org/officeDocument/2006/relationships/image" Target="../media/image708.png"/><Relationship Id="rId73" Type="http://schemas.openxmlformats.org/officeDocument/2006/relationships/customXml" Target="../ink/ink714.xml"/><Relationship Id="rId94" Type="http://schemas.openxmlformats.org/officeDocument/2006/relationships/image" Target="../media/image729.png"/><Relationship Id="rId148" Type="http://schemas.openxmlformats.org/officeDocument/2006/relationships/image" Target="../media/image754.png"/><Relationship Id="rId169" Type="http://schemas.openxmlformats.org/officeDocument/2006/relationships/customXml" Target="../ink/ink763.xml"/><Relationship Id="rId4" Type="http://schemas.openxmlformats.org/officeDocument/2006/relationships/image" Target="../media/image686.png"/><Relationship Id="rId180" Type="http://schemas.openxmlformats.org/officeDocument/2006/relationships/image" Target="../media/image770.png"/><Relationship Id="rId215" Type="http://schemas.openxmlformats.org/officeDocument/2006/relationships/customXml" Target="../ink/ink786.xml"/><Relationship Id="rId236" Type="http://schemas.openxmlformats.org/officeDocument/2006/relationships/customXml" Target="../ink/ink797.xml"/><Relationship Id="rId257" Type="http://schemas.openxmlformats.org/officeDocument/2006/relationships/image" Target="../media/image807.png"/><Relationship Id="rId278" Type="http://schemas.openxmlformats.org/officeDocument/2006/relationships/customXml" Target="../ink/ink818.xml"/><Relationship Id="rId303" Type="http://schemas.openxmlformats.org/officeDocument/2006/relationships/image" Target="../media/image830.png"/><Relationship Id="rId42" Type="http://schemas.openxmlformats.org/officeDocument/2006/relationships/image" Target="../media/image705.png"/><Relationship Id="rId84" Type="http://schemas.openxmlformats.org/officeDocument/2006/relationships/image" Target="../media/image724.png"/><Relationship Id="rId138" Type="http://schemas.openxmlformats.org/officeDocument/2006/relationships/customXml" Target="../ink/ink747.xml"/><Relationship Id="rId191" Type="http://schemas.openxmlformats.org/officeDocument/2006/relationships/customXml" Target="../ink/ink774.xml"/><Relationship Id="rId205" Type="http://schemas.openxmlformats.org/officeDocument/2006/relationships/customXml" Target="../ink/ink781.xml"/><Relationship Id="rId247" Type="http://schemas.openxmlformats.org/officeDocument/2006/relationships/image" Target="../media/image802.png"/><Relationship Id="rId107" Type="http://schemas.openxmlformats.org/officeDocument/2006/relationships/customXml" Target="../ink/ink731.xml"/><Relationship Id="rId289" Type="http://schemas.openxmlformats.org/officeDocument/2006/relationships/image" Target="../media/image823.png"/><Relationship Id="rId11" Type="http://schemas.openxmlformats.org/officeDocument/2006/relationships/customXml" Target="../ink/ink683.xml"/><Relationship Id="rId53" Type="http://schemas.openxmlformats.org/officeDocument/2006/relationships/customXml" Target="../ink/ink704.xml"/><Relationship Id="rId149" Type="http://schemas.openxmlformats.org/officeDocument/2006/relationships/customXml" Target="../ink/ink753.xml"/><Relationship Id="rId95" Type="http://schemas.openxmlformats.org/officeDocument/2006/relationships/customXml" Target="../ink/ink725.xml"/><Relationship Id="rId160" Type="http://schemas.openxmlformats.org/officeDocument/2006/relationships/image" Target="../media/image760.png"/><Relationship Id="rId216" Type="http://schemas.openxmlformats.org/officeDocument/2006/relationships/image" Target="../media/image788.png"/><Relationship Id="rId258" Type="http://schemas.openxmlformats.org/officeDocument/2006/relationships/customXml" Target="../ink/ink808.xml"/><Relationship Id="rId22" Type="http://schemas.openxmlformats.org/officeDocument/2006/relationships/image" Target="../media/image695.png"/><Relationship Id="rId64" Type="http://schemas.openxmlformats.org/officeDocument/2006/relationships/image" Target="../media/image714.png"/><Relationship Id="rId118" Type="http://schemas.openxmlformats.org/officeDocument/2006/relationships/image" Target="../media/image741.png"/><Relationship Id="rId171" Type="http://schemas.openxmlformats.org/officeDocument/2006/relationships/customXml" Target="../ink/ink764.xml"/><Relationship Id="rId227" Type="http://schemas.openxmlformats.org/officeDocument/2006/relationships/image" Target="../media/image793.png"/><Relationship Id="rId269" Type="http://schemas.openxmlformats.org/officeDocument/2006/relationships/image" Target="../media/image813.png"/><Relationship Id="rId33" Type="http://schemas.openxmlformats.org/officeDocument/2006/relationships/customXml" Target="../ink/ink694.xml"/><Relationship Id="rId129" Type="http://schemas.openxmlformats.org/officeDocument/2006/relationships/customXml" Target="../ink/ink742.xml"/><Relationship Id="rId280" Type="http://schemas.openxmlformats.org/officeDocument/2006/relationships/customXml" Target="../ink/ink819.xml"/><Relationship Id="rId75" Type="http://schemas.openxmlformats.org/officeDocument/2006/relationships/customXml" Target="../ink/ink715.xml"/><Relationship Id="rId140" Type="http://schemas.openxmlformats.org/officeDocument/2006/relationships/image" Target="../media/image750.png"/><Relationship Id="rId182" Type="http://schemas.openxmlformats.org/officeDocument/2006/relationships/image" Target="../media/image771.png"/><Relationship Id="rId6" Type="http://schemas.openxmlformats.org/officeDocument/2006/relationships/image" Target="../media/image687.png"/><Relationship Id="rId238" Type="http://schemas.openxmlformats.org/officeDocument/2006/relationships/customXml" Target="../ink/ink798.xml"/></Relationships>
</file>

<file path=ppt/slides/_rels/slide22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888.png"/><Relationship Id="rId21" Type="http://schemas.openxmlformats.org/officeDocument/2006/relationships/image" Target="../media/image841.png"/><Relationship Id="rId42" Type="http://schemas.openxmlformats.org/officeDocument/2006/relationships/customXml" Target="../ink/ink852.xml"/><Relationship Id="rId63" Type="http://schemas.openxmlformats.org/officeDocument/2006/relationships/image" Target="../media/image862.png"/><Relationship Id="rId84" Type="http://schemas.openxmlformats.org/officeDocument/2006/relationships/customXml" Target="../ink/ink873.xml"/><Relationship Id="rId138" Type="http://schemas.openxmlformats.org/officeDocument/2006/relationships/customXml" Target="../ink/ink900.xml"/><Relationship Id="rId107" Type="http://schemas.openxmlformats.org/officeDocument/2006/relationships/image" Target="../media/image883.png"/><Relationship Id="rId11" Type="http://schemas.openxmlformats.org/officeDocument/2006/relationships/image" Target="../media/image836.png"/><Relationship Id="rId32" Type="http://schemas.openxmlformats.org/officeDocument/2006/relationships/customXml" Target="../ink/ink847.xml"/><Relationship Id="rId53" Type="http://schemas.openxmlformats.org/officeDocument/2006/relationships/image" Target="../media/image857.png"/><Relationship Id="rId74" Type="http://schemas.openxmlformats.org/officeDocument/2006/relationships/customXml" Target="../ink/ink868.xml"/><Relationship Id="rId128" Type="http://schemas.openxmlformats.org/officeDocument/2006/relationships/customXml" Target="../ink/ink895.xml"/><Relationship Id="rId149" Type="http://schemas.openxmlformats.org/officeDocument/2006/relationships/image" Target="../media/image903.png"/><Relationship Id="rId5" Type="http://schemas.openxmlformats.org/officeDocument/2006/relationships/image" Target="../media/image833.png"/><Relationship Id="rId95" Type="http://schemas.openxmlformats.org/officeDocument/2006/relationships/image" Target="../media/image877.png"/><Relationship Id="rId22" Type="http://schemas.openxmlformats.org/officeDocument/2006/relationships/customXml" Target="../ink/ink842.xml"/><Relationship Id="rId27" Type="http://schemas.openxmlformats.org/officeDocument/2006/relationships/image" Target="../media/image844.png"/><Relationship Id="rId43" Type="http://schemas.openxmlformats.org/officeDocument/2006/relationships/image" Target="../media/image852.png"/><Relationship Id="rId48" Type="http://schemas.openxmlformats.org/officeDocument/2006/relationships/customXml" Target="../ink/ink855.xml"/><Relationship Id="rId64" Type="http://schemas.openxmlformats.org/officeDocument/2006/relationships/customXml" Target="../ink/ink863.xml"/><Relationship Id="rId69" Type="http://schemas.openxmlformats.org/officeDocument/2006/relationships/image" Target="../media/image865.png"/><Relationship Id="rId113" Type="http://schemas.openxmlformats.org/officeDocument/2006/relationships/image" Target="../media/image886.png"/><Relationship Id="rId118" Type="http://schemas.openxmlformats.org/officeDocument/2006/relationships/customXml" Target="../ink/ink890.xml"/><Relationship Id="rId134" Type="http://schemas.openxmlformats.org/officeDocument/2006/relationships/customXml" Target="../ink/ink898.xml"/><Relationship Id="rId139" Type="http://schemas.openxmlformats.org/officeDocument/2006/relationships/image" Target="../media/image898.png"/><Relationship Id="rId80" Type="http://schemas.openxmlformats.org/officeDocument/2006/relationships/customXml" Target="../ink/ink871.xml"/><Relationship Id="rId85" Type="http://schemas.openxmlformats.org/officeDocument/2006/relationships/image" Target="../media/image873.png"/><Relationship Id="rId150" Type="http://schemas.openxmlformats.org/officeDocument/2006/relationships/customXml" Target="../ink/ink906.xml"/><Relationship Id="rId12" Type="http://schemas.openxmlformats.org/officeDocument/2006/relationships/customXml" Target="../ink/ink837.xml"/><Relationship Id="rId17" Type="http://schemas.openxmlformats.org/officeDocument/2006/relationships/image" Target="../media/image839.png"/><Relationship Id="rId33" Type="http://schemas.openxmlformats.org/officeDocument/2006/relationships/image" Target="../media/image847.png"/><Relationship Id="rId38" Type="http://schemas.openxmlformats.org/officeDocument/2006/relationships/customXml" Target="../ink/ink850.xml"/><Relationship Id="rId59" Type="http://schemas.openxmlformats.org/officeDocument/2006/relationships/image" Target="../media/image860.png"/><Relationship Id="rId103" Type="http://schemas.openxmlformats.org/officeDocument/2006/relationships/image" Target="../media/image881.png"/><Relationship Id="rId108" Type="http://schemas.openxmlformats.org/officeDocument/2006/relationships/customXml" Target="../ink/ink885.xml"/><Relationship Id="rId124" Type="http://schemas.openxmlformats.org/officeDocument/2006/relationships/customXml" Target="../ink/ink893.xml"/><Relationship Id="rId129" Type="http://schemas.openxmlformats.org/officeDocument/2006/relationships/image" Target="../media/image91.png"/><Relationship Id="rId54" Type="http://schemas.openxmlformats.org/officeDocument/2006/relationships/customXml" Target="../ink/ink858.xml"/><Relationship Id="rId70" Type="http://schemas.openxmlformats.org/officeDocument/2006/relationships/customXml" Target="../ink/ink866.xml"/><Relationship Id="rId75" Type="http://schemas.openxmlformats.org/officeDocument/2006/relationships/image" Target="../media/image868.png"/><Relationship Id="rId91" Type="http://schemas.openxmlformats.org/officeDocument/2006/relationships/image" Target="../media/image80.png"/><Relationship Id="rId96" Type="http://schemas.openxmlformats.org/officeDocument/2006/relationships/customXml" Target="../ink/ink879.xml"/><Relationship Id="rId140" Type="http://schemas.openxmlformats.org/officeDocument/2006/relationships/customXml" Target="../ink/ink901.xml"/><Relationship Id="rId145" Type="http://schemas.openxmlformats.org/officeDocument/2006/relationships/image" Target="../media/image901.png"/><Relationship Id="rId1" Type="http://schemas.openxmlformats.org/officeDocument/2006/relationships/slideLayout" Target="../slideLayouts/slideLayout7.xml"/><Relationship Id="rId6" Type="http://schemas.openxmlformats.org/officeDocument/2006/relationships/customXml" Target="../ink/ink834.xml"/><Relationship Id="rId23" Type="http://schemas.openxmlformats.org/officeDocument/2006/relationships/image" Target="../media/image842.png"/><Relationship Id="rId28" Type="http://schemas.openxmlformats.org/officeDocument/2006/relationships/customXml" Target="../ink/ink845.xml"/><Relationship Id="rId49" Type="http://schemas.openxmlformats.org/officeDocument/2006/relationships/image" Target="../media/image855.png"/><Relationship Id="rId114" Type="http://schemas.openxmlformats.org/officeDocument/2006/relationships/customXml" Target="../ink/ink888.xml"/><Relationship Id="rId119" Type="http://schemas.openxmlformats.org/officeDocument/2006/relationships/image" Target="../media/image889.png"/><Relationship Id="rId44" Type="http://schemas.openxmlformats.org/officeDocument/2006/relationships/customXml" Target="../ink/ink853.xml"/><Relationship Id="rId60" Type="http://schemas.openxmlformats.org/officeDocument/2006/relationships/customXml" Target="../ink/ink861.xml"/><Relationship Id="rId65" Type="http://schemas.openxmlformats.org/officeDocument/2006/relationships/image" Target="../media/image863.png"/><Relationship Id="rId81" Type="http://schemas.openxmlformats.org/officeDocument/2006/relationships/image" Target="../media/image871.png"/><Relationship Id="rId86" Type="http://schemas.openxmlformats.org/officeDocument/2006/relationships/customXml" Target="../ink/ink874.xml"/><Relationship Id="rId130" Type="http://schemas.openxmlformats.org/officeDocument/2006/relationships/customXml" Target="../ink/ink896.xml"/><Relationship Id="rId135" Type="http://schemas.openxmlformats.org/officeDocument/2006/relationships/image" Target="../media/image896.png"/><Relationship Id="rId151" Type="http://schemas.openxmlformats.org/officeDocument/2006/relationships/image" Target="../media/image904.png"/><Relationship Id="rId13" Type="http://schemas.openxmlformats.org/officeDocument/2006/relationships/image" Target="../media/image837.png"/><Relationship Id="rId18" Type="http://schemas.openxmlformats.org/officeDocument/2006/relationships/customXml" Target="../ink/ink840.xml"/><Relationship Id="rId39" Type="http://schemas.openxmlformats.org/officeDocument/2006/relationships/image" Target="../media/image850.png"/><Relationship Id="rId109" Type="http://schemas.openxmlformats.org/officeDocument/2006/relationships/image" Target="../media/image884.png"/><Relationship Id="rId34" Type="http://schemas.openxmlformats.org/officeDocument/2006/relationships/customXml" Target="../ink/ink848.xml"/><Relationship Id="rId50" Type="http://schemas.openxmlformats.org/officeDocument/2006/relationships/customXml" Target="../ink/ink856.xml"/><Relationship Id="rId55" Type="http://schemas.openxmlformats.org/officeDocument/2006/relationships/image" Target="../media/image858.png"/><Relationship Id="rId76" Type="http://schemas.openxmlformats.org/officeDocument/2006/relationships/customXml" Target="../ink/ink869.xml"/><Relationship Id="rId97" Type="http://schemas.openxmlformats.org/officeDocument/2006/relationships/image" Target="../media/image878.png"/><Relationship Id="rId104" Type="http://schemas.openxmlformats.org/officeDocument/2006/relationships/customXml" Target="../ink/ink883.xml"/><Relationship Id="rId120" Type="http://schemas.openxmlformats.org/officeDocument/2006/relationships/customXml" Target="../ink/ink891.xml"/><Relationship Id="rId125" Type="http://schemas.openxmlformats.org/officeDocument/2006/relationships/image" Target="../media/image892.png"/><Relationship Id="rId141" Type="http://schemas.openxmlformats.org/officeDocument/2006/relationships/image" Target="../media/image899.png"/><Relationship Id="rId146" Type="http://schemas.openxmlformats.org/officeDocument/2006/relationships/customXml" Target="../ink/ink904.xml"/><Relationship Id="rId7" Type="http://schemas.openxmlformats.org/officeDocument/2006/relationships/image" Target="../media/image834.png"/><Relationship Id="rId71" Type="http://schemas.openxmlformats.org/officeDocument/2006/relationships/image" Target="../media/image866.png"/><Relationship Id="rId92" Type="http://schemas.openxmlformats.org/officeDocument/2006/relationships/customXml" Target="../ink/ink877.xml"/><Relationship Id="rId2" Type="http://schemas.openxmlformats.org/officeDocument/2006/relationships/customXml" Target="../ink/ink832.xml"/><Relationship Id="rId29" Type="http://schemas.openxmlformats.org/officeDocument/2006/relationships/image" Target="../media/image845.png"/><Relationship Id="rId24" Type="http://schemas.openxmlformats.org/officeDocument/2006/relationships/customXml" Target="../ink/ink843.xml"/><Relationship Id="rId40" Type="http://schemas.openxmlformats.org/officeDocument/2006/relationships/customXml" Target="../ink/ink851.xml"/><Relationship Id="rId45" Type="http://schemas.openxmlformats.org/officeDocument/2006/relationships/image" Target="../media/image853.png"/><Relationship Id="rId66" Type="http://schemas.openxmlformats.org/officeDocument/2006/relationships/customXml" Target="../ink/ink864.xml"/><Relationship Id="rId87" Type="http://schemas.openxmlformats.org/officeDocument/2006/relationships/image" Target="../media/image874.png"/><Relationship Id="rId110" Type="http://schemas.openxmlformats.org/officeDocument/2006/relationships/customXml" Target="../ink/ink886.xml"/><Relationship Id="rId115" Type="http://schemas.openxmlformats.org/officeDocument/2006/relationships/image" Target="../media/image887.png"/><Relationship Id="rId131" Type="http://schemas.openxmlformats.org/officeDocument/2006/relationships/image" Target="../media/image894.png"/><Relationship Id="rId136" Type="http://schemas.openxmlformats.org/officeDocument/2006/relationships/customXml" Target="../ink/ink899.xml"/><Relationship Id="rId61" Type="http://schemas.openxmlformats.org/officeDocument/2006/relationships/image" Target="../media/image861.png"/><Relationship Id="rId82" Type="http://schemas.openxmlformats.org/officeDocument/2006/relationships/customXml" Target="../ink/ink872.xml"/><Relationship Id="rId152" Type="http://schemas.openxmlformats.org/officeDocument/2006/relationships/customXml" Target="../ink/ink907.xml"/><Relationship Id="rId19" Type="http://schemas.openxmlformats.org/officeDocument/2006/relationships/image" Target="../media/image840.png"/><Relationship Id="rId14" Type="http://schemas.openxmlformats.org/officeDocument/2006/relationships/customXml" Target="../ink/ink838.xml"/><Relationship Id="rId30" Type="http://schemas.openxmlformats.org/officeDocument/2006/relationships/customXml" Target="../ink/ink846.xml"/><Relationship Id="rId35" Type="http://schemas.openxmlformats.org/officeDocument/2006/relationships/image" Target="../media/image848.png"/><Relationship Id="rId56" Type="http://schemas.openxmlformats.org/officeDocument/2006/relationships/customXml" Target="../ink/ink859.xml"/><Relationship Id="rId77" Type="http://schemas.openxmlformats.org/officeDocument/2006/relationships/image" Target="../media/image869.png"/><Relationship Id="rId100" Type="http://schemas.openxmlformats.org/officeDocument/2006/relationships/customXml" Target="../ink/ink881.xml"/><Relationship Id="rId105" Type="http://schemas.openxmlformats.org/officeDocument/2006/relationships/image" Target="../media/image882.png"/><Relationship Id="rId126" Type="http://schemas.openxmlformats.org/officeDocument/2006/relationships/customXml" Target="../ink/ink894.xml"/><Relationship Id="rId147" Type="http://schemas.openxmlformats.org/officeDocument/2006/relationships/image" Target="../media/image902.png"/><Relationship Id="rId8" Type="http://schemas.openxmlformats.org/officeDocument/2006/relationships/customXml" Target="../ink/ink835.xml"/><Relationship Id="rId51" Type="http://schemas.openxmlformats.org/officeDocument/2006/relationships/image" Target="../media/image856.png"/><Relationship Id="rId72" Type="http://schemas.openxmlformats.org/officeDocument/2006/relationships/customXml" Target="../ink/ink867.xml"/><Relationship Id="rId93" Type="http://schemas.openxmlformats.org/officeDocument/2006/relationships/image" Target="../media/image876.png"/><Relationship Id="rId98" Type="http://schemas.openxmlformats.org/officeDocument/2006/relationships/customXml" Target="../ink/ink880.xml"/><Relationship Id="rId121" Type="http://schemas.openxmlformats.org/officeDocument/2006/relationships/image" Target="../media/image890.png"/><Relationship Id="rId142" Type="http://schemas.openxmlformats.org/officeDocument/2006/relationships/customXml" Target="../ink/ink902.xml"/><Relationship Id="rId3" Type="http://schemas.openxmlformats.org/officeDocument/2006/relationships/image" Target="../media/image832.png"/><Relationship Id="rId25" Type="http://schemas.openxmlformats.org/officeDocument/2006/relationships/image" Target="../media/image843.png"/><Relationship Id="rId46" Type="http://schemas.openxmlformats.org/officeDocument/2006/relationships/customXml" Target="../ink/ink854.xml"/><Relationship Id="rId67" Type="http://schemas.openxmlformats.org/officeDocument/2006/relationships/image" Target="../media/image864.png"/><Relationship Id="rId116" Type="http://schemas.openxmlformats.org/officeDocument/2006/relationships/customXml" Target="../ink/ink889.xml"/><Relationship Id="rId137" Type="http://schemas.openxmlformats.org/officeDocument/2006/relationships/image" Target="../media/image897.png"/><Relationship Id="rId20" Type="http://schemas.openxmlformats.org/officeDocument/2006/relationships/customXml" Target="../ink/ink841.xml"/><Relationship Id="rId41" Type="http://schemas.openxmlformats.org/officeDocument/2006/relationships/image" Target="../media/image851.png"/><Relationship Id="rId62" Type="http://schemas.openxmlformats.org/officeDocument/2006/relationships/customXml" Target="../ink/ink862.xml"/><Relationship Id="rId83" Type="http://schemas.openxmlformats.org/officeDocument/2006/relationships/image" Target="../media/image872.png"/><Relationship Id="rId88" Type="http://schemas.openxmlformats.org/officeDocument/2006/relationships/customXml" Target="../ink/ink875.xml"/><Relationship Id="rId111" Type="http://schemas.openxmlformats.org/officeDocument/2006/relationships/image" Target="../media/image885.png"/><Relationship Id="rId132" Type="http://schemas.openxmlformats.org/officeDocument/2006/relationships/customXml" Target="../ink/ink897.xml"/><Relationship Id="rId153" Type="http://schemas.openxmlformats.org/officeDocument/2006/relationships/image" Target="../media/image905.png"/><Relationship Id="rId15" Type="http://schemas.openxmlformats.org/officeDocument/2006/relationships/image" Target="../media/image838.png"/><Relationship Id="rId36" Type="http://schemas.openxmlformats.org/officeDocument/2006/relationships/customXml" Target="../ink/ink849.xml"/><Relationship Id="rId57" Type="http://schemas.openxmlformats.org/officeDocument/2006/relationships/image" Target="../media/image859.png"/><Relationship Id="rId106" Type="http://schemas.openxmlformats.org/officeDocument/2006/relationships/customXml" Target="../ink/ink884.xml"/><Relationship Id="rId127" Type="http://schemas.openxmlformats.org/officeDocument/2006/relationships/image" Target="../media/image893.png"/><Relationship Id="rId10" Type="http://schemas.openxmlformats.org/officeDocument/2006/relationships/customXml" Target="../ink/ink836.xml"/><Relationship Id="rId31" Type="http://schemas.openxmlformats.org/officeDocument/2006/relationships/image" Target="../media/image846.png"/><Relationship Id="rId52" Type="http://schemas.openxmlformats.org/officeDocument/2006/relationships/customXml" Target="../ink/ink857.xml"/><Relationship Id="rId73" Type="http://schemas.openxmlformats.org/officeDocument/2006/relationships/image" Target="../media/image867.png"/><Relationship Id="rId78" Type="http://schemas.openxmlformats.org/officeDocument/2006/relationships/customXml" Target="../ink/ink870.xml"/><Relationship Id="rId94" Type="http://schemas.openxmlformats.org/officeDocument/2006/relationships/customXml" Target="../ink/ink878.xml"/><Relationship Id="rId99" Type="http://schemas.openxmlformats.org/officeDocument/2006/relationships/image" Target="../media/image879.png"/><Relationship Id="rId101" Type="http://schemas.openxmlformats.org/officeDocument/2006/relationships/image" Target="../media/image880.png"/><Relationship Id="rId122" Type="http://schemas.openxmlformats.org/officeDocument/2006/relationships/customXml" Target="../ink/ink892.xml"/><Relationship Id="rId143" Type="http://schemas.openxmlformats.org/officeDocument/2006/relationships/image" Target="../media/image900.png"/><Relationship Id="rId148" Type="http://schemas.openxmlformats.org/officeDocument/2006/relationships/customXml" Target="../ink/ink905.xml"/><Relationship Id="rId4" Type="http://schemas.openxmlformats.org/officeDocument/2006/relationships/customXml" Target="../ink/ink833.xml"/><Relationship Id="rId9" Type="http://schemas.openxmlformats.org/officeDocument/2006/relationships/image" Target="../media/image835.png"/><Relationship Id="rId26" Type="http://schemas.openxmlformats.org/officeDocument/2006/relationships/customXml" Target="../ink/ink844.xml"/><Relationship Id="rId47" Type="http://schemas.openxmlformats.org/officeDocument/2006/relationships/image" Target="../media/image854.png"/><Relationship Id="rId68" Type="http://schemas.openxmlformats.org/officeDocument/2006/relationships/customXml" Target="../ink/ink865.xml"/><Relationship Id="rId89" Type="http://schemas.openxmlformats.org/officeDocument/2006/relationships/image" Target="../media/image875.png"/><Relationship Id="rId112" Type="http://schemas.openxmlformats.org/officeDocument/2006/relationships/customXml" Target="../ink/ink887.xml"/><Relationship Id="rId133" Type="http://schemas.openxmlformats.org/officeDocument/2006/relationships/image" Target="../media/image895.png"/><Relationship Id="rId16" Type="http://schemas.openxmlformats.org/officeDocument/2006/relationships/customXml" Target="../ink/ink839.xml"/><Relationship Id="rId37" Type="http://schemas.openxmlformats.org/officeDocument/2006/relationships/image" Target="../media/image849.png"/><Relationship Id="rId58" Type="http://schemas.openxmlformats.org/officeDocument/2006/relationships/customXml" Target="../ink/ink860.xml"/><Relationship Id="rId79" Type="http://schemas.openxmlformats.org/officeDocument/2006/relationships/image" Target="../media/image870.png"/><Relationship Id="rId102" Type="http://schemas.openxmlformats.org/officeDocument/2006/relationships/customXml" Target="../ink/ink882.xml"/><Relationship Id="rId123" Type="http://schemas.openxmlformats.org/officeDocument/2006/relationships/image" Target="../media/image891.png"/><Relationship Id="rId144" Type="http://schemas.openxmlformats.org/officeDocument/2006/relationships/customXml" Target="../ink/ink903.xml"/><Relationship Id="rId90" Type="http://schemas.openxmlformats.org/officeDocument/2006/relationships/customXml" Target="../ink/ink876.xml"/></Relationships>
</file>

<file path=ppt/slides/_rels/slide23.xml.rels><?xml version="1.0" encoding="UTF-8" standalone="yes"?>
<Relationships xmlns="http://schemas.openxmlformats.org/package/2006/relationships"><Relationship Id="rId13" Type="http://schemas.openxmlformats.org/officeDocument/2006/relationships/image" Target="../media/image911.png"/><Relationship Id="rId18" Type="http://schemas.openxmlformats.org/officeDocument/2006/relationships/customXml" Target="../ink/ink915.xml"/><Relationship Id="rId26" Type="http://schemas.openxmlformats.org/officeDocument/2006/relationships/customXml" Target="../ink/ink919.xml"/><Relationship Id="rId39" Type="http://schemas.openxmlformats.org/officeDocument/2006/relationships/image" Target="../media/image924.png"/><Relationship Id="rId21" Type="http://schemas.openxmlformats.org/officeDocument/2006/relationships/image" Target="../media/image915.png"/><Relationship Id="rId34" Type="http://schemas.openxmlformats.org/officeDocument/2006/relationships/customXml" Target="../ink/ink923.xml"/><Relationship Id="rId42" Type="http://schemas.openxmlformats.org/officeDocument/2006/relationships/customXml" Target="../ink/ink927.xml"/><Relationship Id="rId47" Type="http://schemas.openxmlformats.org/officeDocument/2006/relationships/image" Target="../media/image928.png"/><Relationship Id="rId50" Type="http://schemas.openxmlformats.org/officeDocument/2006/relationships/customXml" Target="../ink/ink931.xml"/><Relationship Id="rId55" Type="http://schemas.openxmlformats.org/officeDocument/2006/relationships/image" Target="../media/image932.png"/><Relationship Id="rId7" Type="http://schemas.openxmlformats.org/officeDocument/2006/relationships/image" Target="../media/image908.png"/><Relationship Id="rId2" Type="http://schemas.openxmlformats.org/officeDocument/2006/relationships/image" Target="../media/image906.png"/><Relationship Id="rId16" Type="http://schemas.openxmlformats.org/officeDocument/2006/relationships/customXml" Target="../ink/ink914.xml"/><Relationship Id="rId29" Type="http://schemas.openxmlformats.org/officeDocument/2006/relationships/image" Target="../media/image919.png"/><Relationship Id="rId11" Type="http://schemas.openxmlformats.org/officeDocument/2006/relationships/image" Target="../media/image910.png"/><Relationship Id="rId24" Type="http://schemas.openxmlformats.org/officeDocument/2006/relationships/customXml" Target="../ink/ink918.xml"/><Relationship Id="rId32" Type="http://schemas.openxmlformats.org/officeDocument/2006/relationships/customXml" Target="../ink/ink922.xml"/><Relationship Id="rId37" Type="http://schemas.openxmlformats.org/officeDocument/2006/relationships/image" Target="../media/image923.png"/><Relationship Id="rId40" Type="http://schemas.openxmlformats.org/officeDocument/2006/relationships/customXml" Target="../ink/ink926.xml"/><Relationship Id="rId45" Type="http://schemas.openxmlformats.org/officeDocument/2006/relationships/image" Target="../media/image927.png"/><Relationship Id="rId53" Type="http://schemas.openxmlformats.org/officeDocument/2006/relationships/image" Target="../media/image931.png"/><Relationship Id="rId5" Type="http://schemas.openxmlformats.org/officeDocument/2006/relationships/image" Target="../media/image907.png"/><Relationship Id="rId19" Type="http://schemas.openxmlformats.org/officeDocument/2006/relationships/image" Target="../media/image914.png"/><Relationship Id="rId4" Type="http://schemas.openxmlformats.org/officeDocument/2006/relationships/customXml" Target="../ink/ink908.xml"/><Relationship Id="rId9" Type="http://schemas.openxmlformats.org/officeDocument/2006/relationships/image" Target="../media/image909.png"/><Relationship Id="rId14" Type="http://schemas.openxmlformats.org/officeDocument/2006/relationships/customXml" Target="../ink/ink913.xml"/><Relationship Id="rId22" Type="http://schemas.openxmlformats.org/officeDocument/2006/relationships/customXml" Target="../ink/ink917.xml"/><Relationship Id="rId27" Type="http://schemas.openxmlformats.org/officeDocument/2006/relationships/image" Target="../media/image918.png"/><Relationship Id="rId30" Type="http://schemas.openxmlformats.org/officeDocument/2006/relationships/customXml" Target="../ink/ink921.xml"/><Relationship Id="rId35" Type="http://schemas.openxmlformats.org/officeDocument/2006/relationships/image" Target="../media/image922.png"/><Relationship Id="rId43" Type="http://schemas.openxmlformats.org/officeDocument/2006/relationships/image" Target="../media/image926.png"/><Relationship Id="rId48" Type="http://schemas.openxmlformats.org/officeDocument/2006/relationships/customXml" Target="../ink/ink930.xml"/><Relationship Id="rId56" Type="http://schemas.openxmlformats.org/officeDocument/2006/relationships/customXml" Target="../ink/ink934.xml"/><Relationship Id="rId8" Type="http://schemas.openxmlformats.org/officeDocument/2006/relationships/customXml" Target="../ink/ink910.xml"/><Relationship Id="rId51" Type="http://schemas.openxmlformats.org/officeDocument/2006/relationships/image" Target="../media/image930.png"/><Relationship Id="rId3" Type="http://schemas.openxmlformats.org/officeDocument/2006/relationships/image" Target="../media/image5.png"/><Relationship Id="rId12" Type="http://schemas.openxmlformats.org/officeDocument/2006/relationships/customXml" Target="../ink/ink912.xml"/><Relationship Id="rId17" Type="http://schemas.openxmlformats.org/officeDocument/2006/relationships/image" Target="../media/image913.png"/><Relationship Id="rId25" Type="http://schemas.openxmlformats.org/officeDocument/2006/relationships/image" Target="../media/image917.png"/><Relationship Id="rId33" Type="http://schemas.openxmlformats.org/officeDocument/2006/relationships/image" Target="../media/image921.png"/><Relationship Id="rId38" Type="http://schemas.openxmlformats.org/officeDocument/2006/relationships/customXml" Target="../ink/ink925.xml"/><Relationship Id="rId46" Type="http://schemas.openxmlformats.org/officeDocument/2006/relationships/customXml" Target="../ink/ink929.xml"/><Relationship Id="rId20" Type="http://schemas.openxmlformats.org/officeDocument/2006/relationships/customXml" Target="../ink/ink916.xml"/><Relationship Id="rId41" Type="http://schemas.openxmlformats.org/officeDocument/2006/relationships/image" Target="../media/image925.png"/><Relationship Id="rId54" Type="http://schemas.openxmlformats.org/officeDocument/2006/relationships/customXml" Target="../ink/ink933.xml"/><Relationship Id="rId1" Type="http://schemas.openxmlformats.org/officeDocument/2006/relationships/slideLayout" Target="../slideLayouts/slideLayout7.xml"/><Relationship Id="rId6" Type="http://schemas.openxmlformats.org/officeDocument/2006/relationships/customXml" Target="../ink/ink909.xml"/><Relationship Id="rId15" Type="http://schemas.openxmlformats.org/officeDocument/2006/relationships/image" Target="../media/image912.png"/><Relationship Id="rId23" Type="http://schemas.openxmlformats.org/officeDocument/2006/relationships/image" Target="../media/image916.png"/><Relationship Id="rId28" Type="http://schemas.openxmlformats.org/officeDocument/2006/relationships/customXml" Target="../ink/ink920.xml"/><Relationship Id="rId36" Type="http://schemas.openxmlformats.org/officeDocument/2006/relationships/customXml" Target="../ink/ink924.xml"/><Relationship Id="rId49" Type="http://schemas.openxmlformats.org/officeDocument/2006/relationships/image" Target="../media/image929.png"/><Relationship Id="rId57" Type="http://schemas.openxmlformats.org/officeDocument/2006/relationships/image" Target="../media/image933.png"/><Relationship Id="rId10" Type="http://schemas.openxmlformats.org/officeDocument/2006/relationships/customXml" Target="../ink/ink911.xml"/><Relationship Id="rId31" Type="http://schemas.openxmlformats.org/officeDocument/2006/relationships/image" Target="../media/image920.png"/><Relationship Id="rId44" Type="http://schemas.openxmlformats.org/officeDocument/2006/relationships/customXml" Target="../ink/ink928.xml"/><Relationship Id="rId52" Type="http://schemas.openxmlformats.org/officeDocument/2006/relationships/customXml" Target="../ink/ink93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34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992.png"/><Relationship Id="rId21" Type="http://schemas.openxmlformats.org/officeDocument/2006/relationships/image" Target="../media/image944.png"/><Relationship Id="rId42" Type="http://schemas.openxmlformats.org/officeDocument/2006/relationships/customXml" Target="../ink/ink954.xml"/><Relationship Id="rId47" Type="http://schemas.openxmlformats.org/officeDocument/2006/relationships/image" Target="../media/image957.png"/><Relationship Id="rId63" Type="http://schemas.openxmlformats.org/officeDocument/2006/relationships/image" Target="../media/image965.png"/><Relationship Id="rId68" Type="http://schemas.openxmlformats.org/officeDocument/2006/relationships/customXml" Target="../ink/ink967.xml"/><Relationship Id="rId84" Type="http://schemas.openxmlformats.org/officeDocument/2006/relationships/customXml" Target="../ink/ink975.xml"/><Relationship Id="rId89" Type="http://schemas.openxmlformats.org/officeDocument/2006/relationships/image" Target="../media/image978.png"/><Relationship Id="rId112" Type="http://schemas.openxmlformats.org/officeDocument/2006/relationships/customXml" Target="../ink/ink989.xml"/><Relationship Id="rId16" Type="http://schemas.openxmlformats.org/officeDocument/2006/relationships/customXml" Target="../ink/ink941.xml"/><Relationship Id="rId107" Type="http://schemas.openxmlformats.org/officeDocument/2006/relationships/image" Target="../media/image987.png"/><Relationship Id="rId11" Type="http://schemas.openxmlformats.org/officeDocument/2006/relationships/image" Target="../media/image939.png"/><Relationship Id="rId32" Type="http://schemas.openxmlformats.org/officeDocument/2006/relationships/customXml" Target="../ink/ink949.xml"/><Relationship Id="rId37" Type="http://schemas.openxmlformats.org/officeDocument/2006/relationships/image" Target="../media/image952.png"/><Relationship Id="rId53" Type="http://schemas.openxmlformats.org/officeDocument/2006/relationships/image" Target="../media/image960.png"/><Relationship Id="rId58" Type="http://schemas.openxmlformats.org/officeDocument/2006/relationships/customXml" Target="../ink/ink962.xml"/><Relationship Id="rId74" Type="http://schemas.openxmlformats.org/officeDocument/2006/relationships/customXml" Target="../ink/ink970.xml"/><Relationship Id="rId79" Type="http://schemas.openxmlformats.org/officeDocument/2006/relationships/image" Target="../media/image973.png"/><Relationship Id="rId102" Type="http://schemas.openxmlformats.org/officeDocument/2006/relationships/customXml" Target="../ink/ink984.xml"/><Relationship Id="rId123" Type="http://schemas.openxmlformats.org/officeDocument/2006/relationships/image" Target="../media/image995.png"/><Relationship Id="rId128" Type="http://schemas.openxmlformats.org/officeDocument/2006/relationships/customXml" Target="../ink/ink997.xml"/><Relationship Id="rId5" Type="http://schemas.openxmlformats.org/officeDocument/2006/relationships/image" Target="../media/image936.png"/><Relationship Id="rId90" Type="http://schemas.openxmlformats.org/officeDocument/2006/relationships/customXml" Target="../ink/ink978.xml"/><Relationship Id="rId95" Type="http://schemas.openxmlformats.org/officeDocument/2006/relationships/image" Target="../media/image981.png"/><Relationship Id="rId22" Type="http://schemas.openxmlformats.org/officeDocument/2006/relationships/customXml" Target="../ink/ink944.xml"/><Relationship Id="rId27" Type="http://schemas.openxmlformats.org/officeDocument/2006/relationships/image" Target="../media/image947.png"/><Relationship Id="rId43" Type="http://schemas.openxmlformats.org/officeDocument/2006/relationships/image" Target="../media/image955.png"/><Relationship Id="rId48" Type="http://schemas.openxmlformats.org/officeDocument/2006/relationships/customXml" Target="../ink/ink957.xml"/><Relationship Id="rId64" Type="http://schemas.openxmlformats.org/officeDocument/2006/relationships/customXml" Target="../ink/ink965.xml"/><Relationship Id="rId69" Type="http://schemas.openxmlformats.org/officeDocument/2006/relationships/image" Target="../media/image968.png"/><Relationship Id="rId113" Type="http://schemas.openxmlformats.org/officeDocument/2006/relationships/image" Target="../media/image990.png"/><Relationship Id="rId118" Type="http://schemas.openxmlformats.org/officeDocument/2006/relationships/customXml" Target="../ink/ink992.xml"/><Relationship Id="rId80" Type="http://schemas.openxmlformats.org/officeDocument/2006/relationships/customXml" Target="../ink/ink973.xml"/><Relationship Id="rId85" Type="http://schemas.openxmlformats.org/officeDocument/2006/relationships/image" Target="../media/image976.png"/><Relationship Id="rId12" Type="http://schemas.openxmlformats.org/officeDocument/2006/relationships/customXml" Target="../ink/ink939.xml"/><Relationship Id="rId17" Type="http://schemas.openxmlformats.org/officeDocument/2006/relationships/image" Target="../media/image942.png"/><Relationship Id="rId33" Type="http://schemas.openxmlformats.org/officeDocument/2006/relationships/image" Target="../media/image950.png"/><Relationship Id="rId38" Type="http://schemas.openxmlformats.org/officeDocument/2006/relationships/customXml" Target="../ink/ink952.xml"/><Relationship Id="rId59" Type="http://schemas.openxmlformats.org/officeDocument/2006/relationships/image" Target="../media/image963.png"/><Relationship Id="rId103" Type="http://schemas.openxmlformats.org/officeDocument/2006/relationships/image" Target="../media/image985.png"/><Relationship Id="rId108" Type="http://schemas.openxmlformats.org/officeDocument/2006/relationships/customXml" Target="../ink/ink987.xml"/><Relationship Id="rId124" Type="http://schemas.openxmlformats.org/officeDocument/2006/relationships/customXml" Target="../ink/ink995.xml"/><Relationship Id="rId129" Type="http://schemas.openxmlformats.org/officeDocument/2006/relationships/image" Target="../media/image998.png"/><Relationship Id="rId54" Type="http://schemas.openxmlformats.org/officeDocument/2006/relationships/customXml" Target="../ink/ink960.xml"/><Relationship Id="rId70" Type="http://schemas.openxmlformats.org/officeDocument/2006/relationships/customXml" Target="../ink/ink968.xml"/><Relationship Id="rId75" Type="http://schemas.openxmlformats.org/officeDocument/2006/relationships/image" Target="../media/image971.png"/><Relationship Id="rId91" Type="http://schemas.openxmlformats.org/officeDocument/2006/relationships/image" Target="../media/image979.png"/><Relationship Id="rId96" Type="http://schemas.openxmlformats.org/officeDocument/2006/relationships/customXml" Target="../ink/ink981.xml"/><Relationship Id="rId1" Type="http://schemas.openxmlformats.org/officeDocument/2006/relationships/slideLayout" Target="../slideLayouts/slideLayout7.xml"/><Relationship Id="rId6" Type="http://schemas.openxmlformats.org/officeDocument/2006/relationships/customXml" Target="../ink/ink936.xml"/><Relationship Id="rId23" Type="http://schemas.openxmlformats.org/officeDocument/2006/relationships/image" Target="../media/image945.png"/><Relationship Id="rId28" Type="http://schemas.openxmlformats.org/officeDocument/2006/relationships/customXml" Target="../ink/ink947.xml"/><Relationship Id="rId49" Type="http://schemas.openxmlformats.org/officeDocument/2006/relationships/image" Target="../media/image958.png"/><Relationship Id="rId114" Type="http://schemas.openxmlformats.org/officeDocument/2006/relationships/customXml" Target="../ink/ink990.xml"/><Relationship Id="rId119" Type="http://schemas.openxmlformats.org/officeDocument/2006/relationships/image" Target="../media/image993.png"/><Relationship Id="rId44" Type="http://schemas.openxmlformats.org/officeDocument/2006/relationships/customXml" Target="../ink/ink955.xml"/><Relationship Id="rId60" Type="http://schemas.openxmlformats.org/officeDocument/2006/relationships/customXml" Target="../ink/ink963.xml"/><Relationship Id="rId65" Type="http://schemas.openxmlformats.org/officeDocument/2006/relationships/image" Target="../media/image966.png"/><Relationship Id="rId81" Type="http://schemas.openxmlformats.org/officeDocument/2006/relationships/image" Target="../media/image974.png"/><Relationship Id="rId86" Type="http://schemas.openxmlformats.org/officeDocument/2006/relationships/customXml" Target="../ink/ink976.xml"/><Relationship Id="rId130" Type="http://schemas.openxmlformats.org/officeDocument/2006/relationships/customXml" Target="../ink/ink998.xml"/><Relationship Id="rId13" Type="http://schemas.openxmlformats.org/officeDocument/2006/relationships/image" Target="../media/image940.png"/><Relationship Id="rId18" Type="http://schemas.openxmlformats.org/officeDocument/2006/relationships/customXml" Target="../ink/ink942.xml"/><Relationship Id="rId39" Type="http://schemas.openxmlformats.org/officeDocument/2006/relationships/image" Target="../media/image953.png"/><Relationship Id="rId109" Type="http://schemas.openxmlformats.org/officeDocument/2006/relationships/image" Target="../media/image988.png"/><Relationship Id="rId34" Type="http://schemas.openxmlformats.org/officeDocument/2006/relationships/customXml" Target="../ink/ink950.xml"/><Relationship Id="rId50" Type="http://schemas.openxmlformats.org/officeDocument/2006/relationships/customXml" Target="../ink/ink958.xml"/><Relationship Id="rId55" Type="http://schemas.openxmlformats.org/officeDocument/2006/relationships/image" Target="../media/image961.png"/><Relationship Id="rId76" Type="http://schemas.openxmlformats.org/officeDocument/2006/relationships/customXml" Target="../ink/ink971.xml"/><Relationship Id="rId97" Type="http://schemas.openxmlformats.org/officeDocument/2006/relationships/image" Target="../media/image982.png"/><Relationship Id="rId104" Type="http://schemas.openxmlformats.org/officeDocument/2006/relationships/customXml" Target="../ink/ink985.xml"/><Relationship Id="rId120" Type="http://schemas.openxmlformats.org/officeDocument/2006/relationships/customXml" Target="../ink/ink993.xml"/><Relationship Id="rId125" Type="http://schemas.openxmlformats.org/officeDocument/2006/relationships/image" Target="../media/image996.png"/><Relationship Id="rId7" Type="http://schemas.openxmlformats.org/officeDocument/2006/relationships/image" Target="../media/image937.png"/><Relationship Id="rId71" Type="http://schemas.openxmlformats.org/officeDocument/2006/relationships/image" Target="../media/image969.png"/><Relationship Id="rId92" Type="http://schemas.openxmlformats.org/officeDocument/2006/relationships/customXml" Target="../ink/ink979.xml"/><Relationship Id="rId2" Type="http://schemas.openxmlformats.org/officeDocument/2006/relationships/image" Target="../media/image935.png"/><Relationship Id="rId29" Type="http://schemas.openxmlformats.org/officeDocument/2006/relationships/image" Target="../media/image948.png"/><Relationship Id="rId24" Type="http://schemas.openxmlformats.org/officeDocument/2006/relationships/customXml" Target="../ink/ink945.xml"/><Relationship Id="rId40" Type="http://schemas.openxmlformats.org/officeDocument/2006/relationships/customXml" Target="../ink/ink953.xml"/><Relationship Id="rId45" Type="http://schemas.openxmlformats.org/officeDocument/2006/relationships/image" Target="../media/image956.png"/><Relationship Id="rId66" Type="http://schemas.openxmlformats.org/officeDocument/2006/relationships/customXml" Target="../ink/ink966.xml"/><Relationship Id="rId87" Type="http://schemas.openxmlformats.org/officeDocument/2006/relationships/image" Target="../media/image977.png"/><Relationship Id="rId110" Type="http://schemas.openxmlformats.org/officeDocument/2006/relationships/customXml" Target="../ink/ink988.xml"/><Relationship Id="rId115" Type="http://schemas.openxmlformats.org/officeDocument/2006/relationships/image" Target="../media/image991.png"/><Relationship Id="rId131" Type="http://schemas.openxmlformats.org/officeDocument/2006/relationships/image" Target="../media/image999.png"/><Relationship Id="rId61" Type="http://schemas.openxmlformats.org/officeDocument/2006/relationships/image" Target="../media/image964.png"/><Relationship Id="rId82" Type="http://schemas.openxmlformats.org/officeDocument/2006/relationships/customXml" Target="../ink/ink974.xml"/><Relationship Id="rId19" Type="http://schemas.openxmlformats.org/officeDocument/2006/relationships/image" Target="../media/image943.png"/><Relationship Id="rId14" Type="http://schemas.openxmlformats.org/officeDocument/2006/relationships/customXml" Target="../ink/ink940.xml"/><Relationship Id="rId30" Type="http://schemas.openxmlformats.org/officeDocument/2006/relationships/customXml" Target="../ink/ink948.xml"/><Relationship Id="rId35" Type="http://schemas.openxmlformats.org/officeDocument/2006/relationships/image" Target="../media/image951.png"/><Relationship Id="rId56" Type="http://schemas.openxmlformats.org/officeDocument/2006/relationships/customXml" Target="../ink/ink961.xml"/><Relationship Id="rId77" Type="http://schemas.openxmlformats.org/officeDocument/2006/relationships/image" Target="../media/image972.png"/><Relationship Id="rId100" Type="http://schemas.openxmlformats.org/officeDocument/2006/relationships/customXml" Target="../ink/ink983.xml"/><Relationship Id="rId105" Type="http://schemas.openxmlformats.org/officeDocument/2006/relationships/image" Target="../media/image986.png"/><Relationship Id="rId126" Type="http://schemas.openxmlformats.org/officeDocument/2006/relationships/customXml" Target="../ink/ink996.xml"/><Relationship Id="rId8" Type="http://schemas.openxmlformats.org/officeDocument/2006/relationships/customXml" Target="../ink/ink937.xml"/><Relationship Id="rId51" Type="http://schemas.openxmlformats.org/officeDocument/2006/relationships/image" Target="../media/image959.png"/><Relationship Id="rId72" Type="http://schemas.openxmlformats.org/officeDocument/2006/relationships/customXml" Target="../ink/ink969.xml"/><Relationship Id="rId93" Type="http://schemas.openxmlformats.org/officeDocument/2006/relationships/image" Target="../media/image980.png"/><Relationship Id="rId98" Type="http://schemas.openxmlformats.org/officeDocument/2006/relationships/customXml" Target="../ink/ink982.xml"/><Relationship Id="rId121" Type="http://schemas.openxmlformats.org/officeDocument/2006/relationships/image" Target="../media/image994.png"/><Relationship Id="rId3" Type="http://schemas.openxmlformats.org/officeDocument/2006/relationships/image" Target="../media/image5.png"/><Relationship Id="rId25" Type="http://schemas.openxmlformats.org/officeDocument/2006/relationships/image" Target="../media/image946.png"/><Relationship Id="rId46" Type="http://schemas.openxmlformats.org/officeDocument/2006/relationships/customXml" Target="../ink/ink956.xml"/><Relationship Id="rId67" Type="http://schemas.openxmlformats.org/officeDocument/2006/relationships/image" Target="../media/image967.png"/><Relationship Id="rId116" Type="http://schemas.openxmlformats.org/officeDocument/2006/relationships/customXml" Target="../ink/ink991.xml"/><Relationship Id="rId20" Type="http://schemas.openxmlformats.org/officeDocument/2006/relationships/customXml" Target="../ink/ink943.xml"/><Relationship Id="rId41" Type="http://schemas.openxmlformats.org/officeDocument/2006/relationships/image" Target="../media/image954.png"/><Relationship Id="rId62" Type="http://schemas.openxmlformats.org/officeDocument/2006/relationships/customXml" Target="../ink/ink964.xml"/><Relationship Id="rId83" Type="http://schemas.openxmlformats.org/officeDocument/2006/relationships/image" Target="../media/image975.png"/><Relationship Id="rId88" Type="http://schemas.openxmlformats.org/officeDocument/2006/relationships/customXml" Target="../ink/ink977.xml"/><Relationship Id="rId111" Type="http://schemas.openxmlformats.org/officeDocument/2006/relationships/image" Target="../media/image989.png"/><Relationship Id="rId15" Type="http://schemas.openxmlformats.org/officeDocument/2006/relationships/image" Target="../media/image941.png"/><Relationship Id="rId36" Type="http://schemas.openxmlformats.org/officeDocument/2006/relationships/customXml" Target="../ink/ink951.xml"/><Relationship Id="rId57" Type="http://schemas.openxmlformats.org/officeDocument/2006/relationships/image" Target="../media/image962.png"/><Relationship Id="rId106" Type="http://schemas.openxmlformats.org/officeDocument/2006/relationships/customXml" Target="../ink/ink986.xml"/><Relationship Id="rId127" Type="http://schemas.openxmlformats.org/officeDocument/2006/relationships/image" Target="../media/image997.png"/><Relationship Id="rId10" Type="http://schemas.openxmlformats.org/officeDocument/2006/relationships/customXml" Target="../ink/ink938.xml"/><Relationship Id="rId31" Type="http://schemas.openxmlformats.org/officeDocument/2006/relationships/image" Target="../media/image949.png"/><Relationship Id="rId52" Type="http://schemas.openxmlformats.org/officeDocument/2006/relationships/customXml" Target="../ink/ink959.xml"/><Relationship Id="rId73" Type="http://schemas.openxmlformats.org/officeDocument/2006/relationships/image" Target="../media/image970.png"/><Relationship Id="rId78" Type="http://schemas.openxmlformats.org/officeDocument/2006/relationships/customXml" Target="../ink/ink972.xml"/><Relationship Id="rId94" Type="http://schemas.openxmlformats.org/officeDocument/2006/relationships/customXml" Target="../ink/ink980.xml"/><Relationship Id="rId99" Type="http://schemas.openxmlformats.org/officeDocument/2006/relationships/image" Target="../media/image983.png"/><Relationship Id="rId101" Type="http://schemas.openxmlformats.org/officeDocument/2006/relationships/image" Target="../media/image984.png"/><Relationship Id="rId122" Type="http://schemas.openxmlformats.org/officeDocument/2006/relationships/customXml" Target="../ink/ink994.xml"/><Relationship Id="rId4" Type="http://schemas.openxmlformats.org/officeDocument/2006/relationships/customXml" Target="../ink/ink935.xml"/><Relationship Id="rId9" Type="http://schemas.openxmlformats.org/officeDocument/2006/relationships/image" Target="../media/image938.png"/><Relationship Id="rId26" Type="http://schemas.openxmlformats.org/officeDocument/2006/relationships/customXml" Target="../ink/ink946.xml"/></Relationships>
</file>

<file path=ppt/slides/_rels/slide26.xml.rels><?xml version="1.0" encoding="UTF-8" standalone="yes"?>
<Relationships xmlns="http://schemas.openxmlformats.org/package/2006/relationships"><Relationship Id="rId26" Type="http://schemas.openxmlformats.org/officeDocument/2006/relationships/customXml" Target="../ink/ink1010.xml"/><Relationship Id="rId117" Type="http://schemas.openxmlformats.org/officeDocument/2006/relationships/image" Target="../media/image1056.png"/><Relationship Id="rId21" Type="http://schemas.openxmlformats.org/officeDocument/2006/relationships/image" Target="../media/image1009.png"/><Relationship Id="rId42" Type="http://schemas.openxmlformats.org/officeDocument/2006/relationships/customXml" Target="../ink/ink1018.xml"/><Relationship Id="rId47" Type="http://schemas.openxmlformats.org/officeDocument/2006/relationships/image" Target="../media/image1022.png"/><Relationship Id="rId63" Type="http://schemas.openxmlformats.org/officeDocument/2006/relationships/image" Target="../media/image1029.png"/><Relationship Id="rId68" Type="http://schemas.openxmlformats.org/officeDocument/2006/relationships/customXml" Target="../ink/ink1031.xml"/><Relationship Id="rId84" Type="http://schemas.openxmlformats.org/officeDocument/2006/relationships/customXml" Target="../ink/ink1039.xml"/><Relationship Id="rId89" Type="http://schemas.openxmlformats.org/officeDocument/2006/relationships/image" Target="../media/image1042.png"/><Relationship Id="rId112" Type="http://schemas.openxmlformats.org/officeDocument/2006/relationships/customXml" Target="../ink/ink1053.xml"/><Relationship Id="rId16" Type="http://schemas.openxmlformats.org/officeDocument/2006/relationships/customXml" Target="../ink/ink1005.xml"/><Relationship Id="rId107" Type="http://schemas.openxmlformats.org/officeDocument/2006/relationships/image" Target="../media/image1051.png"/><Relationship Id="rId11" Type="http://schemas.openxmlformats.org/officeDocument/2006/relationships/image" Target="../media/image1004.png"/><Relationship Id="rId32" Type="http://schemas.openxmlformats.org/officeDocument/2006/relationships/customXml" Target="../ink/ink1013.xml"/><Relationship Id="rId37" Type="http://schemas.openxmlformats.org/officeDocument/2006/relationships/image" Target="../media/image1017.png"/><Relationship Id="rId53" Type="http://schemas.openxmlformats.org/officeDocument/2006/relationships/image" Target="../media/image91.png"/><Relationship Id="rId58" Type="http://schemas.openxmlformats.org/officeDocument/2006/relationships/customXml" Target="../ink/ink1026.xml"/><Relationship Id="rId74" Type="http://schemas.openxmlformats.org/officeDocument/2006/relationships/customXml" Target="../ink/ink1034.xml"/><Relationship Id="rId79" Type="http://schemas.openxmlformats.org/officeDocument/2006/relationships/image" Target="../media/image1037.png"/><Relationship Id="rId102" Type="http://schemas.openxmlformats.org/officeDocument/2006/relationships/customXml" Target="../ink/ink1048.xml"/><Relationship Id="rId5" Type="http://schemas.openxmlformats.org/officeDocument/2006/relationships/image" Target="../media/image1001.png"/><Relationship Id="rId90" Type="http://schemas.openxmlformats.org/officeDocument/2006/relationships/customXml" Target="../ink/ink1042.xml"/><Relationship Id="rId95" Type="http://schemas.openxmlformats.org/officeDocument/2006/relationships/image" Target="../media/image1045.png"/><Relationship Id="rId22" Type="http://schemas.openxmlformats.org/officeDocument/2006/relationships/customXml" Target="../ink/ink1008.xml"/><Relationship Id="rId27" Type="http://schemas.openxmlformats.org/officeDocument/2006/relationships/image" Target="../media/image1012.png"/><Relationship Id="rId43" Type="http://schemas.openxmlformats.org/officeDocument/2006/relationships/image" Target="../media/image1020.png"/><Relationship Id="rId48" Type="http://schemas.openxmlformats.org/officeDocument/2006/relationships/customXml" Target="../ink/ink1021.xml"/><Relationship Id="rId64" Type="http://schemas.openxmlformats.org/officeDocument/2006/relationships/customXml" Target="../ink/ink1029.xml"/><Relationship Id="rId69" Type="http://schemas.openxmlformats.org/officeDocument/2006/relationships/image" Target="../media/image1032.png"/><Relationship Id="rId113" Type="http://schemas.openxmlformats.org/officeDocument/2006/relationships/image" Target="../media/image1054.png"/><Relationship Id="rId80" Type="http://schemas.openxmlformats.org/officeDocument/2006/relationships/customXml" Target="../ink/ink1037.xml"/><Relationship Id="rId85" Type="http://schemas.openxmlformats.org/officeDocument/2006/relationships/image" Target="../media/image1040.png"/><Relationship Id="rId12" Type="http://schemas.openxmlformats.org/officeDocument/2006/relationships/customXml" Target="../ink/ink1003.xml"/><Relationship Id="rId17" Type="http://schemas.openxmlformats.org/officeDocument/2006/relationships/image" Target="../media/image1007.png"/><Relationship Id="rId33" Type="http://schemas.openxmlformats.org/officeDocument/2006/relationships/image" Target="../media/image1015.png"/><Relationship Id="rId38" Type="http://schemas.openxmlformats.org/officeDocument/2006/relationships/customXml" Target="../ink/ink1016.xml"/><Relationship Id="rId59" Type="http://schemas.openxmlformats.org/officeDocument/2006/relationships/image" Target="../media/image1027.png"/><Relationship Id="rId103" Type="http://schemas.openxmlformats.org/officeDocument/2006/relationships/image" Target="../media/image1049.png"/><Relationship Id="rId108" Type="http://schemas.openxmlformats.org/officeDocument/2006/relationships/customXml" Target="../ink/ink1051.xml"/><Relationship Id="rId54" Type="http://schemas.openxmlformats.org/officeDocument/2006/relationships/customXml" Target="../ink/ink1024.xml"/><Relationship Id="rId70" Type="http://schemas.openxmlformats.org/officeDocument/2006/relationships/customXml" Target="../ink/ink1032.xml"/><Relationship Id="rId75" Type="http://schemas.openxmlformats.org/officeDocument/2006/relationships/image" Target="../media/image1035.png"/><Relationship Id="rId91" Type="http://schemas.openxmlformats.org/officeDocument/2006/relationships/image" Target="../media/image1043.png"/><Relationship Id="rId96" Type="http://schemas.openxmlformats.org/officeDocument/2006/relationships/customXml" Target="../ink/ink1045.xml"/><Relationship Id="rId1" Type="http://schemas.openxmlformats.org/officeDocument/2006/relationships/slideLayout" Target="../slideLayouts/slideLayout7.xml"/><Relationship Id="rId6" Type="http://schemas.openxmlformats.org/officeDocument/2006/relationships/customXml" Target="../ink/ink1000.xml"/><Relationship Id="rId23" Type="http://schemas.openxmlformats.org/officeDocument/2006/relationships/image" Target="../media/image1010.png"/><Relationship Id="rId28" Type="http://schemas.openxmlformats.org/officeDocument/2006/relationships/customXml" Target="../ink/ink1011.xml"/><Relationship Id="rId49" Type="http://schemas.openxmlformats.org/officeDocument/2006/relationships/image" Target="../media/image1023.png"/><Relationship Id="rId114" Type="http://schemas.openxmlformats.org/officeDocument/2006/relationships/customXml" Target="../ink/ink1054.xml"/><Relationship Id="rId10" Type="http://schemas.openxmlformats.org/officeDocument/2006/relationships/customXml" Target="../ink/ink1002.xml"/><Relationship Id="rId31" Type="http://schemas.openxmlformats.org/officeDocument/2006/relationships/image" Target="../media/image1014.png"/><Relationship Id="rId44" Type="http://schemas.openxmlformats.org/officeDocument/2006/relationships/customXml" Target="../ink/ink1019.xml"/><Relationship Id="rId52" Type="http://schemas.openxmlformats.org/officeDocument/2006/relationships/customXml" Target="../ink/ink1023.xml"/><Relationship Id="rId60" Type="http://schemas.openxmlformats.org/officeDocument/2006/relationships/customXml" Target="../ink/ink1027.xml"/><Relationship Id="rId65" Type="http://schemas.openxmlformats.org/officeDocument/2006/relationships/image" Target="../media/image1030.png"/><Relationship Id="rId73" Type="http://schemas.openxmlformats.org/officeDocument/2006/relationships/image" Target="../media/image1034.png"/><Relationship Id="rId78" Type="http://schemas.openxmlformats.org/officeDocument/2006/relationships/customXml" Target="../ink/ink1036.xml"/><Relationship Id="rId81" Type="http://schemas.openxmlformats.org/officeDocument/2006/relationships/image" Target="../media/image1038.png"/><Relationship Id="rId86" Type="http://schemas.openxmlformats.org/officeDocument/2006/relationships/customXml" Target="../ink/ink1040.xml"/><Relationship Id="rId94" Type="http://schemas.openxmlformats.org/officeDocument/2006/relationships/customXml" Target="../ink/ink1044.xml"/><Relationship Id="rId99" Type="http://schemas.openxmlformats.org/officeDocument/2006/relationships/image" Target="../media/image1047.png"/><Relationship Id="rId101" Type="http://schemas.openxmlformats.org/officeDocument/2006/relationships/image" Target="../media/image1048.png"/><Relationship Id="rId4" Type="http://schemas.openxmlformats.org/officeDocument/2006/relationships/customXml" Target="../ink/ink999.xml"/><Relationship Id="rId9" Type="http://schemas.openxmlformats.org/officeDocument/2006/relationships/image" Target="../media/image1003.png"/><Relationship Id="rId13" Type="http://schemas.openxmlformats.org/officeDocument/2006/relationships/image" Target="../media/image1005.png"/><Relationship Id="rId18" Type="http://schemas.openxmlformats.org/officeDocument/2006/relationships/customXml" Target="../ink/ink1006.xml"/><Relationship Id="rId39" Type="http://schemas.openxmlformats.org/officeDocument/2006/relationships/image" Target="../media/image1018.png"/><Relationship Id="rId109" Type="http://schemas.openxmlformats.org/officeDocument/2006/relationships/image" Target="../media/image1052.png"/><Relationship Id="rId34" Type="http://schemas.openxmlformats.org/officeDocument/2006/relationships/customXml" Target="../ink/ink1014.xml"/><Relationship Id="rId50" Type="http://schemas.openxmlformats.org/officeDocument/2006/relationships/customXml" Target="../ink/ink1022.xml"/><Relationship Id="rId55" Type="http://schemas.openxmlformats.org/officeDocument/2006/relationships/image" Target="../media/image1025.png"/><Relationship Id="rId76" Type="http://schemas.openxmlformats.org/officeDocument/2006/relationships/customXml" Target="../ink/ink1035.xml"/><Relationship Id="rId97" Type="http://schemas.openxmlformats.org/officeDocument/2006/relationships/image" Target="../media/image1046.png"/><Relationship Id="rId104" Type="http://schemas.openxmlformats.org/officeDocument/2006/relationships/customXml" Target="../ink/ink1049.xml"/><Relationship Id="rId7" Type="http://schemas.openxmlformats.org/officeDocument/2006/relationships/image" Target="../media/image1002.png"/><Relationship Id="rId71" Type="http://schemas.openxmlformats.org/officeDocument/2006/relationships/image" Target="../media/image1033.png"/><Relationship Id="rId92" Type="http://schemas.openxmlformats.org/officeDocument/2006/relationships/customXml" Target="../ink/ink1043.xml"/><Relationship Id="rId2" Type="http://schemas.openxmlformats.org/officeDocument/2006/relationships/image" Target="../media/image1000.png"/><Relationship Id="rId29" Type="http://schemas.openxmlformats.org/officeDocument/2006/relationships/image" Target="../media/image1013.png"/><Relationship Id="rId24" Type="http://schemas.openxmlformats.org/officeDocument/2006/relationships/customXml" Target="../ink/ink1009.xml"/><Relationship Id="rId40" Type="http://schemas.openxmlformats.org/officeDocument/2006/relationships/customXml" Target="../ink/ink1017.xml"/><Relationship Id="rId45" Type="http://schemas.openxmlformats.org/officeDocument/2006/relationships/image" Target="../media/image1021.png"/><Relationship Id="rId66" Type="http://schemas.openxmlformats.org/officeDocument/2006/relationships/customXml" Target="../ink/ink1030.xml"/><Relationship Id="rId87" Type="http://schemas.openxmlformats.org/officeDocument/2006/relationships/image" Target="../media/image1041.png"/><Relationship Id="rId110" Type="http://schemas.openxmlformats.org/officeDocument/2006/relationships/customXml" Target="../ink/ink1052.xml"/><Relationship Id="rId115" Type="http://schemas.openxmlformats.org/officeDocument/2006/relationships/image" Target="../media/image1055.png"/><Relationship Id="rId61" Type="http://schemas.openxmlformats.org/officeDocument/2006/relationships/image" Target="../media/image1028.png"/><Relationship Id="rId82" Type="http://schemas.openxmlformats.org/officeDocument/2006/relationships/customXml" Target="../ink/ink1038.xml"/><Relationship Id="rId19" Type="http://schemas.openxmlformats.org/officeDocument/2006/relationships/image" Target="../media/image1008.png"/><Relationship Id="rId14" Type="http://schemas.openxmlformats.org/officeDocument/2006/relationships/customXml" Target="../ink/ink1004.xml"/><Relationship Id="rId30" Type="http://schemas.openxmlformats.org/officeDocument/2006/relationships/customXml" Target="../ink/ink1012.xml"/><Relationship Id="rId35" Type="http://schemas.openxmlformats.org/officeDocument/2006/relationships/image" Target="../media/image1016.png"/><Relationship Id="rId56" Type="http://schemas.openxmlformats.org/officeDocument/2006/relationships/customXml" Target="../ink/ink1025.xml"/><Relationship Id="rId77" Type="http://schemas.openxmlformats.org/officeDocument/2006/relationships/image" Target="../media/image1036.png"/><Relationship Id="rId100" Type="http://schemas.openxmlformats.org/officeDocument/2006/relationships/customXml" Target="../ink/ink1047.xml"/><Relationship Id="rId105" Type="http://schemas.openxmlformats.org/officeDocument/2006/relationships/image" Target="../media/image1050.png"/><Relationship Id="rId8" Type="http://schemas.openxmlformats.org/officeDocument/2006/relationships/customXml" Target="../ink/ink1001.xml"/><Relationship Id="rId51" Type="http://schemas.openxmlformats.org/officeDocument/2006/relationships/image" Target="../media/image1024.png"/><Relationship Id="rId72" Type="http://schemas.openxmlformats.org/officeDocument/2006/relationships/customXml" Target="../ink/ink1033.xml"/><Relationship Id="rId93" Type="http://schemas.openxmlformats.org/officeDocument/2006/relationships/image" Target="../media/image1044.png"/><Relationship Id="rId98" Type="http://schemas.openxmlformats.org/officeDocument/2006/relationships/customXml" Target="../ink/ink1046.xml"/><Relationship Id="rId3" Type="http://schemas.openxmlformats.org/officeDocument/2006/relationships/image" Target="../media/image5.png"/><Relationship Id="rId25" Type="http://schemas.openxmlformats.org/officeDocument/2006/relationships/image" Target="../media/image1011.png"/><Relationship Id="rId46" Type="http://schemas.openxmlformats.org/officeDocument/2006/relationships/customXml" Target="../ink/ink1020.xml"/><Relationship Id="rId67" Type="http://schemas.openxmlformats.org/officeDocument/2006/relationships/image" Target="../media/image1031.png"/><Relationship Id="rId116" Type="http://schemas.openxmlformats.org/officeDocument/2006/relationships/customXml" Target="../ink/ink1055.xml"/><Relationship Id="rId20" Type="http://schemas.openxmlformats.org/officeDocument/2006/relationships/customXml" Target="../ink/ink1007.xml"/><Relationship Id="rId41" Type="http://schemas.openxmlformats.org/officeDocument/2006/relationships/image" Target="../media/image1019.png"/><Relationship Id="rId62" Type="http://schemas.openxmlformats.org/officeDocument/2006/relationships/customXml" Target="../ink/ink1028.xml"/><Relationship Id="rId83" Type="http://schemas.openxmlformats.org/officeDocument/2006/relationships/image" Target="../media/image1039.png"/><Relationship Id="rId88" Type="http://schemas.openxmlformats.org/officeDocument/2006/relationships/customXml" Target="../ink/ink1041.xml"/><Relationship Id="rId111" Type="http://schemas.openxmlformats.org/officeDocument/2006/relationships/image" Target="../media/image1053.png"/><Relationship Id="rId15" Type="http://schemas.openxmlformats.org/officeDocument/2006/relationships/image" Target="../media/image1006.png"/><Relationship Id="rId36" Type="http://schemas.openxmlformats.org/officeDocument/2006/relationships/customXml" Target="../ink/ink1015.xml"/><Relationship Id="rId57" Type="http://schemas.openxmlformats.org/officeDocument/2006/relationships/image" Target="../media/image1026.png"/><Relationship Id="rId106" Type="http://schemas.openxmlformats.org/officeDocument/2006/relationships/customXml" Target="../ink/ink1050.xml"/></Relationships>
</file>

<file path=ppt/slides/_rels/slide27.xml.rels><?xml version="1.0" encoding="UTF-8" standalone="yes"?>
<Relationships xmlns="http://schemas.openxmlformats.org/package/2006/relationships"><Relationship Id="rId26" Type="http://schemas.openxmlformats.org/officeDocument/2006/relationships/customXml" Target="../ink/ink1068.xml"/><Relationship Id="rId117" Type="http://schemas.openxmlformats.org/officeDocument/2006/relationships/image" Target="../media/image1114.png"/><Relationship Id="rId21" Type="http://schemas.openxmlformats.org/officeDocument/2006/relationships/image" Target="../media/image1066.png"/><Relationship Id="rId42" Type="http://schemas.openxmlformats.org/officeDocument/2006/relationships/customXml" Target="../ink/ink1076.xml"/><Relationship Id="rId47" Type="http://schemas.openxmlformats.org/officeDocument/2006/relationships/image" Target="../media/image1079.png"/><Relationship Id="rId63" Type="http://schemas.openxmlformats.org/officeDocument/2006/relationships/image" Target="../media/image1087.png"/><Relationship Id="rId68" Type="http://schemas.openxmlformats.org/officeDocument/2006/relationships/customXml" Target="../ink/ink1089.xml"/><Relationship Id="rId84" Type="http://schemas.openxmlformats.org/officeDocument/2006/relationships/customXml" Target="../ink/ink1097.xml"/><Relationship Id="rId89" Type="http://schemas.openxmlformats.org/officeDocument/2006/relationships/image" Target="../media/image1100.png"/><Relationship Id="rId112" Type="http://schemas.openxmlformats.org/officeDocument/2006/relationships/customXml" Target="../ink/ink1111.xml"/><Relationship Id="rId16" Type="http://schemas.openxmlformats.org/officeDocument/2006/relationships/customXml" Target="../ink/ink1063.xml"/><Relationship Id="rId107" Type="http://schemas.openxmlformats.org/officeDocument/2006/relationships/image" Target="../media/image1109.png"/><Relationship Id="rId11" Type="http://schemas.openxmlformats.org/officeDocument/2006/relationships/image" Target="../media/image1061.png"/><Relationship Id="rId32" Type="http://schemas.openxmlformats.org/officeDocument/2006/relationships/customXml" Target="../ink/ink1071.xml"/><Relationship Id="rId37" Type="http://schemas.openxmlformats.org/officeDocument/2006/relationships/image" Target="../media/image1074.png"/><Relationship Id="rId53" Type="http://schemas.openxmlformats.org/officeDocument/2006/relationships/image" Target="../media/image1082.png"/><Relationship Id="rId58" Type="http://schemas.openxmlformats.org/officeDocument/2006/relationships/customXml" Target="../ink/ink1084.xml"/><Relationship Id="rId74" Type="http://schemas.openxmlformats.org/officeDocument/2006/relationships/customXml" Target="../ink/ink1092.xml"/><Relationship Id="rId79" Type="http://schemas.openxmlformats.org/officeDocument/2006/relationships/image" Target="../media/image1095.png"/><Relationship Id="rId102" Type="http://schemas.openxmlformats.org/officeDocument/2006/relationships/customXml" Target="../ink/ink1106.xml"/><Relationship Id="rId123" Type="http://schemas.openxmlformats.org/officeDocument/2006/relationships/image" Target="../media/image1117.png"/><Relationship Id="rId5" Type="http://schemas.openxmlformats.org/officeDocument/2006/relationships/image" Target="../media/image1058.png"/><Relationship Id="rId90" Type="http://schemas.openxmlformats.org/officeDocument/2006/relationships/customXml" Target="../ink/ink1100.xml"/><Relationship Id="rId95" Type="http://schemas.openxmlformats.org/officeDocument/2006/relationships/image" Target="../media/image1103.png"/><Relationship Id="rId22" Type="http://schemas.openxmlformats.org/officeDocument/2006/relationships/customXml" Target="../ink/ink1066.xml"/><Relationship Id="rId27" Type="http://schemas.openxmlformats.org/officeDocument/2006/relationships/image" Target="../media/image1069.png"/><Relationship Id="rId43" Type="http://schemas.openxmlformats.org/officeDocument/2006/relationships/image" Target="../media/image1077.png"/><Relationship Id="rId48" Type="http://schemas.openxmlformats.org/officeDocument/2006/relationships/customXml" Target="../ink/ink1079.xml"/><Relationship Id="rId64" Type="http://schemas.openxmlformats.org/officeDocument/2006/relationships/customXml" Target="../ink/ink1087.xml"/><Relationship Id="rId69" Type="http://schemas.openxmlformats.org/officeDocument/2006/relationships/image" Target="../media/image1090.png"/><Relationship Id="rId113" Type="http://schemas.openxmlformats.org/officeDocument/2006/relationships/image" Target="../media/image1112.png"/><Relationship Id="rId118" Type="http://schemas.openxmlformats.org/officeDocument/2006/relationships/customXml" Target="../ink/ink1114.xml"/><Relationship Id="rId80" Type="http://schemas.openxmlformats.org/officeDocument/2006/relationships/customXml" Target="../ink/ink1095.xml"/><Relationship Id="rId85" Type="http://schemas.openxmlformats.org/officeDocument/2006/relationships/image" Target="../media/image1098.png"/><Relationship Id="rId12" Type="http://schemas.openxmlformats.org/officeDocument/2006/relationships/customXml" Target="../ink/ink1061.xml"/><Relationship Id="rId17" Type="http://schemas.openxmlformats.org/officeDocument/2006/relationships/image" Target="../media/image1064.png"/><Relationship Id="rId33" Type="http://schemas.openxmlformats.org/officeDocument/2006/relationships/image" Target="../media/image1072.png"/><Relationship Id="rId38" Type="http://schemas.openxmlformats.org/officeDocument/2006/relationships/customXml" Target="../ink/ink1074.xml"/><Relationship Id="rId59" Type="http://schemas.openxmlformats.org/officeDocument/2006/relationships/image" Target="../media/image1085.png"/><Relationship Id="rId103" Type="http://schemas.openxmlformats.org/officeDocument/2006/relationships/image" Target="../media/image1107.png"/><Relationship Id="rId108" Type="http://schemas.openxmlformats.org/officeDocument/2006/relationships/customXml" Target="../ink/ink1109.xml"/><Relationship Id="rId124" Type="http://schemas.openxmlformats.org/officeDocument/2006/relationships/customXml" Target="../ink/ink1117.xml"/><Relationship Id="rId54" Type="http://schemas.openxmlformats.org/officeDocument/2006/relationships/customXml" Target="../ink/ink1082.xml"/><Relationship Id="rId70" Type="http://schemas.openxmlformats.org/officeDocument/2006/relationships/customXml" Target="../ink/ink1090.xml"/><Relationship Id="rId75" Type="http://schemas.openxmlformats.org/officeDocument/2006/relationships/image" Target="../media/image1093.png"/><Relationship Id="rId91" Type="http://schemas.openxmlformats.org/officeDocument/2006/relationships/image" Target="../media/image1101.png"/><Relationship Id="rId96" Type="http://schemas.openxmlformats.org/officeDocument/2006/relationships/customXml" Target="../ink/ink1103.xml"/><Relationship Id="rId1" Type="http://schemas.openxmlformats.org/officeDocument/2006/relationships/slideLayout" Target="../slideLayouts/slideLayout7.xml"/><Relationship Id="rId6" Type="http://schemas.openxmlformats.org/officeDocument/2006/relationships/customXml" Target="../ink/ink1058.xml"/><Relationship Id="rId23" Type="http://schemas.openxmlformats.org/officeDocument/2006/relationships/image" Target="../media/image1067.png"/><Relationship Id="rId28" Type="http://schemas.openxmlformats.org/officeDocument/2006/relationships/customXml" Target="../ink/ink1069.xml"/><Relationship Id="rId49" Type="http://schemas.openxmlformats.org/officeDocument/2006/relationships/image" Target="../media/image1080.png"/><Relationship Id="rId114" Type="http://schemas.openxmlformats.org/officeDocument/2006/relationships/customXml" Target="../ink/ink1112.xml"/><Relationship Id="rId119" Type="http://schemas.openxmlformats.org/officeDocument/2006/relationships/image" Target="../media/image1115.png"/><Relationship Id="rId44" Type="http://schemas.openxmlformats.org/officeDocument/2006/relationships/customXml" Target="../ink/ink1077.xml"/><Relationship Id="rId60" Type="http://schemas.openxmlformats.org/officeDocument/2006/relationships/customXml" Target="../ink/ink1085.xml"/><Relationship Id="rId65" Type="http://schemas.openxmlformats.org/officeDocument/2006/relationships/image" Target="../media/image1088.png"/><Relationship Id="rId81" Type="http://schemas.openxmlformats.org/officeDocument/2006/relationships/image" Target="../media/image1096.png"/><Relationship Id="rId86" Type="http://schemas.openxmlformats.org/officeDocument/2006/relationships/customXml" Target="../ink/ink1098.xml"/><Relationship Id="rId13" Type="http://schemas.openxmlformats.org/officeDocument/2006/relationships/image" Target="../media/image1062.png"/><Relationship Id="rId18" Type="http://schemas.openxmlformats.org/officeDocument/2006/relationships/customXml" Target="../ink/ink1064.xml"/><Relationship Id="rId39" Type="http://schemas.openxmlformats.org/officeDocument/2006/relationships/image" Target="../media/image1075.png"/><Relationship Id="rId109" Type="http://schemas.openxmlformats.org/officeDocument/2006/relationships/image" Target="../media/image1110.png"/><Relationship Id="rId34" Type="http://schemas.openxmlformats.org/officeDocument/2006/relationships/customXml" Target="../ink/ink1072.xml"/><Relationship Id="rId50" Type="http://schemas.openxmlformats.org/officeDocument/2006/relationships/customXml" Target="../ink/ink1080.xml"/><Relationship Id="rId55" Type="http://schemas.openxmlformats.org/officeDocument/2006/relationships/image" Target="../media/image1083.png"/><Relationship Id="rId76" Type="http://schemas.openxmlformats.org/officeDocument/2006/relationships/customXml" Target="../ink/ink1093.xml"/><Relationship Id="rId97" Type="http://schemas.openxmlformats.org/officeDocument/2006/relationships/image" Target="../media/image1104.png"/><Relationship Id="rId104" Type="http://schemas.openxmlformats.org/officeDocument/2006/relationships/customXml" Target="../ink/ink1107.xml"/><Relationship Id="rId120" Type="http://schemas.openxmlformats.org/officeDocument/2006/relationships/customXml" Target="../ink/ink1115.xml"/><Relationship Id="rId125" Type="http://schemas.openxmlformats.org/officeDocument/2006/relationships/image" Target="../media/image1118.png"/><Relationship Id="rId7" Type="http://schemas.openxmlformats.org/officeDocument/2006/relationships/image" Target="../media/image1059.png"/><Relationship Id="rId71" Type="http://schemas.openxmlformats.org/officeDocument/2006/relationships/image" Target="../media/image1091.png"/><Relationship Id="rId92" Type="http://schemas.openxmlformats.org/officeDocument/2006/relationships/customXml" Target="../ink/ink1101.xml"/><Relationship Id="rId2" Type="http://schemas.openxmlformats.org/officeDocument/2006/relationships/customXml" Target="../ink/ink1056.xml"/><Relationship Id="rId29" Type="http://schemas.openxmlformats.org/officeDocument/2006/relationships/image" Target="../media/image1070.png"/><Relationship Id="rId24" Type="http://schemas.openxmlformats.org/officeDocument/2006/relationships/customXml" Target="../ink/ink1067.xml"/><Relationship Id="rId40" Type="http://schemas.openxmlformats.org/officeDocument/2006/relationships/customXml" Target="../ink/ink1075.xml"/><Relationship Id="rId45" Type="http://schemas.openxmlformats.org/officeDocument/2006/relationships/image" Target="../media/image1078.png"/><Relationship Id="rId66" Type="http://schemas.openxmlformats.org/officeDocument/2006/relationships/customXml" Target="../ink/ink1088.xml"/><Relationship Id="rId87" Type="http://schemas.openxmlformats.org/officeDocument/2006/relationships/image" Target="../media/image1099.png"/><Relationship Id="rId110" Type="http://schemas.openxmlformats.org/officeDocument/2006/relationships/customXml" Target="../ink/ink1110.xml"/><Relationship Id="rId115" Type="http://schemas.openxmlformats.org/officeDocument/2006/relationships/image" Target="../media/image1113.png"/><Relationship Id="rId61" Type="http://schemas.openxmlformats.org/officeDocument/2006/relationships/image" Target="../media/image1086.png"/><Relationship Id="rId82" Type="http://schemas.openxmlformats.org/officeDocument/2006/relationships/customXml" Target="../ink/ink1096.xml"/><Relationship Id="rId19" Type="http://schemas.openxmlformats.org/officeDocument/2006/relationships/image" Target="../media/image1065.png"/><Relationship Id="rId14" Type="http://schemas.openxmlformats.org/officeDocument/2006/relationships/customXml" Target="../ink/ink1062.xml"/><Relationship Id="rId30" Type="http://schemas.openxmlformats.org/officeDocument/2006/relationships/customXml" Target="../ink/ink1070.xml"/><Relationship Id="rId35" Type="http://schemas.openxmlformats.org/officeDocument/2006/relationships/image" Target="../media/image1073.png"/><Relationship Id="rId56" Type="http://schemas.openxmlformats.org/officeDocument/2006/relationships/customXml" Target="../ink/ink1083.xml"/><Relationship Id="rId77" Type="http://schemas.openxmlformats.org/officeDocument/2006/relationships/image" Target="../media/image1094.png"/><Relationship Id="rId100" Type="http://schemas.openxmlformats.org/officeDocument/2006/relationships/customXml" Target="../ink/ink1105.xml"/><Relationship Id="rId105" Type="http://schemas.openxmlformats.org/officeDocument/2006/relationships/image" Target="../media/image1108.png"/><Relationship Id="rId8" Type="http://schemas.openxmlformats.org/officeDocument/2006/relationships/customXml" Target="../ink/ink1059.xml"/><Relationship Id="rId51" Type="http://schemas.openxmlformats.org/officeDocument/2006/relationships/image" Target="../media/image1081.png"/><Relationship Id="rId72" Type="http://schemas.openxmlformats.org/officeDocument/2006/relationships/customXml" Target="../ink/ink1091.xml"/><Relationship Id="rId93" Type="http://schemas.openxmlformats.org/officeDocument/2006/relationships/image" Target="../media/image1102.png"/><Relationship Id="rId98" Type="http://schemas.openxmlformats.org/officeDocument/2006/relationships/customXml" Target="../ink/ink1104.xml"/><Relationship Id="rId121" Type="http://schemas.openxmlformats.org/officeDocument/2006/relationships/image" Target="../media/image1116.png"/><Relationship Id="rId3" Type="http://schemas.openxmlformats.org/officeDocument/2006/relationships/image" Target="../media/image1057.png"/><Relationship Id="rId25" Type="http://schemas.openxmlformats.org/officeDocument/2006/relationships/image" Target="../media/image1068.png"/><Relationship Id="rId46" Type="http://schemas.openxmlformats.org/officeDocument/2006/relationships/customXml" Target="../ink/ink1078.xml"/><Relationship Id="rId67" Type="http://schemas.openxmlformats.org/officeDocument/2006/relationships/image" Target="../media/image1089.png"/><Relationship Id="rId116" Type="http://schemas.openxmlformats.org/officeDocument/2006/relationships/customXml" Target="../ink/ink1113.xml"/><Relationship Id="rId20" Type="http://schemas.openxmlformats.org/officeDocument/2006/relationships/customXml" Target="../ink/ink1065.xml"/><Relationship Id="rId41" Type="http://schemas.openxmlformats.org/officeDocument/2006/relationships/image" Target="../media/image1076.png"/><Relationship Id="rId62" Type="http://schemas.openxmlformats.org/officeDocument/2006/relationships/customXml" Target="../ink/ink1086.xml"/><Relationship Id="rId83" Type="http://schemas.openxmlformats.org/officeDocument/2006/relationships/image" Target="../media/image1097.png"/><Relationship Id="rId88" Type="http://schemas.openxmlformats.org/officeDocument/2006/relationships/customXml" Target="../ink/ink1099.xml"/><Relationship Id="rId111" Type="http://schemas.openxmlformats.org/officeDocument/2006/relationships/image" Target="../media/image1111.png"/><Relationship Id="rId15" Type="http://schemas.openxmlformats.org/officeDocument/2006/relationships/image" Target="../media/image1063.png"/><Relationship Id="rId36" Type="http://schemas.openxmlformats.org/officeDocument/2006/relationships/customXml" Target="../ink/ink1073.xml"/><Relationship Id="rId57" Type="http://schemas.openxmlformats.org/officeDocument/2006/relationships/image" Target="../media/image1084.png"/><Relationship Id="rId106" Type="http://schemas.openxmlformats.org/officeDocument/2006/relationships/customXml" Target="../ink/ink1108.xml"/><Relationship Id="rId10" Type="http://schemas.openxmlformats.org/officeDocument/2006/relationships/customXml" Target="../ink/ink1060.xml"/><Relationship Id="rId31" Type="http://schemas.openxmlformats.org/officeDocument/2006/relationships/image" Target="../media/image1071.png"/><Relationship Id="rId52" Type="http://schemas.openxmlformats.org/officeDocument/2006/relationships/customXml" Target="../ink/ink1081.xml"/><Relationship Id="rId73" Type="http://schemas.openxmlformats.org/officeDocument/2006/relationships/image" Target="../media/image1092.png"/><Relationship Id="rId78" Type="http://schemas.openxmlformats.org/officeDocument/2006/relationships/customXml" Target="../ink/ink1094.xml"/><Relationship Id="rId94" Type="http://schemas.openxmlformats.org/officeDocument/2006/relationships/customXml" Target="../ink/ink1102.xml"/><Relationship Id="rId99" Type="http://schemas.openxmlformats.org/officeDocument/2006/relationships/image" Target="../media/image1105.png"/><Relationship Id="rId101" Type="http://schemas.openxmlformats.org/officeDocument/2006/relationships/image" Target="../media/image1106.png"/><Relationship Id="rId122" Type="http://schemas.openxmlformats.org/officeDocument/2006/relationships/customXml" Target="../ink/ink1116.xml"/><Relationship Id="rId4" Type="http://schemas.openxmlformats.org/officeDocument/2006/relationships/customXml" Target="../ink/ink1057.xml"/><Relationship Id="rId9" Type="http://schemas.openxmlformats.org/officeDocument/2006/relationships/image" Target="../media/image1060.png"/></Relationships>
</file>

<file path=ppt/slides/_rels/slide28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1175.png"/><Relationship Id="rId21" Type="http://schemas.openxmlformats.org/officeDocument/2006/relationships/image" Target="../media/image1128.png"/><Relationship Id="rId42" Type="http://schemas.openxmlformats.org/officeDocument/2006/relationships/customXml" Target="../ink/ink1137.xml"/><Relationship Id="rId63" Type="http://schemas.openxmlformats.org/officeDocument/2006/relationships/image" Target="../media/image1149.png"/><Relationship Id="rId84" Type="http://schemas.openxmlformats.org/officeDocument/2006/relationships/customXml" Target="../ink/ink1158.xml"/><Relationship Id="rId138" Type="http://schemas.openxmlformats.org/officeDocument/2006/relationships/customXml" Target="../ink/ink1185.xml"/><Relationship Id="rId159" Type="http://schemas.openxmlformats.org/officeDocument/2006/relationships/image" Target="../media/image1196.png"/><Relationship Id="rId170" Type="http://schemas.openxmlformats.org/officeDocument/2006/relationships/customXml" Target="../ink/ink1201.xml"/><Relationship Id="rId191" Type="http://schemas.openxmlformats.org/officeDocument/2006/relationships/image" Target="../media/image1211.png"/><Relationship Id="rId205" Type="http://schemas.openxmlformats.org/officeDocument/2006/relationships/image" Target="../media/image1218.png"/><Relationship Id="rId226" Type="http://schemas.openxmlformats.org/officeDocument/2006/relationships/customXml" Target="../ink/ink1230.xml"/><Relationship Id="rId107" Type="http://schemas.openxmlformats.org/officeDocument/2006/relationships/image" Target="../media/image1170.png"/><Relationship Id="rId11" Type="http://schemas.openxmlformats.org/officeDocument/2006/relationships/image" Target="../media/image1123.png"/><Relationship Id="rId32" Type="http://schemas.openxmlformats.org/officeDocument/2006/relationships/customXml" Target="../ink/ink1132.xml"/><Relationship Id="rId53" Type="http://schemas.openxmlformats.org/officeDocument/2006/relationships/image" Target="../media/image1144.png"/><Relationship Id="rId74" Type="http://schemas.openxmlformats.org/officeDocument/2006/relationships/customXml" Target="../ink/ink1153.xml"/><Relationship Id="rId128" Type="http://schemas.openxmlformats.org/officeDocument/2006/relationships/customXml" Target="../ink/ink1180.xml"/><Relationship Id="rId149" Type="http://schemas.openxmlformats.org/officeDocument/2006/relationships/image" Target="../media/image1191.png"/><Relationship Id="rId5" Type="http://schemas.openxmlformats.org/officeDocument/2006/relationships/image" Target="../media/image1120.png"/><Relationship Id="rId95" Type="http://schemas.openxmlformats.org/officeDocument/2006/relationships/image" Target="../media/image1164.png"/><Relationship Id="rId160" Type="http://schemas.openxmlformats.org/officeDocument/2006/relationships/customXml" Target="../ink/ink1196.xml"/><Relationship Id="rId181" Type="http://schemas.openxmlformats.org/officeDocument/2006/relationships/customXml" Target="../ink/ink1207.xml"/><Relationship Id="rId216" Type="http://schemas.openxmlformats.org/officeDocument/2006/relationships/customXml" Target="../ink/ink1225.xml"/><Relationship Id="rId22" Type="http://schemas.openxmlformats.org/officeDocument/2006/relationships/customXml" Target="../ink/ink1127.xml"/><Relationship Id="rId43" Type="http://schemas.openxmlformats.org/officeDocument/2006/relationships/image" Target="../media/image1139.png"/><Relationship Id="rId64" Type="http://schemas.openxmlformats.org/officeDocument/2006/relationships/customXml" Target="../ink/ink1148.xml"/><Relationship Id="rId118" Type="http://schemas.openxmlformats.org/officeDocument/2006/relationships/customXml" Target="../ink/ink1175.xml"/><Relationship Id="rId139" Type="http://schemas.openxmlformats.org/officeDocument/2006/relationships/image" Target="../media/image1186.png"/><Relationship Id="rId85" Type="http://schemas.openxmlformats.org/officeDocument/2006/relationships/image" Target="../media/image1159.png"/><Relationship Id="rId150" Type="http://schemas.openxmlformats.org/officeDocument/2006/relationships/customXml" Target="../ink/ink1191.xml"/><Relationship Id="rId171" Type="http://schemas.openxmlformats.org/officeDocument/2006/relationships/image" Target="../media/image1202.png"/><Relationship Id="rId192" Type="http://schemas.openxmlformats.org/officeDocument/2006/relationships/customXml" Target="../ink/ink1213.xml"/><Relationship Id="rId206" Type="http://schemas.openxmlformats.org/officeDocument/2006/relationships/customXml" Target="../ink/ink1220.xml"/><Relationship Id="rId227" Type="http://schemas.openxmlformats.org/officeDocument/2006/relationships/image" Target="../media/image1229.png"/><Relationship Id="rId12" Type="http://schemas.openxmlformats.org/officeDocument/2006/relationships/customXml" Target="../ink/ink1122.xml"/><Relationship Id="rId33" Type="http://schemas.openxmlformats.org/officeDocument/2006/relationships/image" Target="../media/image1134.png"/><Relationship Id="rId108" Type="http://schemas.openxmlformats.org/officeDocument/2006/relationships/customXml" Target="../ink/ink1170.xml"/><Relationship Id="rId129" Type="http://schemas.openxmlformats.org/officeDocument/2006/relationships/image" Target="../media/image1181.png"/><Relationship Id="rId54" Type="http://schemas.openxmlformats.org/officeDocument/2006/relationships/customXml" Target="../ink/ink1143.xml"/><Relationship Id="rId75" Type="http://schemas.openxmlformats.org/officeDocument/2006/relationships/image" Target="../media/image1154.png"/><Relationship Id="rId96" Type="http://schemas.openxmlformats.org/officeDocument/2006/relationships/customXml" Target="../ink/ink1164.xml"/><Relationship Id="rId140" Type="http://schemas.openxmlformats.org/officeDocument/2006/relationships/customXml" Target="../ink/ink1186.xml"/><Relationship Id="rId161" Type="http://schemas.openxmlformats.org/officeDocument/2006/relationships/image" Target="../media/image1197.png"/><Relationship Id="rId182" Type="http://schemas.openxmlformats.org/officeDocument/2006/relationships/customXml" Target="../ink/ink1208.xml"/><Relationship Id="rId217" Type="http://schemas.openxmlformats.org/officeDocument/2006/relationships/image" Target="../media/image1224.png"/><Relationship Id="rId6" Type="http://schemas.openxmlformats.org/officeDocument/2006/relationships/customXml" Target="../ink/ink1119.xml"/><Relationship Id="rId23" Type="http://schemas.openxmlformats.org/officeDocument/2006/relationships/image" Target="../media/image1129.png"/><Relationship Id="rId119" Type="http://schemas.openxmlformats.org/officeDocument/2006/relationships/image" Target="../media/image1176.png"/><Relationship Id="rId44" Type="http://schemas.openxmlformats.org/officeDocument/2006/relationships/customXml" Target="../ink/ink1138.xml"/><Relationship Id="rId65" Type="http://schemas.openxmlformats.org/officeDocument/2006/relationships/image" Target="../media/image1150.png"/><Relationship Id="rId86" Type="http://schemas.openxmlformats.org/officeDocument/2006/relationships/customXml" Target="../ink/ink1159.xml"/><Relationship Id="rId130" Type="http://schemas.openxmlformats.org/officeDocument/2006/relationships/customXml" Target="../ink/ink1181.xml"/><Relationship Id="rId151" Type="http://schemas.openxmlformats.org/officeDocument/2006/relationships/image" Target="../media/image1192.png"/><Relationship Id="rId172" Type="http://schemas.openxmlformats.org/officeDocument/2006/relationships/customXml" Target="../ink/ink1202.xml"/><Relationship Id="rId193" Type="http://schemas.openxmlformats.org/officeDocument/2006/relationships/image" Target="../media/image1212.png"/><Relationship Id="rId207" Type="http://schemas.openxmlformats.org/officeDocument/2006/relationships/image" Target="../media/image1219.png"/><Relationship Id="rId228" Type="http://schemas.openxmlformats.org/officeDocument/2006/relationships/customXml" Target="../ink/ink1231.xml"/><Relationship Id="rId13" Type="http://schemas.openxmlformats.org/officeDocument/2006/relationships/image" Target="../media/image1124.png"/><Relationship Id="rId109" Type="http://schemas.openxmlformats.org/officeDocument/2006/relationships/image" Target="../media/image1171.png"/><Relationship Id="rId34" Type="http://schemas.openxmlformats.org/officeDocument/2006/relationships/customXml" Target="../ink/ink1133.xml"/><Relationship Id="rId55" Type="http://schemas.openxmlformats.org/officeDocument/2006/relationships/image" Target="../media/image1145.png"/><Relationship Id="rId76" Type="http://schemas.openxmlformats.org/officeDocument/2006/relationships/customXml" Target="../ink/ink1154.xml"/><Relationship Id="rId97" Type="http://schemas.openxmlformats.org/officeDocument/2006/relationships/image" Target="../media/image1165.png"/><Relationship Id="rId120" Type="http://schemas.openxmlformats.org/officeDocument/2006/relationships/customXml" Target="../ink/ink1176.xml"/><Relationship Id="rId141" Type="http://schemas.openxmlformats.org/officeDocument/2006/relationships/image" Target="../media/image1187.png"/><Relationship Id="rId7" Type="http://schemas.openxmlformats.org/officeDocument/2006/relationships/image" Target="../media/image1121.png"/><Relationship Id="rId162" Type="http://schemas.openxmlformats.org/officeDocument/2006/relationships/customXml" Target="../ink/ink1197.xml"/><Relationship Id="rId183" Type="http://schemas.openxmlformats.org/officeDocument/2006/relationships/image" Target="../media/image1207.png"/><Relationship Id="rId218" Type="http://schemas.openxmlformats.org/officeDocument/2006/relationships/customXml" Target="../ink/ink1226.xml"/><Relationship Id="rId24" Type="http://schemas.openxmlformats.org/officeDocument/2006/relationships/customXml" Target="../ink/ink1128.xml"/><Relationship Id="rId45" Type="http://schemas.openxmlformats.org/officeDocument/2006/relationships/image" Target="../media/image1140.png"/><Relationship Id="rId66" Type="http://schemas.openxmlformats.org/officeDocument/2006/relationships/customXml" Target="../ink/ink1149.xml"/><Relationship Id="rId87" Type="http://schemas.openxmlformats.org/officeDocument/2006/relationships/image" Target="../media/image1160.png"/><Relationship Id="rId110" Type="http://schemas.openxmlformats.org/officeDocument/2006/relationships/customXml" Target="../ink/ink1171.xml"/><Relationship Id="rId131" Type="http://schemas.openxmlformats.org/officeDocument/2006/relationships/image" Target="../media/image1182.png"/><Relationship Id="rId152" Type="http://schemas.openxmlformats.org/officeDocument/2006/relationships/customXml" Target="../ink/ink1192.xml"/><Relationship Id="rId173" Type="http://schemas.openxmlformats.org/officeDocument/2006/relationships/image" Target="../media/image1203.png"/><Relationship Id="rId194" Type="http://schemas.openxmlformats.org/officeDocument/2006/relationships/customXml" Target="../ink/ink1214.xml"/><Relationship Id="rId208" Type="http://schemas.openxmlformats.org/officeDocument/2006/relationships/customXml" Target="../ink/ink1221.xml"/><Relationship Id="rId229" Type="http://schemas.openxmlformats.org/officeDocument/2006/relationships/image" Target="../media/image1230.png"/><Relationship Id="rId14" Type="http://schemas.openxmlformats.org/officeDocument/2006/relationships/customXml" Target="../ink/ink1123.xml"/><Relationship Id="rId35" Type="http://schemas.openxmlformats.org/officeDocument/2006/relationships/image" Target="../media/image1135.png"/><Relationship Id="rId56" Type="http://schemas.openxmlformats.org/officeDocument/2006/relationships/customXml" Target="../ink/ink1144.xml"/><Relationship Id="rId77" Type="http://schemas.openxmlformats.org/officeDocument/2006/relationships/image" Target="../media/image1155.png"/><Relationship Id="rId100" Type="http://schemas.openxmlformats.org/officeDocument/2006/relationships/customXml" Target="../ink/ink1166.xml"/><Relationship Id="rId8" Type="http://schemas.openxmlformats.org/officeDocument/2006/relationships/customXml" Target="../ink/ink1120.xml"/><Relationship Id="rId98" Type="http://schemas.openxmlformats.org/officeDocument/2006/relationships/customXml" Target="../ink/ink1165.xml"/><Relationship Id="rId121" Type="http://schemas.openxmlformats.org/officeDocument/2006/relationships/image" Target="../media/image1177.png"/><Relationship Id="rId142" Type="http://schemas.openxmlformats.org/officeDocument/2006/relationships/customXml" Target="../ink/ink1187.xml"/><Relationship Id="rId163" Type="http://schemas.openxmlformats.org/officeDocument/2006/relationships/image" Target="../media/image1198.png"/><Relationship Id="rId184" Type="http://schemas.openxmlformats.org/officeDocument/2006/relationships/customXml" Target="../ink/ink1209.xml"/><Relationship Id="rId219" Type="http://schemas.openxmlformats.org/officeDocument/2006/relationships/image" Target="../media/image1225.png"/><Relationship Id="rId230" Type="http://schemas.openxmlformats.org/officeDocument/2006/relationships/customXml" Target="../ink/ink1232.xml"/><Relationship Id="rId25" Type="http://schemas.openxmlformats.org/officeDocument/2006/relationships/image" Target="../media/image1130.png"/><Relationship Id="rId46" Type="http://schemas.openxmlformats.org/officeDocument/2006/relationships/customXml" Target="../ink/ink1139.xml"/><Relationship Id="rId67" Type="http://schemas.openxmlformats.org/officeDocument/2006/relationships/image" Target="../media/image1151.png"/><Relationship Id="rId20" Type="http://schemas.openxmlformats.org/officeDocument/2006/relationships/customXml" Target="../ink/ink1126.xml"/><Relationship Id="rId41" Type="http://schemas.openxmlformats.org/officeDocument/2006/relationships/image" Target="../media/image1138.png"/><Relationship Id="rId62" Type="http://schemas.openxmlformats.org/officeDocument/2006/relationships/customXml" Target="../ink/ink1147.xml"/><Relationship Id="rId83" Type="http://schemas.openxmlformats.org/officeDocument/2006/relationships/image" Target="../media/image1158.png"/><Relationship Id="rId88" Type="http://schemas.openxmlformats.org/officeDocument/2006/relationships/customXml" Target="../ink/ink1160.xml"/><Relationship Id="rId111" Type="http://schemas.openxmlformats.org/officeDocument/2006/relationships/image" Target="../media/image1172.png"/><Relationship Id="rId132" Type="http://schemas.openxmlformats.org/officeDocument/2006/relationships/customXml" Target="../ink/ink1182.xml"/><Relationship Id="rId153" Type="http://schemas.openxmlformats.org/officeDocument/2006/relationships/image" Target="../media/image1193.png"/><Relationship Id="rId174" Type="http://schemas.openxmlformats.org/officeDocument/2006/relationships/customXml" Target="../ink/ink1203.xml"/><Relationship Id="rId179" Type="http://schemas.openxmlformats.org/officeDocument/2006/relationships/image" Target="../media/image1206.png"/><Relationship Id="rId195" Type="http://schemas.openxmlformats.org/officeDocument/2006/relationships/image" Target="../media/image1213.png"/><Relationship Id="rId209" Type="http://schemas.openxmlformats.org/officeDocument/2006/relationships/image" Target="../media/image1220.png"/><Relationship Id="rId190" Type="http://schemas.openxmlformats.org/officeDocument/2006/relationships/customXml" Target="../ink/ink1212.xml"/><Relationship Id="rId204" Type="http://schemas.openxmlformats.org/officeDocument/2006/relationships/customXml" Target="../ink/ink1219.xml"/><Relationship Id="rId220" Type="http://schemas.openxmlformats.org/officeDocument/2006/relationships/customXml" Target="../ink/ink1227.xml"/><Relationship Id="rId225" Type="http://schemas.openxmlformats.org/officeDocument/2006/relationships/image" Target="../media/image1228.png"/><Relationship Id="rId15" Type="http://schemas.openxmlformats.org/officeDocument/2006/relationships/image" Target="../media/image1125.png"/><Relationship Id="rId36" Type="http://schemas.openxmlformats.org/officeDocument/2006/relationships/customXml" Target="../ink/ink1134.xml"/><Relationship Id="rId57" Type="http://schemas.openxmlformats.org/officeDocument/2006/relationships/image" Target="../media/image1146.png"/><Relationship Id="rId106" Type="http://schemas.openxmlformats.org/officeDocument/2006/relationships/customXml" Target="../ink/ink1169.xml"/><Relationship Id="rId127" Type="http://schemas.openxmlformats.org/officeDocument/2006/relationships/image" Target="../media/image1180.png"/><Relationship Id="rId10" Type="http://schemas.openxmlformats.org/officeDocument/2006/relationships/customXml" Target="../ink/ink1121.xml"/><Relationship Id="rId31" Type="http://schemas.openxmlformats.org/officeDocument/2006/relationships/image" Target="../media/image1133.png"/><Relationship Id="rId52" Type="http://schemas.openxmlformats.org/officeDocument/2006/relationships/customXml" Target="../ink/ink1142.xml"/><Relationship Id="rId73" Type="http://schemas.openxmlformats.org/officeDocument/2006/relationships/image" Target="../media/image1153.png"/><Relationship Id="rId78" Type="http://schemas.openxmlformats.org/officeDocument/2006/relationships/customXml" Target="../ink/ink1155.xml"/><Relationship Id="rId94" Type="http://schemas.openxmlformats.org/officeDocument/2006/relationships/customXml" Target="../ink/ink1163.xml"/><Relationship Id="rId99" Type="http://schemas.openxmlformats.org/officeDocument/2006/relationships/image" Target="../media/image1166.png"/><Relationship Id="rId101" Type="http://schemas.openxmlformats.org/officeDocument/2006/relationships/image" Target="../media/image1167.png"/><Relationship Id="rId122" Type="http://schemas.openxmlformats.org/officeDocument/2006/relationships/customXml" Target="../ink/ink1177.xml"/><Relationship Id="rId143" Type="http://schemas.openxmlformats.org/officeDocument/2006/relationships/image" Target="../media/image1188.png"/><Relationship Id="rId148" Type="http://schemas.openxmlformats.org/officeDocument/2006/relationships/customXml" Target="../ink/ink1190.xml"/><Relationship Id="rId164" Type="http://schemas.openxmlformats.org/officeDocument/2006/relationships/customXml" Target="../ink/ink1198.xml"/><Relationship Id="rId169" Type="http://schemas.openxmlformats.org/officeDocument/2006/relationships/image" Target="../media/image1201.png"/><Relationship Id="rId185" Type="http://schemas.openxmlformats.org/officeDocument/2006/relationships/image" Target="../media/image1208.png"/><Relationship Id="rId4" Type="http://schemas.openxmlformats.org/officeDocument/2006/relationships/customXml" Target="../ink/ink1118.xml"/><Relationship Id="rId9" Type="http://schemas.openxmlformats.org/officeDocument/2006/relationships/image" Target="../media/image1122.png"/><Relationship Id="rId180" Type="http://schemas.openxmlformats.org/officeDocument/2006/relationships/customXml" Target="../ink/ink1206.xml"/><Relationship Id="rId210" Type="http://schemas.openxmlformats.org/officeDocument/2006/relationships/customXml" Target="../ink/ink1222.xml"/><Relationship Id="rId215" Type="http://schemas.openxmlformats.org/officeDocument/2006/relationships/image" Target="../media/image1223.png"/><Relationship Id="rId26" Type="http://schemas.openxmlformats.org/officeDocument/2006/relationships/customXml" Target="../ink/ink1129.xml"/><Relationship Id="rId231" Type="http://schemas.openxmlformats.org/officeDocument/2006/relationships/image" Target="../media/image1231.png"/><Relationship Id="rId47" Type="http://schemas.openxmlformats.org/officeDocument/2006/relationships/image" Target="../media/image1141.png"/><Relationship Id="rId68" Type="http://schemas.openxmlformats.org/officeDocument/2006/relationships/customXml" Target="../ink/ink1150.xml"/><Relationship Id="rId89" Type="http://schemas.openxmlformats.org/officeDocument/2006/relationships/image" Target="../media/image1161.png"/><Relationship Id="rId112" Type="http://schemas.openxmlformats.org/officeDocument/2006/relationships/customXml" Target="../ink/ink1172.xml"/><Relationship Id="rId133" Type="http://schemas.openxmlformats.org/officeDocument/2006/relationships/image" Target="../media/image1183.png"/><Relationship Id="rId154" Type="http://schemas.openxmlformats.org/officeDocument/2006/relationships/customXml" Target="../ink/ink1193.xml"/><Relationship Id="rId175" Type="http://schemas.openxmlformats.org/officeDocument/2006/relationships/image" Target="../media/image1204.png"/><Relationship Id="rId196" Type="http://schemas.openxmlformats.org/officeDocument/2006/relationships/customXml" Target="../ink/ink1215.xml"/><Relationship Id="rId200" Type="http://schemas.openxmlformats.org/officeDocument/2006/relationships/customXml" Target="../ink/ink1217.xml"/><Relationship Id="rId16" Type="http://schemas.openxmlformats.org/officeDocument/2006/relationships/customXml" Target="../ink/ink1124.xml"/><Relationship Id="rId221" Type="http://schemas.openxmlformats.org/officeDocument/2006/relationships/image" Target="../media/image1226.png"/><Relationship Id="rId37" Type="http://schemas.openxmlformats.org/officeDocument/2006/relationships/image" Target="../media/image1136.png"/><Relationship Id="rId58" Type="http://schemas.openxmlformats.org/officeDocument/2006/relationships/customXml" Target="../ink/ink1145.xml"/><Relationship Id="rId79" Type="http://schemas.openxmlformats.org/officeDocument/2006/relationships/image" Target="../media/image1156.png"/><Relationship Id="rId102" Type="http://schemas.openxmlformats.org/officeDocument/2006/relationships/customXml" Target="../ink/ink1167.xml"/><Relationship Id="rId123" Type="http://schemas.openxmlformats.org/officeDocument/2006/relationships/image" Target="../media/image1178.png"/><Relationship Id="rId144" Type="http://schemas.openxmlformats.org/officeDocument/2006/relationships/customXml" Target="../ink/ink1188.xml"/><Relationship Id="rId90" Type="http://schemas.openxmlformats.org/officeDocument/2006/relationships/customXml" Target="../ink/ink1161.xml"/><Relationship Id="rId165" Type="http://schemas.openxmlformats.org/officeDocument/2006/relationships/image" Target="../media/image1199.png"/><Relationship Id="rId186" Type="http://schemas.openxmlformats.org/officeDocument/2006/relationships/customXml" Target="../ink/ink1210.xml"/><Relationship Id="rId211" Type="http://schemas.openxmlformats.org/officeDocument/2006/relationships/image" Target="../media/image1221.png"/><Relationship Id="rId232" Type="http://schemas.openxmlformats.org/officeDocument/2006/relationships/customXml" Target="../ink/ink1233.xml"/><Relationship Id="rId27" Type="http://schemas.openxmlformats.org/officeDocument/2006/relationships/image" Target="../media/image1131.png"/><Relationship Id="rId48" Type="http://schemas.openxmlformats.org/officeDocument/2006/relationships/customXml" Target="../ink/ink1140.xml"/><Relationship Id="rId69" Type="http://schemas.openxmlformats.org/officeDocument/2006/relationships/image" Target="../media/image1152.png"/><Relationship Id="rId113" Type="http://schemas.openxmlformats.org/officeDocument/2006/relationships/image" Target="../media/image1173.png"/><Relationship Id="rId134" Type="http://schemas.openxmlformats.org/officeDocument/2006/relationships/customXml" Target="../ink/ink1183.xml"/><Relationship Id="rId80" Type="http://schemas.openxmlformats.org/officeDocument/2006/relationships/customXml" Target="../ink/ink1156.xml"/><Relationship Id="rId155" Type="http://schemas.openxmlformats.org/officeDocument/2006/relationships/image" Target="../media/image1194.png"/><Relationship Id="rId176" Type="http://schemas.openxmlformats.org/officeDocument/2006/relationships/customXml" Target="../ink/ink1204.xml"/><Relationship Id="rId197" Type="http://schemas.openxmlformats.org/officeDocument/2006/relationships/image" Target="../media/image1214.png"/><Relationship Id="rId201" Type="http://schemas.openxmlformats.org/officeDocument/2006/relationships/image" Target="../media/image1216.png"/><Relationship Id="rId222" Type="http://schemas.openxmlformats.org/officeDocument/2006/relationships/customXml" Target="../ink/ink1228.xml"/><Relationship Id="rId17" Type="http://schemas.openxmlformats.org/officeDocument/2006/relationships/image" Target="../media/image1126.png"/><Relationship Id="rId38" Type="http://schemas.openxmlformats.org/officeDocument/2006/relationships/customXml" Target="../ink/ink1135.xml"/><Relationship Id="rId59" Type="http://schemas.openxmlformats.org/officeDocument/2006/relationships/image" Target="../media/image1147.png"/><Relationship Id="rId103" Type="http://schemas.openxmlformats.org/officeDocument/2006/relationships/image" Target="../media/image1168.png"/><Relationship Id="rId124" Type="http://schemas.openxmlformats.org/officeDocument/2006/relationships/customXml" Target="../ink/ink1178.xml"/><Relationship Id="rId70" Type="http://schemas.openxmlformats.org/officeDocument/2006/relationships/customXml" Target="../ink/ink1151.xml"/><Relationship Id="rId91" Type="http://schemas.openxmlformats.org/officeDocument/2006/relationships/image" Target="../media/image1162.png"/><Relationship Id="rId145" Type="http://schemas.openxmlformats.org/officeDocument/2006/relationships/image" Target="../media/image1189.png"/><Relationship Id="rId166" Type="http://schemas.openxmlformats.org/officeDocument/2006/relationships/customXml" Target="../ink/ink1199.xml"/><Relationship Id="rId187" Type="http://schemas.openxmlformats.org/officeDocument/2006/relationships/image" Target="../media/image1209.png"/><Relationship Id="rId1" Type="http://schemas.openxmlformats.org/officeDocument/2006/relationships/slideLayout" Target="../slideLayouts/slideLayout7.xml"/><Relationship Id="rId212" Type="http://schemas.openxmlformats.org/officeDocument/2006/relationships/customXml" Target="../ink/ink1223.xml"/><Relationship Id="rId233" Type="http://schemas.openxmlformats.org/officeDocument/2006/relationships/image" Target="../media/image1232.png"/><Relationship Id="rId28" Type="http://schemas.openxmlformats.org/officeDocument/2006/relationships/customXml" Target="../ink/ink1130.xml"/><Relationship Id="rId49" Type="http://schemas.openxmlformats.org/officeDocument/2006/relationships/image" Target="../media/image1142.png"/><Relationship Id="rId114" Type="http://schemas.openxmlformats.org/officeDocument/2006/relationships/customXml" Target="../ink/ink1173.xml"/><Relationship Id="rId60" Type="http://schemas.openxmlformats.org/officeDocument/2006/relationships/customXml" Target="../ink/ink1146.xml"/><Relationship Id="rId81" Type="http://schemas.openxmlformats.org/officeDocument/2006/relationships/image" Target="../media/image1157.png"/><Relationship Id="rId135" Type="http://schemas.openxmlformats.org/officeDocument/2006/relationships/image" Target="../media/image1184.png"/><Relationship Id="rId156" Type="http://schemas.openxmlformats.org/officeDocument/2006/relationships/customXml" Target="../ink/ink1194.xml"/><Relationship Id="rId177" Type="http://schemas.openxmlformats.org/officeDocument/2006/relationships/image" Target="../media/image1205.png"/><Relationship Id="rId198" Type="http://schemas.openxmlformats.org/officeDocument/2006/relationships/customXml" Target="../ink/ink1216.xml"/><Relationship Id="rId202" Type="http://schemas.openxmlformats.org/officeDocument/2006/relationships/customXml" Target="../ink/ink1218.xml"/><Relationship Id="rId223" Type="http://schemas.openxmlformats.org/officeDocument/2006/relationships/image" Target="../media/image1227.png"/><Relationship Id="rId18" Type="http://schemas.openxmlformats.org/officeDocument/2006/relationships/customXml" Target="../ink/ink1125.xml"/><Relationship Id="rId39" Type="http://schemas.openxmlformats.org/officeDocument/2006/relationships/image" Target="../media/image1137.png"/><Relationship Id="rId50" Type="http://schemas.openxmlformats.org/officeDocument/2006/relationships/customXml" Target="../ink/ink1141.xml"/><Relationship Id="rId104" Type="http://schemas.openxmlformats.org/officeDocument/2006/relationships/customXml" Target="../ink/ink1168.xml"/><Relationship Id="rId125" Type="http://schemas.openxmlformats.org/officeDocument/2006/relationships/image" Target="../media/image1179.png"/><Relationship Id="rId146" Type="http://schemas.openxmlformats.org/officeDocument/2006/relationships/customXml" Target="../ink/ink1189.xml"/><Relationship Id="rId167" Type="http://schemas.openxmlformats.org/officeDocument/2006/relationships/image" Target="../media/image1200.png"/><Relationship Id="rId188" Type="http://schemas.openxmlformats.org/officeDocument/2006/relationships/customXml" Target="../ink/ink1211.xml"/><Relationship Id="rId71" Type="http://schemas.openxmlformats.org/officeDocument/2006/relationships/image" Target="../media/image80.png"/><Relationship Id="rId92" Type="http://schemas.openxmlformats.org/officeDocument/2006/relationships/customXml" Target="../ink/ink1162.xml"/><Relationship Id="rId213" Type="http://schemas.openxmlformats.org/officeDocument/2006/relationships/image" Target="../media/image1222.png"/><Relationship Id="rId234" Type="http://schemas.openxmlformats.org/officeDocument/2006/relationships/customXml" Target="../ink/ink1234.xml"/><Relationship Id="rId2" Type="http://schemas.openxmlformats.org/officeDocument/2006/relationships/image" Target="../media/image1119.png"/><Relationship Id="rId29" Type="http://schemas.openxmlformats.org/officeDocument/2006/relationships/image" Target="../media/image1132.png"/><Relationship Id="rId40" Type="http://schemas.openxmlformats.org/officeDocument/2006/relationships/customXml" Target="../ink/ink1136.xml"/><Relationship Id="rId115" Type="http://schemas.openxmlformats.org/officeDocument/2006/relationships/image" Target="../media/image1174.png"/><Relationship Id="rId136" Type="http://schemas.openxmlformats.org/officeDocument/2006/relationships/customXml" Target="../ink/ink1184.xml"/><Relationship Id="rId157" Type="http://schemas.openxmlformats.org/officeDocument/2006/relationships/image" Target="../media/image1195.png"/><Relationship Id="rId178" Type="http://schemas.openxmlformats.org/officeDocument/2006/relationships/customXml" Target="../ink/ink1205.xml"/><Relationship Id="rId61" Type="http://schemas.openxmlformats.org/officeDocument/2006/relationships/image" Target="../media/image1148.png"/><Relationship Id="rId82" Type="http://schemas.openxmlformats.org/officeDocument/2006/relationships/customXml" Target="../ink/ink1157.xml"/><Relationship Id="rId199" Type="http://schemas.openxmlformats.org/officeDocument/2006/relationships/image" Target="../media/image1215.png"/><Relationship Id="rId203" Type="http://schemas.openxmlformats.org/officeDocument/2006/relationships/image" Target="../media/image1217.png"/><Relationship Id="rId19" Type="http://schemas.openxmlformats.org/officeDocument/2006/relationships/image" Target="../media/image1127.png"/><Relationship Id="rId224" Type="http://schemas.openxmlformats.org/officeDocument/2006/relationships/customXml" Target="../ink/ink1229.xml"/><Relationship Id="rId30" Type="http://schemas.openxmlformats.org/officeDocument/2006/relationships/customXml" Target="../ink/ink1131.xml"/><Relationship Id="rId105" Type="http://schemas.openxmlformats.org/officeDocument/2006/relationships/image" Target="../media/image1169.png"/><Relationship Id="rId126" Type="http://schemas.openxmlformats.org/officeDocument/2006/relationships/customXml" Target="../ink/ink1179.xml"/><Relationship Id="rId147" Type="http://schemas.openxmlformats.org/officeDocument/2006/relationships/image" Target="../media/image1190.png"/><Relationship Id="rId168" Type="http://schemas.openxmlformats.org/officeDocument/2006/relationships/customXml" Target="../ink/ink1200.xml"/><Relationship Id="rId51" Type="http://schemas.openxmlformats.org/officeDocument/2006/relationships/image" Target="../media/image1143.png"/><Relationship Id="rId72" Type="http://schemas.openxmlformats.org/officeDocument/2006/relationships/customXml" Target="../ink/ink1152.xml"/><Relationship Id="rId93" Type="http://schemas.openxmlformats.org/officeDocument/2006/relationships/image" Target="../media/image1163.png"/><Relationship Id="rId189" Type="http://schemas.openxmlformats.org/officeDocument/2006/relationships/image" Target="../media/image1210.png"/><Relationship Id="rId3" Type="http://schemas.openxmlformats.org/officeDocument/2006/relationships/image" Target="../media/image5.png"/><Relationship Id="rId214" Type="http://schemas.openxmlformats.org/officeDocument/2006/relationships/customXml" Target="../ink/ink1224.xml"/><Relationship Id="rId235" Type="http://schemas.openxmlformats.org/officeDocument/2006/relationships/image" Target="../media/image1233.png"/><Relationship Id="rId116" Type="http://schemas.openxmlformats.org/officeDocument/2006/relationships/customXml" Target="../ink/ink1174.xml"/><Relationship Id="rId137" Type="http://schemas.openxmlformats.org/officeDocument/2006/relationships/image" Target="../media/image1185.png"/><Relationship Id="rId158" Type="http://schemas.openxmlformats.org/officeDocument/2006/relationships/customXml" Target="../ink/ink1195.xml"/></Relationships>
</file>

<file path=ppt/slides/_rels/slide29.xml.rels><?xml version="1.0" encoding="UTF-8" standalone="yes"?>
<Relationships xmlns="http://schemas.openxmlformats.org/package/2006/relationships"><Relationship Id="rId26" Type="http://schemas.openxmlformats.org/officeDocument/2006/relationships/customXml" Target="../ink/ink1246.xml"/><Relationship Id="rId21" Type="http://schemas.openxmlformats.org/officeDocument/2006/relationships/image" Target="../media/image1243.png"/><Relationship Id="rId42" Type="http://schemas.openxmlformats.org/officeDocument/2006/relationships/customXml" Target="../ink/ink1254.xml"/><Relationship Id="rId47" Type="http://schemas.openxmlformats.org/officeDocument/2006/relationships/image" Target="../media/image1256.png"/><Relationship Id="rId63" Type="http://schemas.openxmlformats.org/officeDocument/2006/relationships/image" Target="../media/image1264.png"/><Relationship Id="rId68" Type="http://schemas.openxmlformats.org/officeDocument/2006/relationships/customXml" Target="../ink/ink1267.xml"/><Relationship Id="rId84" Type="http://schemas.openxmlformats.org/officeDocument/2006/relationships/customXml" Target="../ink/ink1275.xml"/><Relationship Id="rId16" Type="http://schemas.openxmlformats.org/officeDocument/2006/relationships/customXml" Target="../ink/ink1241.xml"/><Relationship Id="rId11" Type="http://schemas.openxmlformats.org/officeDocument/2006/relationships/image" Target="../media/image1238.png"/><Relationship Id="rId32" Type="http://schemas.openxmlformats.org/officeDocument/2006/relationships/customXml" Target="../ink/ink1249.xml"/><Relationship Id="rId37" Type="http://schemas.openxmlformats.org/officeDocument/2006/relationships/image" Target="../media/image1251.png"/><Relationship Id="rId53" Type="http://schemas.openxmlformats.org/officeDocument/2006/relationships/image" Target="../media/image1259.png"/><Relationship Id="rId58" Type="http://schemas.openxmlformats.org/officeDocument/2006/relationships/customXml" Target="../ink/ink1262.xml"/><Relationship Id="rId74" Type="http://schemas.openxmlformats.org/officeDocument/2006/relationships/customXml" Target="../ink/ink1270.xml"/><Relationship Id="rId79" Type="http://schemas.openxmlformats.org/officeDocument/2006/relationships/image" Target="../media/image1272.png"/><Relationship Id="rId5" Type="http://schemas.openxmlformats.org/officeDocument/2006/relationships/image" Target="../media/image1235.png"/><Relationship Id="rId19" Type="http://schemas.openxmlformats.org/officeDocument/2006/relationships/image" Target="../media/image1242.png"/><Relationship Id="rId14" Type="http://schemas.openxmlformats.org/officeDocument/2006/relationships/customXml" Target="../ink/ink1240.xml"/><Relationship Id="rId22" Type="http://schemas.openxmlformats.org/officeDocument/2006/relationships/customXml" Target="../ink/ink1244.xml"/><Relationship Id="rId27" Type="http://schemas.openxmlformats.org/officeDocument/2006/relationships/image" Target="../media/image1246.png"/><Relationship Id="rId30" Type="http://schemas.openxmlformats.org/officeDocument/2006/relationships/customXml" Target="../ink/ink1248.xml"/><Relationship Id="rId35" Type="http://schemas.openxmlformats.org/officeDocument/2006/relationships/image" Target="../media/image1250.png"/><Relationship Id="rId43" Type="http://schemas.openxmlformats.org/officeDocument/2006/relationships/image" Target="../media/image1254.png"/><Relationship Id="rId48" Type="http://schemas.openxmlformats.org/officeDocument/2006/relationships/customXml" Target="../ink/ink1257.xml"/><Relationship Id="rId56" Type="http://schemas.openxmlformats.org/officeDocument/2006/relationships/customXml" Target="../ink/ink1261.xml"/><Relationship Id="rId64" Type="http://schemas.openxmlformats.org/officeDocument/2006/relationships/customXml" Target="../ink/ink1265.xml"/><Relationship Id="rId69" Type="http://schemas.openxmlformats.org/officeDocument/2006/relationships/image" Target="../media/image1267.png"/><Relationship Id="rId77" Type="http://schemas.openxmlformats.org/officeDocument/2006/relationships/image" Target="../media/image1271.png"/><Relationship Id="rId8" Type="http://schemas.openxmlformats.org/officeDocument/2006/relationships/customXml" Target="../ink/ink1237.xml"/><Relationship Id="rId51" Type="http://schemas.openxmlformats.org/officeDocument/2006/relationships/image" Target="../media/image1258.png"/><Relationship Id="rId72" Type="http://schemas.openxmlformats.org/officeDocument/2006/relationships/customXml" Target="../ink/ink1269.xml"/><Relationship Id="rId80" Type="http://schemas.openxmlformats.org/officeDocument/2006/relationships/customXml" Target="../ink/ink1273.xml"/><Relationship Id="rId85" Type="http://schemas.openxmlformats.org/officeDocument/2006/relationships/image" Target="../media/image1275.png"/><Relationship Id="rId3" Type="http://schemas.openxmlformats.org/officeDocument/2006/relationships/image" Target="../media/image5.png"/><Relationship Id="rId12" Type="http://schemas.openxmlformats.org/officeDocument/2006/relationships/customXml" Target="../ink/ink1239.xml"/><Relationship Id="rId17" Type="http://schemas.openxmlformats.org/officeDocument/2006/relationships/image" Target="../media/image1241.png"/><Relationship Id="rId25" Type="http://schemas.openxmlformats.org/officeDocument/2006/relationships/image" Target="../media/image1245.png"/><Relationship Id="rId33" Type="http://schemas.openxmlformats.org/officeDocument/2006/relationships/image" Target="../media/image1249.png"/><Relationship Id="rId38" Type="http://schemas.openxmlformats.org/officeDocument/2006/relationships/customXml" Target="../ink/ink1252.xml"/><Relationship Id="rId46" Type="http://schemas.openxmlformats.org/officeDocument/2006/relationships/customXml" Target="../ink/ink1256.xml"/><Relationship Id="rId59" Type="http://schemas.openxmlformats.org/officeDocument/2006/relationships/image" Target="../media/image1262.png"/><Relationship Id="rId67" Type="http://schemas.openxmlformats.org/officeDocument/2006/relationships/image" Target="../media/image1266.png"/><Relationship Id="rId20" Type="http://schemas.openxmlformats.org/officeDocument/2006/relationships/customXml" Target="../ink/ink1243.xml"/><Relationship Id="rId41" Type="http://schemas.openxmlformats.org/officeDocument/2006/relationships/image" Target="../media/image1253.png"/><Relationship Id="rId54" Type="http://schemas.openxmlformats.org/officeDocument/2006/relationships/customXml" Target="../ink/ink1260.xml"/><Relationship Id="rId62" Type="http://schemas.openxmlformats.org/officeDocument/2006/relationships/customXml" Target="../ink/ink1264.xml"/><Relationship Id="rId70" Type="http://schemas.openxmlformats.org/officeDocument/2006/relationships/customXml" Target="../ink/ink1268.xml"/><Relationship Id="rId75" Type="http://schemas.openxmlformats.org/officeDocument/2006/relationships/image" Target="../media/image1270.png"/><Relationship Id="rId83" Type="http://schemas.openxmlformats.org/officeDocument/2006/relationships/image" Target="../media/image1274.png"/><Relationship Id="rId1" Type="http://schemas.openxmlformats.org/officeDocument/2006/relationships/slideLayout" Target="../slideLayouts/slideLayout7.xml"/><Relationship Id="rId6" Type="http://schemas.openxmlformats.org/officeDocument/2006/relationships/customXml" Target="../ink/ink1236.xml"/><Relationship Id="rId15" Type="http://schemas.openxmlformats.org/officeDocument/2006/relationships/image" Target="../media/image1240.png"/><Relationship Id="rId23" Type="http://schemas.openxmlformats.org/officeDocument/2006/relationships/image" Target="../media/image1244.png"/><Relationship Id="rId28" Type="http://schemas.openxmlformats.org/officeDocument/2006/relationships/customXml" Target="../ink/ink1247.xml"/><Relationship Id="rId36" Type="http://schemas.openxmlformats.org/officeDocument/2006/relationships/customXml" Target="../ink/ink1251.xml"/><Relationship Id="rId49" Type="http://schemas.openxmlformats.org/officeDocument/2006/relationships/image" Target="../media/image1257.png"/><Relationship Id="rId57" Type="http://schemas.openxmlformats.org/officeDocument/2006/relationships/image" Target="../media/image1261.png"/><Relationship Id="rId10" Type="http://schemas.openxmlformats.org/officeDocument/2006/relationships/customXml" Target="../ink/ink1238.xml"/><Relationship Id="rId31" Type="http://schemas.openxmlformats.org/officeDocument/2006/relationships/image" Target="../media/image1248.png"/><Relationship Id="rId44" Type="http://schemas.openxmlformats.org/officeDocument/2006/relationships/customXml" Target="../ink/ink1255.xml"/><Relationship Id="rId52" Type="http://schemas.openxmlformats.org/officeDocument/2006/relationships/customXml" Target="../ink/ink1259.xml"/><Relationship Id="rId60" Type="http://schemas.openxmlformats.org/officeDocument/2006/relationships/customXml" Target="../ink/ink1263.xml"/><Relationship Id="rId65" Type="http://schemas.openxmlformats.org/officeDocument/2006/relationships/image" Target="../media/image1265.png"/><Relationship Id="rId73" Type="http://schemas.openxmlformats.org/officeDocument/2006/relationships/image" Target="../media/image1269.png"/><Relationship Id="rId78" Type="http://schemas.openxmlformats.org/officeDocument/2006/relationships/customXml" Target="../ink/ink1272.xml"/><Relationship Id="rId81" Type="http://schemas.openxmlformats.org/officeDocument/2006/relationships/image" Target="../media/image1273.png"/><Relationship Id="rId86" Type="http://schemas.openxmlformats.org/officeDocument/2006/relationships/customXml" Target="../ink/ink1276.xml"/><Relationship Id="rId4" Type="http://schemas.openxmlformats.org/officeDocument/2006/relationships/customXml" Target="../ink/ink1235.xml"/><Relationship Id="rId9" Type="http://schemas.openxmlformats.org/officeDocument/2006/relationships/image" Target="../media/image1237.png"/><Relationship Id="rId13" Type="http://schemas.openxmlformats.org/officeDocument/2006/relationships/image" Target="../media/image1239.png"/><Relationship Id="rId18" Type="http://schemas.openxmlformats.org/officeDocument/2006/relationships/customXml" Target="../ink/ink1242.xml"/><Relationship Id="rId39" Type="http://schemas.openxmlformats.org/officeDocument/2006/relationships/image" Target="../media/image1252.png"/><Relationship Id="rId34" Type="http://schemas.openxmlformats.org/officeDocument/2006/relationships/customXml" Target="../ink/ink1250.xml"/><Relationship Id="rId50" Type="http://schemas.openxmlformats.org/officeDocument/2006/relationships/customXml" Target="../ink/ink1258.xml"/><Relationship Id="rId55" Type="http://schemas.openxmlformats.org/officeDocument/2006/relationships/image" Target="../media/image1260.png"/><Relationship Id="rId76" Type="http://schemas.openxmlformats.org/officeDocument/2006/relationships/customXml" Target="../ink/ink1271.xml"/><Relationship Id="rId7" Type="http://schemas.openxmlformats.org/officeDocument/2006/relationships/image" Target="../media/image1236.png"/><Relationship Id="rId71" Type="http://schemas.openxmlformats.org/officeDocument/2006/relationships/image" Target="../media/image1268.png"/><Relationship Id="rId2" Type="http://schemas.openxmlformats.org/officeDocument/2006/relationships/image" Target="../media/image1234.png"/><Relationship Id="rId29" Type="http://schemas.openxmlformats.org/officeDocument/2006/relationships/image" Target="../media/image1247.png"/><Relationship Id="rId24" Type="http://schemas.openxmlformats.org/officeDocument/2006/relationships/customXml" Target="../ink/ink1245.xml"/><Relationship Id="rId40" Type="http://schemas.openxmlformats.org/officeDocument/2006/relationships/customXml" Target="../ink/ink1253.xml"/><Relationship Id="rId45" Type="http://schemas.openxmlformats.org/officeDocument/2006/relationships/image" Target="../media/image1255.png"/><Relationship Id="rId66" Type="http://schemas.openxmlformats.org/officeDocument/2006/relationships/customXml" Target="../ink/ink1266.xml"/><Relationship Id="rId87" Type="http://schemas.openxmlformats.org/officeDocument/2006/relationships/image" Target="../media/image1276.png"/><Relationship Id="rId61" Type="http://schemas.openxmlformats.org/officeDocument/2006/relationships/image" Target="../media/image1263.png"/><Relationship Id="rId82" Type="http://schemas.openxmlformats.org/officeDocument/2006/relationships/customXml" Target="../ink/ink1274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78.png"/><Relationship Id="rId2" Type="http://schemas.openxmlformats.org/officeDocument/2006/relationships/image" Target="../media/image1277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3010.png"/><Relationship Id="rId4" Type="http://schemas.openxmlformats.org/officeDocument/2006/relationships/customXml" Target="../ink/ink1277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F3060C83-F051-4F0E-ABAD-AA0DFC48B21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83C98ABE-055B-441F-B07E-44F97F083C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-376156" y="-253670"/>
            <a:ext cx="1827638" cy="1376989"/>
          </a:xfrm>
          <a:custGeom>
            <a:avLst/>
            <a:gdLst>
              <a:gd name="connsiteX0" fmla="*/ 0 w 1827638"/>
              <a:gd name="connsiteY0" fmla="*/ 987379 h 1376989"/>
              <a:gd name="connsiteX1" fmla="*/ 987379 w 1827638"/>
              <a:gd name="connsiteY1" fmla="*/ 0 h 1376989"/>
              <a:gd name="connsiteX2" fmla="*/ 1827638 w 1827638"/>
              <a:gd name="connsiteY2" fmla="*/ 840260 h 1376989"/>
              <a:gd name="connsiteX3" fmla="*/ 1827638 w 1827638"/>
              <a:gd name="connsiteY3" fmla="*/ 1376989 h 1376989"/>
              <a:gd name="connsiteX4" fmla="*/ 0 w 1827638"/>
              <a:gd name="connsiteY4" fmla="*/ 1376989 h 13769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27638" h="1376989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29FDB030-9B49-4CED-8CCD-4D99382388A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891641" y="422146"/>
            <a:ext cx="645368" cy="645368"/>
          </a:xfrm>
          <a:prstGeom prst="rect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3783CA14-24A1-485C-8B30-D6A5D87987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10043482" y="655140"/>
            <a:ext cx="687472" cy="687472"/>
          </a:xfrm>
          <a:prstGeom prst="rect">
            <a:avLst/>
          </a:pr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9A97C86A-04D6-40F7-AE84-31AB43E6A84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9356643" y="0"/>
            <a:ext cx="2835357" cy="1480837"/>
          </a:xfrm>
          <a:custGeom>
            <a:avLst/>
            <a:gdLst>
              <a:gd name="connsiteX0" fmla="*/ 2835357 w 2835357"/>
              <a:gd name="connsiteY0" fmla="*/ 1480837 h 1480837"/>
              <a:gd name="connsiteX1" fmla="*/ 0 w 2835357"/>
              <a:gd name="connsiteY1" fmla="*/ 1480837 h 1480837"/>
              <a:gd name="connsiteX2" fmla="*/ 1552727 w 2835357"/>
              <a:gd name="connsiteY2" fmla="*/ 0 h 1480837"/>
              <a:gd name="connsiteX3" fmla="*/ 2835357 w 2835357"/>
              <a:gd name="connsiteY3" fmla="*/ 1223245 h 14808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35357" h="148083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0" name="Isosceles Triangle 19">
            <a:extLst>
              <a:ext uri="{FF2B5EF4-FFF2-40B4-BE49-F238E27FC236}">
                <a16:creationId xmlns:a16="http://schemas.microsoft.com/office/drawing/2014/main" id="{FF9F2414-84E8-453E-B1F3-389FDE8192D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7976344" y="6115501"/>
            <a:ext cx="1494513" cy="742499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645B2FF-05E4-41FF-64CF-5C1987D0357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7980" y="683507"/>
            <a:ext cx="10905066" cy="3189732"/>
          </a:xfrm>
          <a:prstGeom prst="rect">
            <a:avLst/>
          </a:prstGeom>
          <a:ln>
            <a:noFill/>
          </a:ln>
        </p:spPr>
      </p:pic>
      <p:sp>
        <p:nvSpPr>
          <p:cNvPr id="22" name="Isosceles Triangle 21">
            <a:extLst>
              <a:ext uri="{FF2B5EF4-FFF2-40B4-BE49-F238E27FC236}">
                <a16:creationId xmlns:a16="http://schemas.microsoft.com/office/drawing/2014/main" id="{3ECA69A1-7536-43AC-85EF-C7106179F5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7604080" y="6453143"/>
            <a:ext cx="814903" cy="404857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40FE6E1E-9588-A8EF-46F0-45EE2578678C}"/>
              </a:ext>
            </a:extLst>
          </p:cNvPr>
          <p:cNvSpPr txBox="1"/>
          <p:nvPr/>
        </p:nvSpPr>
        <p:spPr>
          <a:xfrm>
            <a:off x="3853305" y="4026215"/>
            <a:ext cx="39867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b="1" spc="225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Ph.D. C. Louay Karaker</a:t>
            </a:r>
            <a:endParaRPr lang="en-IN" b="1" spc="225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27F618C6-DB1E-9B0A-13F1-794832B23DE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7278" b="72785" l="9877" r="89815">
                        <a14:foregroundMark x1="52160" y1="22785" x2="67593" y2="43987"/>
                        <a14:foregroundMark x1="55247" y1="24051" x2="40123" y2="42089"/>
                        <a14:foregroundMark x1="61728" y1="13608" x2="32407" y2="36076"/>
                        <a14:foregroundMark x1="32407" y1="36076" x2="43827" y2="41772"/>
                        <a14:foregroundMark x1="59877" y1="21519" x2="45988" y2="47785"/>
                        <a14:foregroundMark x1="45988" y1="47785" x2="62346" y2="45886"/>
                        <a14:foregroundMark x1="41975" y1="13608" x2="20679" y2="41139"/>
                        <a14:foregroundMark x1="20679" y1="41139" x2="21296" y2="41139"/>
                        <a14:foregroundMark x1="24691" y1="13608" x2="18210" y2="45253"/>
                        <a14:foregroundMark x1="21914" y1="14241" x2="79321" y2="17405"/>
                        <a14:foregroundMark x1="79321" y1="17405" x2="89198" y2="50316"/>
                        <a14:foregroundMark x1="89198" y1="50316" x2="62654" y2="67089"/>
                        <a14:foregroundMark x1="62654" y1="67089" x2="27778" y2="59494"/>
                        <a14:foregroundMark x1="27778" y1="59494" x2="22222" y2="20253"/>
                        <a14:foregroundMark x1="22222" y1="20253" x2="25926" y2="14873"/>
                        <a14:foregroundMark x1="68827" y1="42722" x2="59877" y2="57595"/>
                        <a14:foregroundMark x1="77778" y1="38608" x2="68210" y2="51266"/>
                        <a14:foregroundMark x1="70062" y1="38608" x2="70062" y2="44620"/>
                        <a14:foregroundMark x1="78395" y1="30063" x2="58642" y2="38608"/>
                        <a14:foregroundMark x1="59259" y1="32595" x2="44753" y2="59810"/>
                        <a14:foregroundMark x1="44753" y1="59810" x2="46914" y2="61076"/>
                        <a14:foregroundMark x1="57407" y1="50000" x2="49691" y2="59810"/>
                        <a14:foregroundMark x1="20679" y1="16772" x2="18519" y2="54747"/>
                        <a14:foregroundMark x1="18519" y1="54747" x2="54630" y2="70886"/>
                        <a14:foregroundMark x1="54630" y1="70886" x2="67593" y2="72785"/>
                        <a14:foregroundMark x1="45679" y1="64873" x2="21296" y2="61709"/>
                        <a14:foregroundMark x1="43827" y1="20253" x2="24691" y2="22785"/>
                        <a14:foregroundMark x1="38580" y1="21519" x2="21605" y2="48418"/>
                        <a14:foregroundMark x1="21605" y1="48418" x2="23148" y2="54430"/>
                        <a14:foregroundMark x1="22531" y1="41139" x2="27778" y2="62975"/>
                        <a14:foregroundMark x1="79012" y1="16772" x2="34259" y2="11709"/>
                        <a14:foregroundMark x1="69444" y1="9177" x2="28395" y2="12975"/>
                        <a14:foregroundMark x1="28395" y1="12975" x2="26543" y2="17722"/>
                        <a14:foregroundMark x1="64506" y1="11076" x2="27778" y2="12342"/>
                        <a14:foregroundMark x1="69444" y1="12342" x2="66975" y2="20253"/>
                        <a14:foregroundMark x1="34877" y1="9810" x2="35494" y2="17089"/>
                        <a14:foregroundMark x1="40123" y1="9177" x2="29630" y2="14873"/>
                        <a14:foregroundMark x1="40123" y1="9177" x2="30864" y2="17089"/>
                        <a14:foregroundMark x1="20062" y1="30696" x2="16975" y2="60443"/>
                        <a14:foregroundMark x1="17593" y1="30063" x2="17593" y2="49684"/>
                        <a14:foregroundMark x1="17593" y1="55696" x2="16049" y2="26899"/>
                        <a14:foregroundMark x1="85494" y1="57595" x2="81173" y2="61076"/>
                        <a14:foregroundMark x1="71914" y1="26266" x2="71914" y2="39873"/>
                        <a14:foregroundMark x1="75309" y1="22785" x2="77160" y2="38608"/>
                        <a14:foregroundMark x1="26543" y1="24051" x2="27160" y2="32595"/>
                        <a14:foregroundMark x1="41358" y1="68987" x2="52160" y2="68987"/>
                        <a14:foregroundMark x1="59259" y1="68354" x2="45679" y2="69620"/>
                        <a14:foregroundMark x1="55864" y1="70886" x2="45062" y2="71519"/>
                        <a14:backgroundMark x1="85494" y1="73418" x2="72222" y2="80063"/>
                        <a14:backgroundMark x1="82407" y1="71519" x2="71296" y2="74051"/>
                      </a14:backgroundRemoval>
                    </a14:imgEffect>
                  </a14:imgLayer>
                </a14:imgProps>
              </a:ext>
            </a:extLst>
          </a:blip>
          <a:srcRect b="25441"/>
          <a:stretch/>
        </p:blipFill>
        <p:spPr>
          <a:xfrm>
            <a:off x="10231820" y="1075322"/>
            <a:ext cx="1654397" cy="1203051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CF5CC7A2-75F2-7C4B-255D-EE729C17E77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63997" b="96000" l="10000" r="90000">
                        <a14:foregroundMark x1="73457" y1="73418" x2="18210" y2="72152"/>
                        <a14:foregroundMark x1="73457" y1="81962" x2="18827" y2="88608"/>
                        <a14:foregroundMark x1="81173" y1="68671" x2="32716" y2="88291"/>
                        <a14:foregroundMark x1="32716" y1="88291" x2="65432" y2="70253"/>
                        <a14:foregroundMark x1="65432" y1="70253" x2="83025" y2="71203"/>
                        <a14:foregroundMark x1="78704" y1="75949" x2="80556" y2="91139"/>
                        <a14:foregroundMark x1="83025" y1="85127" x2="53704" y2="87025"/>
                        <a14:foregroundMark x1="71605" y1="89873" x2="24074" y2="87025"/>
                        <a14:foregroundMark x1="41358" y1="91772" x2="23457" y2="91772"/>
                        <a14:foregroundMark x1="20988" y1="77215" x2="18210" y2="87658"/>
                        <a14:foregroundMark x1="22222" y1="70570" x2="43210" y2="72785"/>
                        <a14:foregroundMark x1="83025" y1="68671" x2="79938" y2="91139"/>
                        <a14:foregroundMark x1="37037" y1="72785" x2="59259" y2="92405"/>
                        <a14:foregroundMark x1="59259" y1="92405" x2="83951" y2="91772"/>
                        <a14:foregroundMark x1="27469" y1="87025" x2="67284" y2="89241"/>
                        <a14:foregroundMark x1="67284" y1="89241" x2="78704" y2="88291"/>
                        <a14:foregroundMark x1="56790" y1="90506" x2="29938" y2="94304"/>
                        <a14:foregroundMark x1="64506" y1="93038" x2="38889" y2="91139"/>
                        <a14:foregroundMark x1="28704" y1="91139" x2="17593" y2="91139"/>
                        <a14:foregroundMark x1="33025" y1="95570" x2="15123" y2="93038"/>
                        <a14:foregroundMark x1="14506" y1="69304" x2="20988" y2="81329"/>
                        <a14:foregroundMark x1="19136" y1="71835" x2="36420" y2="70570"/>
                        <a14:foregroundMark x1="36420" y1="69937" x2="26543" y2="68671"/>
                        <a14:foregroundMark x1="44753" y1="71203" x2="28704" y2="69937"/>
                        <a14:foregroundMark x1="81790" y1="68038" x2="83951" y2="77848"/>
                        <a14:foregroundMark x1="83025" y1="80063" x2="83951" y2="94304"/>
                      </a14:backgroundRemoval>
                    </a14:imgEffect>
                  </a14:imgLayer>
                </a14:imgProps>
              </a:ext>
            </a:extLst>
          </a:blip>
          <a:srcRect t="59997"/>
          <a:stretch/>
        </p:blipFill>
        <p:spPr>
          <a:xfrm>
            <a:off x="8335934" y="1201175"/>
            <a:ext cx="2438387" cy="9513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82743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D1CDAD76-B7D6-E940-35F1-F2D75112EFB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21" y="0"/>
            <a:ext cx="12189957" cy="685800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67D64742-C645-830C-0096-AFABDA4E200A}"/>
              </a:ext>
            </a:extLst>
          </p:cNvPr>
          <p:cNvSpPr txBox="1"/>
          <p:nvPr/>
        </p:nvSpPr>
        <p:spPr>
          <a:xfrm>
            <a:off x="8716339" y="207520"/>
            <a:ext cx="3141364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ar-SY" sz="3600" b="1" dirty="0">
                <a:latin typeface="Dubai" panose="020B0503030403030204" pitchFamily="34" charset="-78"/>
                <a:cs typeface="Dubai" panose="020B0503030403030204" pitchFamily="34" charset="-78"/>
              </a:rPr>
              <a:t>الفيزياء والقياس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B011BB6A-1C82-726A-B6CC-E2F2D4D549CE}"/>
              </a:ext>
            </a:extLst>
          </p:cNvPr>
          <p:cNvSpPr txBox="1"/>
          <p:nvPr/>
        </p:nvSpPr>
        <p:spPr>
          <a:xfrm>
            <a:off x="5331838" y="1385213"/>
            <a:ext cx="621949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SY" b="1" dirty="0">
                <a:latin typeface="Dubai" panose="020B0503030403030204" pitchFamily="34" charset="-78"/>
                <a:cs typeface="Dubai" panose="020B0503030403030204" pitchFamily="34" charset="-78"/>
              </a:rPr>
              <a:t>ما هي الفيزياء؟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A45136B6-8083-9729-1A0D-F2F0C75A5B3F}"/>
              </a:ext>
            </a:extLst>
          </p:cNvPr>
          <p:cNvSpPr txBox="1"/>
          <p:nvPr/>
        </p:nvSpPr>
        <p:spPr>
          <a:xfrm>
            <a:off x="2986251" y="3706108"/>
            <a:ext cx="8635478" cy="88870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 algn="r" rtl="1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ar-SY" dirty="0">
                <a:latin typeface="Dubai" panose="020B0503030403030204" pitchFamily="34" charset="-78"/>
                <a:cs typeface="Dubai" panose="020B0503030403030204" pitchFamily="34" charset="-78"/>
              </a:rPr>
              <a:t>الفيزياء هي علم تطبيقي يدرس التفاعل بين المادة والطاقة، ويسعى لفهم الظواهر الطبيعية.</a:t>
            </a:r>
          </a:p>
          <a:p>
            <a:pPr marL="285750" indent="-285750" algn="r" rtl="1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ar-SY" dirty="0">
                <a:latin typeface="Dubai" panose="020B0503030403030204" pitchFamily="34" charset="-78"/>
                <a:cs typeface="Dubai" panose="020B0503030403030204" pitchFamily="34" charset="-78"/>
              </a:rPr>
              <a:t>يعتمد على الملاحظات التجريبية والقياسات الكمية.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CD510D72-1B6A-CCF7-B4A3-D0AE47E4737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124086" y="5626501"/>
            <a:ext cx="1066892" cy="12314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929975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167CB77F-2594-3069-1B3D-4A5DC187502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21" y="0"/>
            <a:ext cx="12189957" cy="685800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F3C118AC-D081-FAAA-788E-7B7FDF578D14}"/>
              </a:ext>
            </a:extLst>
          </p:cNvPr>
          <p:cNvSpPr txBox="1"/>
          <p:nvPr/>
        </p:nvSpPr>
        <p:spPr>
          <a:xfrm>
            <a:off x="5191431" y="1341146"/>
            <a:ext cx="6299200" cy="447814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ar-SY" sz="2400" dirty="0">
                <a:latin typeface="Dubai" panose="020B0503030403030204" pitchFamily="34" charset="-78"/>
                <a:cs typeface="Dubai" panose="020B0503030403030204" pitchFamily="34" charset="-78"/>
              </a:rPr>
              <a:t>تحديد المشكلة</a:t>
            </a:r>
          </a:p>
          <a:p>
            <a:pPr algn="r" rtl="1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ar-SY" sz="2400" dirty="0">
                <a:latin typeface="Dubai" panose="020B0503030403030204" pitchFamily="34" charset="-78"/>
                <a:cs typeface="Dubai" panose="020B0503030403030204" pitchFamily="34" charset="-78"/>
              </a:rPr>
              <a:t>الملاحظة (نوعية، كمية)</a:t>
            </a:r>
          </a:p>
          <a:p>
            <a:pPr algn="r" rtl="1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ar-SY" sz="2400" dirty="0">
                <a:latin typeface="Dubai" panose="020B0503030403030204" pitchFamily="34" charset="-78"/>
                <a:cs typeface="Dubai" panose="020B0503030403030204" pitchFamily="34" charset="-78"/>
              </a:rPr>
              <a:t>جمع البيانات</a:t>
            </a:r>
          </a:p>
          <a:p>
            <a:pPr algn="r" rtl="1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ar-SY" sz="2400" dirty="0">
                <a:latin typeface="Dubai" panose="020B0503030403030204" pitchFamily="34" charset="-78"/>
                <a:cs typeface="Dubai" panose="020B0503030403030204" pitchFamily="34" charset="-78"/>
              </a:rPr>
              <a:t>صياغة الفرضية</a:t>
            </a:r>
          </a:p>
          <a:p>
            <a:pPr algn="r" rtl="1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ar-SY" sz="2400" dirty="0">
                <a:latin typeface="Dubai" panose="020B0503030403030204" pitchFamily="34" charset="-78"/>
                <a:cs typeface="Dubai" panose="020B0503030403030204" pitchFamily="34" charset="-78"/>
              </a:rPr>
              <a:t>التوقعات</a:t>
            </a:r>
          </a:p>
          <a:p>
            <a:pPr algn="r" rtl="1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ar-SY" sz="2400" dirty="0">
                <a:latin typeface="Dubai" panose="020B0503030403030204" pitchFamily="34" charset="-78"/>
                <a:cs typeface="Dubai" panose="020B0503030403030204" pitchFamily="34" charset="-78"/>
              </a:rPr>
              <a:t>التجربة</a:t>
            </a:r>
          </a:p>
          <a:p>
            <a:pPr algn="r" rtl="1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ar-SY" sz="2400" dirty="0">
                <a:latin typeface="Dubai" panose="020B0503030403030204" pitchFamily="34" charset="-78"/>
                <a:cs typeface="Dubai" panose="020B0503030403030204" pitchFamily="34" charset="-78"/>
              </a:rPr>
              <a:t>النظرية</a:t>
            </a:r>
          </a:p>
          <a:p>
            <a:pPr algn="r" rtl="1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ar-SY" sz="2400" dirty="0">
                <a:latin typeface="Dubai" panose="020B0503030403030204" pitchFamily="34" charset="-78"/>
                <a:cs typeface="Dubai" panose="020B0503030403030204" pitchFamily="34" charset="-78"/>
              </a:rPr>
              <a:t>القانون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D5407E9-89C0-8360-196E-4C750B155555}"/>
              </a:ext>
            </a:extLst>
          </p:cNvPr>
          <p:cNvSpPr txBox="1"/>
          <p:nvPr/>
        </p:nvSpPr>
        <p:spPr>
          <a:xfrm>
            <a:off x="5449529" y="148569"/>
            <a:ext cx="6238566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SY" sz="3600" b="1" dirty="0">
                <a:latin typeface="Dubai" panose="020B0503030403030204" pitchFamily="34" charset="-78"/>
                <a:cs typeface="Dubai" panose="020B0503030403030204" pitchFamily="34" charset="-78"/>
              </a:rPr>
              <a:t>المنهج العلمي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68D30181-83D6-8A5E-BD9D-620E0B4F1CB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124086" y="5626501"/>
            <a:ext cx="1066892" cy="12314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281209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1DCCE8E-DC10-82C7-017E-1F0CC136040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7190BEEA-E2A7-43C6-D499-F544A84708F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21" y="0"/>
            <a:ext cx="12189957" cy="685800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E126F67C-486B-28C0-4D00-503D400CCFAE}"/>
              </a:ext>
            </a:extLst>
          </p:cNvPr>
          <p:cNvSpPr txBox="1"/>
          <p:nvPr/>
        </p:nvSpPr>
        <p:spPr>
          <a:xfrm>
            <a:off x="5191884" y="240471"/>
            <a:ext cx="629920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SY" sz="3600" b="1" dirty="0">
                <a:latin typeface="Dubai" panose="020B0503030403030204" pitchFamily="34" charset="-78"/>
                <a:cs typeface="Dubai" panose="020B0503030403030204" pitchFamily="34" charset="-78"/>
              </a:rPr>
              <a:t>الملاحظة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8B44FDB6-6881-C3BE-EE26-2C201A1343C7}"/>
              </a:ext>
            </a:extLst>
          </p:cNvPr>
          <p:cNvSpPr txBox="1"/>
          <p:nvPr/>
        </p:nvSpPr>
        <p:spPr>
          <a:xfrm>
            <a:off x="5447071" y="4356651"/>
            <a:ext cx="6174658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Y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ubai" panose="020B0503030403030204" pitchFamily="34" charset="-78"/>
                <a:ea typeface="+mn-ea"/>
                <a:cs typeface="Dubai" panose="020B0503030403030204" pitchFamily="34" charset="-78"/>
              </a:rPr>
              <a:t>الملاحظة الكمية:</a:t>
            </a:r>
            <a:endParaRPr kumimoji="0" lang="ar-SY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ubai" panose="020B0503030403030204" pitchFamily="34" charset="-78"/>
              <a:ea typeface="+mn-ea"/>
              <a:cs typeface="Dubai" panose="020B0503030403030204" pitchFamily="34" charset="-78"/>
            </a:endParaRPr>
          </a:p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ar-SY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ubai" panose="020B0503030403030204" pitchFamily="34" charset="-78"/>
                <a:ea typeface="+mn-ea"/>
                <a:cs typeface="Dubai" panose="020B0503030403030204" pitchFamily="34" charset="-78"/>
              </a:rPr>
              <a:t>لا تتغير حسب الحالة أو الشخص.</a:t>
            </a:r>
          </a:p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ar-SY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ubai" panose="020B0503030403030204" pitchFamily="34" charset="-78"/>
                <a:ea typeface="+mn-ea"/>
                <a:cs typeface="Dubai" panose="020B0503030403030204" pitchFamily="34" charset="-78"/>
              </a:rPr>
              <a:t>يتم الحصول على بيانات عددية من القياس.</a:t>
            </a:r>
          </a:p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ar-SY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ubai" panose="020B0503030403030204" pitchFamily="34" charset="-78"/>
                <a:ea typeface="+mn-ea"/>
                <a:cs typeface="Dubai" panose="020B0503030403030204" pitchFamily="34" charset="-78"/>
              </a:rPr>
              <a:t>موضوعية وموثوقة.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C001B120-99ED-852D-BC3B-7E5D737E965C}"/>
              </a:ext>
            </a:extLst>
          </p:cNvPr>
          <p:cNvSpPr txBox="1"/>
          <p:nvPr/>
        </p:nvSpPr>
        <p:spPr>
          <a:xfrm>
            <a:off x="5558955" y="1490603"/>
            <a:ext cx="6174658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SY" b="1" dirty="0">
                <a:latin typeface="Dubai" panose="020B0503030403030204" pitchFamily="34" charset="-78"/>
                <a:cs typeface="Dubai" panose="020B0503030403030204" pitchFamily="34" charset="-78"/>
              </a:rPr>
              <a:t>الملاحظة النوعية:</a:t>
            </a:r>
            <a:endParaRPr lang="ar-SY" dirty="0">
              <a:latin typeface="Dubai" panose="020B0503030403030204" pitchFamily="34" charset="-78"/>
              <a:cs typeface="Dubai" panose="020B0503030403030204" pitchFamily="34" charset="-78"/>
            </a:endParaRPr>
          </a:p>
          <a:p>
            <a:pPr algn="r" rtl="1">
              <a:buFont typeface="Arial" panose="020B0604020202020204" pitchFamily="34" charset="0"/>
              <a:buChar char="•"/>
            </a:pPr>
            <a:r>
              <a:rPr lang="ar-SY" dirty="0">
                <a:latin typeface="Dubai" panose="020B0503030403030204" pitchFamily="34" charset="-78"/>
                <a:cs typeface="Dubai" panose="020B0503030403030204" pitchFamily="34" charset="-78"/>
              </a:rPr>
              <a:t>هي الملاحظات التي نقوم بها باستخدام حواسنا.</a:t>
            </a:r>
          </a:p>
          <a:p>
            <a:pPr algn="r" rtl="1">
              <a:buFont typeface="Arial" panose="020B0604020202020204" pitchFamily="34" charset="0"/>
              <a:buChar char="•"/>
            </a:pPr>
            <a:r>
              <a:rPr lang="ar-SY" dirty="0">
                <a:latin typeface="Dubai" panose="020B0503030403030204" pitchFamily="34" charset="-78"/>
                <a:cs typeface="Dubai" panose="020B0503030403030204" pitchFamily="34" charset="-78"/>
              </a:rPr>
              <a:t>ليست دقيقة.</a:t>
            </a:r>
          </a:p>
          <a:p>
            <a:pPr algn="r" rtl="1">
              <a:buFont typeface="Arial" panose="020B0604020202020204" pitchFamily="34" charset="0"/>
              <a:buChar char="•"/>
            </a:pPr>
            <a:r>
              <a:rPr lang="ar-SY" dirty="0">
                <a:latin typeface="Dubai" panose="020B0503030403030204" pitchFamily="34" charset="-78"/>
                <a:cs typeface="Dubai" panose="020B0503030403030204" pitchFamily="34" charset="-78"/>
              </a:rPr>
              <a:t>لا يمكن التعبير عن النتائج بالأرقام أو الوحدات.</a:t>
            </a:r>
          </a:p>
          <a:p>
            <a:pPr algn="r" rtl="1">
              <a:buFont typeface="Arial" panose="020B0604020202020204" pitchFamily="34" charset="0"/>
              <a:buChar char="•"/>
            </a:pPr>
            <a:r>
              <a:rPr lang="ar-SY" dirty="0">
                <a:latin typeface="Dubai" panose="020B0503030403030204" pitchFamily="34" charset="-78"/>
                <a:cs typeface="Dubai" panose="020B0503030403030204" pitchFamily="34" charset="-78"/>
              </a:rPr>
              <a:t>قد تحتوي على الكثير من الأخطاء، لذا فهي غير موثوقة.</a:t>
            </a:r>
          </a:p>
        </p:txBody>
      </p:sp>
    </p:spTree>
    <p:extLst>
      <p:ext uri="{BB962C8B-B14F-4D97-AF65-F5344CB8AC3E}">
        <p14:creationId xmlns:p14="http://schemas.microsoft.com/office/powerpoint/2010/main" val="291590466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14D6600-20F3-422D-8725-3E7DC395241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9245B00B-5882-116E-8F0D-0C99AF35332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21" y="0"/>
            <a:ext cx="12189957" cy="685800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55751801-0702-5A05-40C2-08860604F027}"/>
              </a:ext>
            </a:extLst>
          </p:cNvPr>
          <p:cNvSpPr txBox="1"/>
          <p:nvPr/>
        </p:nvSpPr>
        <p:spPr>
          <a:xfrm>
            <a:off x="5718758" y="1322654"/>
            <a:ext cx="6299200" cy="42126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ar-SY" b="1" dirty="0">
                <a:latin typeface="Dubai" panose="020B0503030403030204" pitchFamily="34" charset="-78"/>
                <a:cs typeface="Dubai" panose="020B0503030403030204" pitchFamily="34" charset="-78"/>
              </a:rPr>
              <a:t>الميكانيك:</a:t>
            </a:r>
            <a:r>
              <a:rPr lang="ar-SY" dirty="0">
                <a:latin typeface="Dubai" panose="020B0503030403030204" pitchFamily="34" charset="-78"/>
                <a:cs typeface="Dubai" panose="020B0503030403030204" pitchFamily="34" charset="-78"/>
              </a:rPr>
              <a:t> تأثيرات القوى والحركة.</a:t>
            </a:r>
          </a:p>
          <a:p>
            <a:pPr algn="r" rtl="1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ar-SY" b="1" dirty="0">
                <a:latin typeface="Dubai" panose="020B0503030403030204" pitchFamily="34" charset="-78"/>
                <a:cs typeface="Dubai" panose="020B0503030403030204" pitchFamily="34" charset="-78"/>
              </a:rPr>
              <a:t>الكهرباء:</a:t>
            </a:r>
            <a:r>
              <a:rPr lang="ar-SY" dirty="0">
                <a:latin typeface="Dubai" panose="020B0503030403030204" pitchFamily="34" charset="-78"/>
                <a:cs typeface="Dubai" panose="020B0503030403030204" pitchFamily="34" charset="-78"/>
              </a:rPr>
              <a:t> المجال الكهربائي والقوى.</a:t>
            </a:r>
          </a:p>
          <a:p>
            <a:pPr algn="r" rtl="1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ar-SY" b="1" dirty="0">
                <a:latin typeface="Dubai" panose="020B0503030403030204" pitchFamily="34" charset="-78"/>
                <a:cs typeface="Dubai" panose="020B0503030403030204" pitchFamily="34" charset="-78"/>
              </a:rPr>
              <a:t>المغناطيسية:</a:t>
            </a:r>
            <a:r>
              <a:rPr lang="ar-SY" dirty="0">
                <a:latin typeface="Dubai" panose="020B0503030403030204" pitchFamily="34" charset="-78"/>
                <a:cs typeface="Dubai" panose="020B0503030403030204" pitchFamily="34" charset="-78"/>
              </a:rPr>
              <a:t> المجال المغناطيسي والقوى.</a:t>
            </a:r>
          </a:p>
          <a:p>
            <a:pPr algn="r" rtl="1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ar-SY" b="1" dirty="0">
                <a:latin typeface="Dubai" panose="020B0503030403030204" pitchFamily="34" charset="-78"/>
                <a:cs typeface="Dubai" panose="020B0503030403030204" pitchFamily="34" charset="-78"/>
              </a:rPr>
              <a:t>البصريات:</a:t>
            </a:r>
            <a:r>
              <a:rPr lang="ar-SY" dirty="0">
                <a:latin typeface="Dubai" panose="020B0503030403030204" pitchFamily="34" charset="-78"/>
                <a:cs typeface="Dubai" panose="020B0503030403030204" pitchFamily="34" charset="-78"/>
              </a:rPr>
              <a:t> حركة الضوء.</a:t>
            </a:r>
          </a:p>
          <a:p>
            <a:pPr algn="r" rtl="1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ar-SY" b="1" dirty="0">
                <a:latin typeface="Dubai" panose="020B0503030403030204" pitchFamily="34" charset="-78"/>
                <a:cs typeface="Dubai" panose="020B0503030403030204" pitchFamily="34" charset="-78"/>
              </a:rPr>
              <a:t>الديناميكا الحرارية:</a:t>
            </a:r>
            <a:r>
              <a:rPr lang="ar-SY" dirty="0">
                <a:latin typeface="Dubai" panose="020B0503030403030204" pitchFamily="34" charset="-78"/>
                <a:cs typeface="Dubai" panose="020B0503030403030204" pitchFamily="34" charset="-78"/>
              </a:rPr>
              <a:t> الطاقة الحرارية وتبادلها.</a:t>
            </a:r>
          </a:p>
          <a:p>
            <a:pPr algn="r" rtl="1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ar-SY" b="1" dirty="0">
                <a:latin typeface="Dubai" panose="020B0503030403030204" pitchFamily="34" charset="-78"/>
                <a:cs typeface="Dubai" panose="020B0503030403030204" pitchFamily="34" charset="-78"/>
              </a:rPr>
              <a:t>الفيزياء الذرية:</a:t>
            </a:r>
            <a:r>
              <a:rPr lang="ar-SY" dirty="0">
                <a:latin typeface="Dubai" panose="020B0503030403030204" pitchFamily="34" charset="-78"/>
                <a:cs typeface="Dubai" panose="020B0503030403030204" pitchFamily="34" charset="-78"/>
              </a:rPr>
              <a:t> بنية الذرات وتفاعلاتها.</a:t>
            </a:r>
          </a:p>
          <a:p>
            <a:pPr algn="r" rtl="1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ar-SY" b="1" dirty="0">
                <a:latin typeface="Dubai" panose="020B0503030403030204" pitchFamily="34" charset="-78"/>
                <a:cs typeface="Dubai" panose="020B0503030403030204" pitchFamily="34" charset="-78"/>
              </a:rPr>
              <a:t>الفيزياء النووية:</a:t>
            </a:r>
            <a:r>
              <a:rPr lang="ar-SY" dirty="0">
                <a:latin typeface="Dubai" panose="020B0503030403030204" pitchFamily="34" charset="-78"/>
                <a:cs typeface="Dubai" panose="020B0503030403030204" pitchFamily="34" charset="-78"/>
              </a:rPr>
              <a:t> نواة الذرة وروابطها.</a:t>
            </a:r>
          </a:p>
          <a:p>
            <a:pPr algn="r" rtl="1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ar-SY" b="1" dirty="0">
                <a:latin typeface="Dubai" panose="020B0503030403030204" pitchFamily="34" charset="-78"/>
                <a:cs typeface="Dubai" panose="020B0503030403030204" pitchFamily="34" charset="-78"/>
              </a:rPr>
              <a:t>فيزياء الحالة الصلبة:</a:t>
            </a:r>
            <a:r>
              <a:rPr lang="ar-SY" dirty="0">
                <a:latin typeface="Dubai" panose="020B0503030403030204" pitchFamily="34" charset="-78"/>
                <a:cs typeface="Dubai" panose="020B0503030403030204" pitchFamily="34" charset="-78"/>
              </a:rPr>
              <a:t> الهياكل البلورية والروابط.</a:t>
            </a:r>
          </a:p>
          <a:p>
            <a:pPr algn="r" rtl="1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ar-SY" dirty="0">
              <a:latin typeface="Dubai" panose="020B0503030403030204" pitchFamily="34" charset="-78"/>
              <a:cs typeface="Dubai" panose="020B0503030403030204" pitchFamily="34" charset="-78"/>
            </a:endParaRPr>
          </a:p>
          <a:p>
            <a:pPr algn="r" rtl="1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ar-SY" b="1" dirty="0">
                <a:latin typeface="Dubai" panose="020B0503030403030204" pitchFamily="34" charset="-78"/>
                <a:cs typeface="Dubai" panose="020B0503030403030204" pitchFamily="34" charset="-78"/>
              </a:rPr>
              <a:t>فيزياء الجسيمات:</a:t>
            </a:r>
            <a:r>
              <a:rPr lang="ar-SY" dirty="0">
                <a:latin typeface="Dubai" panose="020B0503030403030204" pitchFamily="34" charset="-78"/>
                <a:cs typeface="Dubai" panose="020B0503030403030204" pitchFamily="34" charset="-78"/>
              </a:rPr>
              <a:t> طبيعة الجسيمات التي تشكل المادة والإشعاع.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33AF7708-632F-F1E1-5F7B-2511BE49BEA2}"/>
              </a:ext>
            </a:extLst>
          </p:cNvPr>
          <p:cNvSpPr txBox="1"/>
          <p:nvPr/>
        </p:nvSpPr>
        <p:spPr>
          <a:xfrm>
            <a:off x="5270090" y="252713"/>
            <a:ext cx="6430296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SY" sz="3600" b="1" dirty="0">
                <a:latin typeface="Dubai" panose="020B0503030403030204" pitchFamily="34" charset="-78"/>
                <a:cs typeface="Dubai" panose="020B0503030403030204" pitchFamily="34" charset="-78"/>
              </a:rPr>
              <a:t>فروع الفيزياء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229A437A-43A9-F841-FB29-E8BFE530A32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124086" y="5626501"/>
            <a:ext cx="1066892" cy="1231499"/>
          </a:xfrm>
          <a:prstGeom prst="rect">
            <a:avLst/>
          </a:prstGeom>
        </p:spPr>
      </p:pic>
      <p:grpSp>
        <p:nvGrpSpPr>
          <p:cNvPr id="15" name="Group 14">
            <a:extLst>
              <a:ext uri="{FF2B5EF4-FFF2-40B4-BE49-F238E27FC236}">
                <a16:creationId xmlns:a16="http://schemas.microsoft.com/office/drawing/2014/main" id="{5B66BC1A-314D-607D-F5FF-3930B47020EF}"/>
              </a:ext>
            </a:extLst>
          </p:cNvPr>
          <p:cNvGrpSpPr/>
          <p:nvPr/>
        </p:nvGrpSpPr>
        <p:grpSpPr>
          <a:xfrm>
            <a:off x="11612810" y="1324308"/>
            <a:ext cx="433440" cy="1514160"/>
            <a:chOff x="11612810" y="1324308"/>
            <a:chExt cx="433440" cy="15141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4">
              <p14:nvContentPartPr>
                <p14:cNvPr id="2" name="Ink 1">
                  <a:extLst>
                    <a:ext uri="{FF2B5EF4-FFF2-40B4-BE49-F238E27FC236}">
                      <a16:creationId xmlns:a16="http://schemas.microsoft.com/office/drawing/2014/main" id="{23334CE6-066D-E12D-7838-55BC0C02D8C1}"/>
                    </a:ext>
                  </a:extLst>
                </p14:cNvPr>
                <p14:cNvContentPartPr/>
                <p14:nvPr/>
              </p14:nvContentPartPr>
              <p14:xfrm>
                <a:off x="11798210" y="1324308"/>
                <a:ext cx="248040" cy="837360"/>
              </p14:xfrm>
            </p:contentPart>
          </mc:Choice>
          <mc:Fallback>
            <p:pic>
              <p:nvPicPr>
                <p:cNvPr id="2" name="Ink 1">
                  <a:extLst>
                    <a:ext uri="{FF2B5EF4-FFF2-40B4-BE49-F238E27FC236}">
                      <a16:creationId xmlns:a16="http://schemas.microsoft.com/office/drawing/2014/main" id="{23334CE6-066D-E12D-7838-55BC0C02D8C1}"/>
                    </a:ext>
                  </a:extLst>
                </p:cNvPr>
                <p:cNvPicPr/>
                <p:nvPr/>
              </p:nvPicPr>
              <p:blipFill>
                <a:blip r:embed="rId5"/>
                <a:stretch>
                  <a:fillRect/>
                </a:stretch>
              </p:blipFill>
              <p:spPr>
                <a:xfrm>
                  <a:off x="11789570" y="1315308"/>
                  <a:ext cx="265680" cy="855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">
              <p14:nvContentPartPr>
                <p14:cNvPr id="4" name="Ink 3">
                  <a:extLst>
                    <a:ext uri="{FF2B5EF4-FFF2-40B4-BE49-F238E27FC236}">
                      <a16:creationId xmlns:a16="http://schemas.microsoft.com/office/drawing/2014/main" id="{8AA26336-13A9-A018-9A2D-2A8A4441EC31}"/>
                    </a:ext>
                  </a:extLst>
                </p14:cNvPr>
                <p14:cNvContentPartPr/>
                <p14:nvPr/>
              </p14:nvContentPartPr>
              <p14:xfrm>
                <a:off x="11754290" y="1749468"/>
                <a:ext cx="240840" cy="96120"/>
              </p14:xfrm>
            </p:contentPart>
          </mc:Choice>
          <mc:Fallback>
            <p:pic>
              <p:nvPicPr>
                <p:cNvPr id="4" name="Ink 3">
                  <a:extLst>
                    <a:ext uri="{FF2B5EF4-FFF2-40B4-BE49-F238E27FC236}">
                      <a16:creationId xmlns:a16="http://schemas.microsoft.com/office/drawing/2014/main" id="{8AA26336-13A9-A018-9A2D-2A8A4441EC31}"/>
                    </a:ext>
                  </a:extLst>
                </p:cNvPr>
                <p:cNvPicPr/>
                <p:nvPr/>
              </p:nvPicPr>
              <p:blipFill>
                <a:blip r:embed="rId7"/>
                <a:stretch>
                  <a:fillRect/>
                </a:stretch>
              </p:blipFill>
              <p:spPr>
                <a:xfrm>
                  <a:off x="11745290" y="1740468"/>
                  <a:ext cx="258480" cy="113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">
              <p14:nvContentPartPr>
                <p14:cNvPr id="6" name="Ink 5">
                  <a:extLst>
                    <a:ext uri="{FF2B5EF4-FFF2-40B4-BE49-F238E27FC236}">
                      <a16:creationId xmlns:a16="http://schemas.microsoft.com/office/drawing/2014/main" id="{95FE8FD7-FAC1-D893-578E-1E22707A8DE6}"/>
                    </a:ext>
                  </a:extLst>
                </p14:cNvPr>
                <p14:cNvContentPartPr/>
                <p14:nvPr/>
              </p14:nvContentPartPr>
              <p14:xfrm>
                <a:off x="11612810" y="1341228"/>
                <a:ext cx="343440" cy="122400"/>
              </p14:xfrm>
            </p:contentPart>
          </mc:Choice>
          <mc:Fallback>
            <p:pic>
              <p:nvPicPr>
                <p:cNvPr id="6" name="Ink 5">
                  <a:extLst>
                    <a:ext uri="{FF2B5EF4-FFF2-40B4-BE49-F238E27FC236}">
                      <a16:creationId xmlns:a16="http://schemas.microsoft.com/office/drawing/2014/main" id="{95FE8FD7-FAC1-D893-578E-1E22707A8DE6}"/>
                    </a:ext>
                  </a:extLst>
                </p:cNvPr>
                <p:cNvPicPr/>
                <p:nvPr/>
              </p:nvPicPr>
              <p:blipFill>
                <a:blip r:embed="rId9"/>
                <a:stretch>
                  <a:fillRect/>
                </a:stretch>
              </p:blipFill>
              <p:spPr>
                <a:xfrm>
                  <a:off x="11603810" y="1332588"/>
                  <a:ext cx="361080" cy="140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">
              <p14:nvContentPartPr>
                <p14:cNvPr id="10" name="Ink 9">
                  <a:extLst>
                    <a:ext uri="{FF2B5EF4-FFF2-40B4-BE49-F238E27FC236}">
                      <a16:creationId xmlns:a16="http://schemas.microsoft.com/office/drawing/2014/main" id="{5890A317-AA93-9BD0-4271-E073D44D86A4}"/>
                    </a:ext>
                  </a:extLst>
                </p14:cNvPr>
                <p14:cNvContentPartPr/>
                <p14:nvPr/>
              </p14:nvContentPartPr>
              <p14:xfrm>
                <a:off x="11976410" y="2015148"/>
                <a:ext cx="45360" cy="823320"/>
              </p14:xfrm>
            </p:contentPart>
          </mc:Choice>
          <mc:Fallback>
            <p:pic>
              <p:nvPicPr>
                <p:cNvPr id="10" name="Ink 9">
                  <a:extLst>
                    <a:ext uri="{FF2B5EF4-FFF2-40B4-BE49-F238E27FC236}">
                      <a16:creationId xmlns:a16="http://schemas.microsoft.com/office/drawing/2014/main" id="{5890A317-AA93-9BD0-4271-E073D44D86A4}"/>
                    </a:ext>
                  </a:extLst>
                </p:cNvPr>
                <p:cNvPicPr/>
                <p:nvPr/>
              </p:nvPicPr>
              <p:blipFill>
                <a:blip r:embed="rId11"/>
                <a:stretch>
                  <a:fillRect/>
                </a:stretch>
              </p:blipFill>
              <p:spPr>
                <a:xfrm>
                  <a:off x="11967770" y="2006508"/>
                  <a:ext cx="63000" cy="840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">
              <p14:nvContentPartPr>
                <p14:cNvPr id="12" name="Ink 11">
                  <a:extLst>
                    <a:ext uri="{FF2B5EF4-FFF2-40B4-BE49-F238E27FC236}">
                      <a16:creationId xmlns:a16="http://schemas.microsoft.com/office/drawing/2014/main" id="{A3CB2A8A-3BB0-355C-2B30-E3DBEA455AAB}"/>
                    </a:ext>
                  </a:extLst>
                </p14:cNvPr>
                <p14:cNvContentPartPr/>
                <p14:nvPr/>
              </p14:nvContentPartPr>
              <p14:xfrm>
                <a:off x="11633690" y="2575668"/>
                <a:ext cx="350640" cy="100080"/>
              </p14:xfrm>
            </p:contentPart>
          </mc:Choice>
          <mc:Fallback>
            <p:pic>
              <p:nvPicPr>
                <p:cNvPr id="12" name="Ink 11">
                  <a:extLst>
                    <a:ext uri="{FF2B5EF4-FFF2-40B4-BE49-F238E27FC236}">
                      <a16:creationId xmlns:a16="http://schemas.microsoft.com/office/drawing/2014/main" id="{A3CB2A8A-3BB0-355C-2B30-E3DBEA455AAB}"/>
                    </a:ext>
                  </a:extLst>
                </p:cNvPr>
                <p:cNvPicPr/>
                <p:nvPr/>
              </p:nvPicPr>
              <p:blipFill>
                <a:blip r:embed="rId13"/>
                <a:stretch>
                  <a:fillRect/>
                </a:stretch>
              </p:blipFill>
              <p:spPr>
                <a:xfrm>
                  <a:off x="11625050" y="2567028"/>
                  <a:ext cx="368280" cy="117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">
              <p14:nvContentPartPr>
                <p14:cNvPr id="14" name="Ink 13">
                  <a:extLst>
                    <a:ext uri="{FF2B5EF4-FFF2-40B4-BE49-F238E27FC236}">
                      <a16:creationId xmlns:a16="http://schemas.microsoft.com/office/drawing/2014/main" id="{24D86BDF-AA07-54BE-1182-8541D92B2FCF}"/>
                    </a:ext>
                  </a:extLst>
                </p14:cNvPr>
                <p14:cNvContentPartPr/>
                <p14:nvPr/>
              </p14:nvContentPartPr>
              <p14:xfrm>
                <a:off x="11699210" y="1793748"/>
                <a:ext cx="314280" cy="185040"/>
              </p14:xfrm>
            </p:contentPart>
          </mc:Choice>
          <mc:Fallback>
            <p:pic>
              <p:nvPicPr>
                <p:cNvPr id="14" name="Ink 13">
                  <a:extLst>
                    <a:ext uri="{FF2B5EF4-FFF2-40B4-BE49-F238E27FC236}">
                      <a16:creationId xmlns:a16="http://schemas.microsoft.com/office/drawing/2014/main" id="{24D86BDF-AA07-54BE-1182-8541D92B2FCF}"/>
                    </a:ext>
                  </a:extLst>
                </p:cNvPr>
                <p:cNvPicPr/>
                <p:nvPr/>
              </p:nvPicPr>
              <p:blipFill>
                <a:blip r:embed="rId15"/>
                <a:stretch>
                  <a:fillRect/>
                </a:stretch>
              </p:blipFill>
              <p:spPr>
                <a:xfrm>
                  <a:off x="11690210" y="1784748"/>
                  <a:ext cx="331920" cy="2026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4" name="Group 23">
            <a:extLst>
              <a:ext uri="{FF2B5EF4-FFF2-40B4-BE49-F238E27FC236}">
                <a16:creationId xmlns:a16="http://schemas.microsoft.com/office/drawing/2014/main" id="{11B1E1A3-1CCC-7DB8-0E61-9E7285FF3278}"/>
              </a:ext>
            </a:extLst>
          </p:cNvPr>
          <p:cNvGrpSpPr/>
          <p:nvPr/>
        </p:nvGrpSpPr>
        <p:grpSpPr>
          <a:xfrm>
            <a:off x="7076810" y="1258428"/>
            <a:ext cx="2205720" cy="1483920"/>
            <a:chOff x="7076810" y="1258428"/>
            <a:chExt cx="2205720" cy="14839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6">
              <p14:nvContentPartPr>
                <p14:cNvPr id="16" name="Ink 15">
                  <a:extLst>
                    <a:ext uri="{FF2B5EF4-FFF2-40B4-BE49-F238E27FC236}">
                      <a16:creationId xmlns:a16="http://schemas.microsoft.com/office/drawing/2014/main" id="{B76F5549-4FB8-44BD-016C-2D1009C3A05E}"/>
                    </a:ext>
                  </a:extLst>
                </p14:cNvPr>
                <p14:cNvContentPartPr/>
                <p14:nvPr/>
              </p14:nvContentPartPr>
              <p14:xfrm>
                <a:off x="7903730" y="1847388"/>
                <a:ext cx="1378800" cy="894960"/>
              </p14:xfrm>
            </p:contentPart>
          </mc:Choice>
          <mc:Fallback>
            <p:pic>
              <p:nvPicPr>
                <p:cNvPr id="16" name="Ink 15">
                  <a:extLst>
                    <a:ext uri="{FF2B5EF4-FFF2-40B4-BE49-F238E27FC236}">
                      <a16:creationId xmlns:a16="http://schemas.microsoft.com/office/drawing/2014/main" id="{B76F5549-4FB8-44BD-016C-2D1009C3A05E}"/>
                    </a:ext>
                  </a:extLst>
                </p:cNvPr>
                <p:cNvPicPr/>
                <p:nvPr/>
              </p:nvPicPr>
              <p:blipFill>
                <a:blip r:embed="rId17"/>
                <a:stretch>
                  <a:fillRect/>
                </a:stretch>
              </p:blipFill>
              <p:spPr>
                <a:xfrm>
                  <a:off x="7894730" y="1838748"/>
                  <a:ext cx="1396440" cy="912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8">
              <p14:nvContentPartPr>
                <p14:cNvPr id="17" name="Ink 16">
                  <a:extLst>
                    <a:ext uri="{FF2B5EF4-FFF2-40B4-BE49-F238E27FC236}">
                      <a16:creationId xmlns:a16="http://schemas.microsoft.com/office/drawing/2014/main" id="{1C3D1D45-67E4-8E75-6F46-61BF77D60BFE}"/>
                    </a:ext>
                  </a:extLst>
                </p14:cNvPr>
                <p14:cNvContentPartPr/>
                <p14:nvPr/>
              </p14:nvContentPartPr>
              <p14:xfrm>
                <a:off x="7220450" y="2185428"/>
                <a:ext cx="228600" cy="244080"/>
              </p14:xfrm>
            </p:contentPart>
          </mc:Choice>
          <mc:Fallback>
            <p:pic>
              <p:nvPicPr>
                <p:cNvPr id="17" name="Ink 16">
                  <a:extLst>
                    <a:ext uri="{FF2B5EF4-FFF2-40B4-BE49-F238E27FC236}">
                      <a16:creationId xmlns:a16="http://schemas.microsoft.com/office/drawing/2014/main" id="{1C3D1D45-67E4-8E75-6F46-61BF77D60BFE}"/>
                    </a:ext>
                  </a:extLst>
                </p:cNvPr>
                <p:cNvPicPr/>
                <p:nvPr/>
              </p:nvPicPr>
              <p:blipFill>
                <a:blip r:embed="rId19"/>
                <a:stretch>
                  <a:fillRect/>
                </a:stretch>
              </p:blipFill>
              <p:spPr>
                <a:xfrm>
                  <a:off x="7211450" y="2176428"/>
                  <a:ext cx="246240" cy="261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0">
              <p14:nvContentPartPr>
                <p14:cNvPr id="18" name="Ink 17">
                  <a:extLst>
                    <a:ext uri="{FF2B5EF4-FFF2-40B4-BE49-F238E27FC236}">
                      <a16:creationId xmlns:a16="http://schemas.microsoft.com/office/drawing/2014/main" id="{3720077F-9F10-5DED-CB9B-7BE067A003ED}"/>
                    </a:ext>
                  </a:extLst>
                </p14:cNvPr>
                <p14:cNvContentPartPr/>
                <p14:nvPr/>
              </p14:nvContentPartPr>
              <p14:xfrm>
                <a:off x="7076810" y="2074188"/>
                <a:ext cx="548640" cy="520200"/>
              </p14:xfrm>
            </p:contentPart>
          </mc:Choice>
          <mc:Fallback>
            <p:pic>
              <p:nvPicPr>
                <p:cNvPr id="18" name="Ink 17">
                  <a:extLst>
                    <a:ext uri="{FF2B5EF4-FFF2-40B4-BE49-F238E27FC236}">
                      <a16:creationId xmlns:a16="http://schemas.microsoft.com/office/drawing/2014/main" id="{3720077F-9F10-5DED-CB9B-7BE067A003ED}"/>
                    </a:ext>
                  </a:extLst>
                </p:cNvPr>
                <p:cNvPicPr/>
                <p:nvPr/>
              </p:nvPicPr>
              <p:blipFill>
                <a:blip r:embed="rId21"/>
                <a:stretch>
                  <a:fillRect/>
                </a:stretch>
              </p:blipFill>
              <p:spPr>
                <a:xfrm>
                  <a:off x="7067810" y="2065548"/>
                  <a:ext cx="566280" cy="537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2">
              <p14:nvContentPartPr>
                <p14:cNvPr id="19" name="Ink 18">
                  <a:extLst>
                    <a:ext uri="{FF2B5EF4-FFF2-40B4-BE49-F238E27FC236}">
                      <a16:creationId xmlns:a16="http://schemas.microsoft.com/office/drawing/2014/main" id="{1964A8E2-1A47-EB46-A166-43D0A24A6CDE}"/>
                    </a:ext>
                  </a:extLst>
                </p14:cNvPr>
                <p14:cNvContentPartPr/>
                <p14:nvPr/>
              </p14:nvContentPartPr>
              <p14:xfrm>
                <a:off x="8916050" y="1376508"/>
                <a:ext cx="248040" cy="432360"/>
              </p14:xfrm>
            </p:contentPart>
          </mc:Choice>
          <mc:Fallback>
            <p:pic>
              <p:nvPicPr>
                <p:cNvPr id="19" name="Ink 18">
                  <a:extLst>
                    <a:ext uri="{FF2B5EF4-FFF2-40B4-BE49-F238E27FC236}">
                      <a16:creationId xmlns:a16="http://schemas.microsoft.com/office/drawing/2014/main" id="{1964A8E2-1A47-EB46-A166-43D0A24A6CDE}"/>
                    </a:ext>
                  </a:extLst>
                </p:cNvPr>
                <p:cNvPicPr/>
                <p:nvPr/>
              </p:nvPicPr>
              <p:blipFill>
                <a:blip r:embed="rId23"/>
                <a:stretch>
                  <a:fillRect/>
                </a:stretch>
              </p:blipFill>
              <p:spPr>
                <a:xfrm>
                  <a:off x="8907410" y="1367868"/>
                  <a:ext cx="265680" cy="450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4">
              <p14:nvContentPartPr>
                <p14:cNvPr id="20" name="Ink 19">
                  <a:extLst>
                    <a:ext uri="{FF2B5EF4-FFF2-40B4-BE49-F238E27FC236}">
                      <a16:creationId xmlns:a16="http://schemas.microsoft.com/office/drawing/2014/main" id="{D94EE1AC-A017-ADA1-DD44-7090A6F7D8E6}"/>
                    </a:ext>
                  </a:extLst>
                </p14:cNvPr>
                <p14:cNvContentPartPr/>
                <p14:nvPr/>
              </p14:nvContentPartPr>
              <p14:xfrm>
                <a:off x="8288570" y="1411788"/>
                <a:ext cx="168480" cy="209520"/>
              </p14:xfrm>
            </p:contentPart>
          </mc:Choice>
          <mc:Fallback>
            <p:pic>
              <p:nvPicPr>
                <p:cNvPr id="20" name="Ink 19">
                  <a:extLst>
                    <a:ext uri="{FF2B5EF4-FFF2-40B4-BE49-F238E27FC236}">
                      <a16:creationId xmlns:a16="http://schemas.microsoft.com/office/drawing/2014/main" id="{D94EE1AC-A017-ADA1-DD44-7090A6F7D8E6}"/>
                    </a:ext>
                  </a:extLst>
                </p:cNvPr>
                <p:cNvPicPr/>
                <p:nvPr/>
              </p:nvPicPr>
              <p:blipFill>
                <a:blip r:embed="rId25"/>
                <a:stretch>
                  <a:fillRect/>
                </a:stretch>
              </p:blipFill>
              <p:spPr>
                <a:xfrm>
                  <a:off x="8279570" y="1403148"/>
                  <a:ext cx="186120" cy="227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6">
              <p14:nvContentPartPr>
                <p14:cNvPr id="21" name="Ink 20">
                  <a:extLst>
                    <a:ext uri="{FF2B5EF4-FFF2-40B4-BE49-F238E27FC236}">
                      <a16:creationId xmlns:a16="http://schemas.microsoft.com/office/drawing/2014/main" id="{1C7F5081-D6DB-DC8E-2CC3-E8C57B614F1B}"/>
                    </a:ext>
                  </a:extLst>
                </p14:cNvPr>
                <p14:cNvContentPartPr/>
                <p14:nvPr/>
              </p14:nvContentPartPr>
              <p14:xfrm>
                <a:off x="8288570" y="1408188"/>
                <a:ext cx="93960" cy="144360"/>
              </p14:xfrm>
            </p:contentPart>
          </mc:Choice>
          <mc:Fallback>
            <p:pic>
              <p:nvPicPr>
                <p:cNvPr id="21" name="Ink 20">
                  <a:extLst>
                    <a:ext uri="{FF2B5EF4-FFF2-40B4-BE49-F238E27FC236}">
                      <a16:creationId xmlns:a16="http://schemas.microsoft.com/office/drawing/2014/main" id="{1C7F5081-D6DB-DC8E-2CC3-E8C57B614F1B}"/>
                    </a:ext>
                  </a:extLst>
                </p:cNvPr>
                <p:cNvPicPr/>
                <p:nvPr/>
              </p:nvPicPr>
              <p:blipFill>
                <a:blip r:embed="rId27"/>
                <a:stretch>
                  <a:fillRect/>
                </a:stretch>
              </p:blipFill>
              <p:spPr>
                <a:xfrm>
                  <a:off x="8279570" y="1399548"/>
                  <a:ext cx="111600" cy="162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8">
              <p14:nvContentPartPr>
                <p14:cNvPr id="22" name="Ink 21">
                  <a:extLst>
                    <a:ext uri="{FF2B5EF4-FFF2-40B4-BE49-F238E27FC236}">
                      <a16:creationId xmlns:a16="http://schemas.microsoft.com/office/drawing/2014/main" id="{DF01BBF4-2B28-8CFB-4705-84E2F4C5BD7F}"/>
                    </a:ext>
                  </a:extLst>
                </p14:cNvPr>
                <p14:cNvContentPartPr/>
                <p14:nvPr/>
              </p14:nvContentPartPr>
              <p14:xfrm>
                <a:off x="8282090" y="1574148"/>
                <a:ext cx="220320" cy="87840"/>
              </p14:xfrm>
            </p:contentPart>
          </mc:Choice>
          <mc:Fallback>
            <p:pic>
              <p:nvPicPr>
                <p:cNvPr id="22" name="Ink 21">
                  <a:extLst>
                    <a:ext uri="{FF2B5EF4-FFF2-40B4-BE49-F238E27FC236}">
                      <a16:creationId xmlns:a16="http://schemas.microsoft.com/office/drawing/2014/main" id="{DF01BBF4-2B28-8CFB-4705-84E2F4C5BD7F}"/>
                    </a:ext>
                  </a:extLst>
                </p:cNvPr>
                <p:cNvPicPr/>
                <p:nvPr/>
              </p:nvPicPr>
              <p:blipFill>
                <a:blip r:embed="rId29"/>
                <a:stretch>
                  <a:fillRect/>
                </a:stretch>
              </p:blipFill>
              <p:spPr>
                <a:xfrm>
                  <a:off x="8273090" y="1565508"/>
                  <a:ext cx="237960" cy="105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0">
              <p14:nvContentPartPr>
                <p14:cNvPr id="23" name="Ink 22">
                  <a:extLst>
                    <a:ext uri="{FF2B5EF4-FFF2-40B4-BE49-F238E27FC236}">
                      <a16:creationId xmlns:a16="http://schemas.microsoft.com/office/drawing/2014/main" id="{296292F8-4103-AB15-2F28-440DB36E9DAF}"/>
                    </a:ext>
                  </a:extLst>
                </p14:cNvPr>
                <p14:cNvContentPartPr/>
                <p14:nvPr/>
              </p14:nvContentPartPr>
              <p14:xfrm>
                <a:off x="8064290" y="1258428"/>
                <a:ext cx="823320" cy="471240"/>
              </p14:xfrm>
            </p:contentPart>
          </mc:Choice>
          <mc:Fallback>
            <p:pic>
              <p:nvPicPr>
                <p:cNvPr id="23" name="Ink 22">
                  <a:extLst>
                    <a:ext uri="{FF2B5EF4-FFF2-40B4-BE49-F238E27FC236}">
                      <a16:creationId xmlns:a16="http://schemas.microsoft.com/office/drawing/2014/main" id="{296292F8-4103-AB15-2F28-440DB36E9DAF}"/>
                    </a:ext>
                  </a:extLst>
                </p:cNvPr>
                <p:cNvPicPr/>
                <p:nvPr/>
              </p:nvPicPr>
              <p:blipFill>
                <a:blip r:embed="rId31"/>
                <a:stretch>
                  <a:fillRect/>
                </a:stretch>
              </p:blipFill>
              <p:spPr>
                <a:xfrm>
                  <a:off x="8055290" y="1249788"/>
                  <a:ext cx="840960" cy="488880"/>
                </a:xfrm>
                <a:prstGeom prst="rect">
                  <a:avLst/>
                </a:prstGeom>
              </p:spPr>
            </p:pic>
          </mc:Fallback>
        </mc:AlternateContent>
      </p:grpSp>
    </p:spTree>
    <p:extLst>
      <p:ext uri="{BB962C8B-B14F-4D97-AF65-F5344CB8AC3E}">
        <p14:creationId xmlns:p14="http://schemas.microsoft.com/office/powerpoint/2010/main" val="249727592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687E2EB-4B6E-8187-5E6E-D99A3D18D06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7A8E3493-C08E-C5B6-DBC6-5D847885367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21" y="0"/>
            <a:ext cx="12189957" cy="685800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5B8807F2-1B79-B0D1-996C-0EED06A338EE}"/>
              </a:ext>
            </a:extLst>
          </p:cNvPr>
          <p:cNvSpPr txBox="1"/>
          <p:nvPr/>
        </p:nvSpPr>
        <p:spPr>
          <a:xfrm>
            <a:off x="5317839" y="287706"/>
            <a:ext cx="629920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SY" sz="3600" b="1" dirty="0">
                <a:latin typeface="Dubai" panose="020B0503030403030204" pitchFamily="34" charset="-78"/>
                <a:cs typeface="Dubai" panose="020B0503030403030204" pitchFamily="34" charset="-78"/>
              </a:rPr>
              <a:t>نظام الوحدات الدولي </a:t>
            </a:r>
            <a:r>
              <a:rPr lang="en-US" sz="3600" b="1" dirty="0">
                <a:latin typeface="Dubai" panose="020B0503030403030204" pitchFamily="34" charset="-78"/>
                <a:cs typeface="Dubai" panose="020B0503030403030204" pitchFamily="34" charset="-78"/>
              </a:rPr>
              <a:t>SI Units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593BCBAE-E06C-B214-B2ED-33C0C76B0EA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124086" y="5626501"/>
            <a:ext cx="1066892" cy="1231499"/>
          </a:xfrm>
          <a:prstGeom prst="rect">
            <a:avLst/>
          </a:prstGeom>
        </p:spPr>
      </p:pic>
      <p:grpSp>
        <p:nvGrpSpPr>
          <p:cNvPr id="64" name="Group 63">
            <a:extLst>
              <a:ext uri="{FF2B5EF4-FFF2-40B4-BE49-F238E27FC236}">
                <a16:creationId xmlns:a16="http://schemas.microsoft.com/office/drawing/2014/main" id="{8839261F-0C23-79F0-020C-78DBC12D8F62}"/>
              </a:ext>
            </a:extLst>
          </p:cNvPr>
          <p:cNvGrpSpPr/>
          <p:nvPr/>
        </p:nvGrpSpPr>
        <p:grpSpPr>
          <a:xfrm>
            <a:off x="250490" y="1192188"/>
            <a:ext cx="2003400" cy="3005640"/>
            <a:chOff x="250490" y="1192188"/>
            <a:chExt cx="2003400" cy="30056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4">
              <p14:nvContentPartPr>
                <p14:cNvPr id="36" name="Ink 35">
                  <a:extLst>
                    <a:ext uri="{FF2B5EF4-FFF2-40B4-BE49-F238E27FC236}">
                      <a16:creationId xmlns:a16="http://schemas.microsoft.com/office/drawing/2014/main" id="{3927A906-D63C-FB4C-2800-2AA0F93611BA}"/>
                    </a:ext>
                  </a:extLst>
                </p14:cNvPr>
                <p14:cNvContentPartPr/>
                <p14:nvPr/>
              </p14:nvContentPartPr>
              <p14:xfrm>
                <a:off x="250490" y="3913428"/>
                <a:ext cx="121320" cy="146520"/>
              </p14:xfrm>
            </p:contentPart>
          </mc:Choice>
          <mc:Fallback>
            <p:pic>
              <p:nvPicPr>
                <p:cNvPr id="36" name="Ink 35">
                  <a:extLst>
                    <a:ext uri="{FF2B5EF4-FFF2-40B4-BE49-F238E27FC236}">
                      <a16:creationId xmlns:a16="http://schemas.microsoft.com/office/drawing/2014/main" id="{3927A906-D63C-FB4C-2800-2AA0F93611BA}"/>
                    </a:ext>
                  </a:extLst>
                </p:cNvPr>
                <p:cNvPicPr/>
                <p:nvPr/>
              </p:nvPicPr>
              <p:blipFill>
                <a:blip r:embed="rId5"/>
                <a:stretch>
                  <a:fillRect/>
                </a:stretch>
              </p:blipFill>
              <p:spPr>
                <a:xfrm>
                  <a:off x="241850" y="3904428"/>
                  <a:ext cx="138960" cy="164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">
              <p14:nvContentPartPr>
                <p14:cNvPr id="37" name="Ink 36">
                  <a:extLst>
                    <a:ext uri="{FF2B5EF4-FFF2-40B4-BE49-F238E27FC236}">
                      <a16:creationId xmlns:a16="http://schemas.microsoft.com/office/drawing/2014/main" id="{17A30953-2316-632C-B893-C87470F31E80}"/>
                    </a:ext>
                  </a:extLst>
                </p14:cNvPr>
                <p14:cNvContentPartPr/>
                <p14:nvPr/>
              </p14:nvContentPartPr>
              <p14:xfrm>
                <a:off x="1550810" y="3932868"/>
                <a:ext cx="140400" cy="127440"/>
              </p14:xfrm>
            </p:contentPart>
          </mc:Choice>
          <mc:Fallback>
            <p:pic>
              <p:nvPicPr>
                <p:cNvPr id="37" name="Ink 36">
                  <a:extLst>
                    <a:ext uri="{FF2B5EF4-FFF2-40B4-BE49-F238E27FC236}">
                      <a16:creationId xmlns:a16="http://schemas.microsoft.com/office/drawing/2014/main" id="{17A30953-2316-632C-B893-C87470F31E80}"/>
                    </a:ext>
                  </a:extLst>
                </p:cNvPr>
                <p:cNvPicPr/>
                <p:nvPr/>
              </p:nvPicPr>
              <p:blipFill>
                <a:blip r:embed="rId7"/>
                <a:stretch>
                  <a:fillRect/>
                </a:stretch>
              </p:blipFill>
              <p:spPr>
                <a:xfrm>
                  <a:off x="1542170" y="3923868"/>
                  <a:ext cx="158040" cy="145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">
              <p14:nvContentPartPr>
                <p14:cNvPr id="38" name="Ink 37">
                  <a:extLst>
                    <a:ext uri="{FF2B5EF4-FFF2-40B4-BE49-F238E27FC236}">
                      <a16:creationId xmlns:a16="http://schemas.microsoft.com/office/drawing/2014/main" id="{9572C343-33E9-7845-4133-9DF0713F4C7B}"/>
                    </a:ext>
                  </a:extLst>
                </p14:cNvPr>
                <p14:cNvContentPartPr/>
                <p14:nvPr/>
              </p14:nvContentPartPr>
              <p14:xfrm>
                <a:off x="1641530" y="3972108"/>
                <a:ext cx="10080" cy="360"/>
              </p14:xfrm>
            </p:contentPart>
          </mc:Choice>
          <mc:Fallback>
            <p:pic>
              <p:nvPicPr>
                <p:cNvPr id="38" name="Ink 37">
                  <a:extLst>
                    <a:ext uri="{FF2B5EF4-FFF2-40B4-BE49-F238E27FC236}">
                      <a16:creationId xmlns:a16="http://schemas.microsoft.com/office/drawing/2014/main" id="{9572C343-33E9-7845-4133-9DF0713F4C7B}"/>
                    </a:ext>
                  </a:extLst>
                </p:cNvPr>
                <p:cNvPicPr/>
                <p:nvPr/>
              </p:nvPicPr>
              <p:blipFill>
                <a:blip r:embed="rId9"/>
                <a:stretch>
                  <a:fillRect/>
                </a:stretch>
              </p:blipFill>
              <p:spPr>
                <a:xfrm>
                  <a:off x="1632890" y="3963468"/>
                  <a:ext cx="27720" cy="18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">
              <p14:nvContentPartPr>
                <p14:cNvPr id="39" name="Ink 38">
                  <a:extLst>
                    <a:ext uri="{FF2B5EF4-FFF2-40B4-BE49-F238E27FC236}">
                      <a16:creationId xmlns:a16="http://schemas.microsoft.com/office/drawing/2014/main" id="{7E3C0DB4-E53B-56A5-9EB3-705EA4FB7579}"/>
                    </a:ext>
                  </a:extLst>
                </p14:cNvPr>
                <p14:cNvContentPartPr/>
                <p14:nvPr/>
              </p14:nvContentPartPr>
              <p14:xfrm>
                <a:off x="359570" y="3991908"/>
                <a:ext cx="14400" cy="4320"/>
              </p14:xfrm>
            </p:contentPart>
          </mc:Choice>
          <mc:Fallback>
            <p:pic>
              <p:nvPicPr>
                <p:cNvPr id="39" name="Ink 38">
                  <a:extLst>
                    <a:ext uri="{FF2B5EF4-FFF2-40B4-BE49-F238E27FC236}">
                      <a16:creationId xmlns:a16="http://schemas.microsoft.com/office/drawing/2014/main" id="{7E3C0DB4-E53B-56A5-9EB3-705EA4FB7579}"/>
                    </a:ext>
                  </a:extLst>
                </p:cNvPr>
                <p:cNvPicPr/>
                <p:nvPr/>
              </p:nvPicPr>
              <p:blipFill>
                <a:blip r:embed="rId11"/>
                <a:stretch>
                  <a:fillRect/>
                </a:stretch>
              </p:blipFill>
              <p:spPr>
                <a:xfrm>
                  <a:off x="350930" y="3982908"/>
                  <a:ext cx="32040" cy="21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">
              <p14:nvContentPartPr>
                <p14:cNvPr id="40" name="Ink 39">
                  <a:extLst>
                    <a:ext uri="{FF2B5EF4-FFF2-40B4-BE49-F238E27FC236}">
                      <a16:creationId xmlns:a16="http://schemas.microsoft.com/office/drawing/2014/main" id="{A465B20F-E84E-2152-BDBB-A04C1C23EA65}"/>
                    </a:ext>
                  </a:extLst>
                </p14:cNvPr>
                <p14:cNvContentPartPr/>
                <p14:nvPr/>
              </p14:nvContentPartPr>
              <p14:xfrm>
                <a:off x="303770" y="3854388"/>
                <a:ext cx="31320" cy="318960"/>
              </p14:xfrm>
            </p:contentPart>
          </mc:Choice>
          <mc:Fallback>
            <p:pic>
              <p:nvPicPr>
                <p:cNvPr id="40" name="Ink 39">
                  <a:extLst>
                    <a:ext uri="{FF2B5EF4-FFF2-40B4-BE49-F238E27FC236}">
                      <a16:creationId xmlns:a16="http://schemas.microsoft.com/office/drawing/2014/main" id="{A465B20F-E84E-2152-BDBB-A04C1C23EA65}"/>
                    </a:ext>
                  </a:extLst>
                </p:cNvPr>
                <p:cNvPicPr/>
                <p:nvPr/>
              </p:nvPicPr>
              <p:blipFill>
                <a:blip r:embed="rId13"/>
                <a:stretch>
                  <a:fillRect/>
                </a:stretch>
              </p:blipFill>
              <p:spPr>
                <a:xfrm>
                  <a:off x="295130" y="3845388"/>
                  <a:ext cx="48960" cy="336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">
              <p14:nvContentPartPr>
                <p14:cNvPr id="41" name="Ink 40">
                  <a:extLst>
                    <a:ext uri="{FF2B5EF4-FFF2-40B4-BE49-F238E27FC236}">
                      <a16:creationId xmlns:a16="http://schemas.microsoft.com/office/drawing/2014/main" id="{0C8BB915-3530-D366-1A98-586ED83059E5}"/>
                    </a:ext>
                  </a:extLst>
                </p14:cNvPr>
                <p14:cNvContentPartPr/>
                <p14:nvPr/>
              </p14:nvContentPartPr>
              <p14:xfrm>
                <a:off x="368210" y="3850428"/>
                <a:ext cx="1313640" cy="347400"/>
              </p14:xfrm>
            </p:contentPart>
          </mc:Choice>
          <mc:Fallback>
            <p:pic>
              <p:nvPicPr>
                <p:cNvPr id="41" name="Ink 40">
                  <a:extLst>
                    <a:ext uri="{FF2B5EF4-FFF2-40B4-BE49-F238E27FC236}">
                      <a16:creationId xmlns:a16="http://schemas.microsoft.com/office/drawing/2014/main" id="{0C8BB915-3530-D366-1A98-586ED83059E5}"/>
                    </a:ext>
                  </a:extLst>
                </p:cNvPr>
                <p:cNvPicPr/>
                <p:nvPr/>
              </p:nvPicPr>
              <p:blipFill>
                <a:blip r:embed="rId15"/>
                <a:stretch>
                  <a:fillRect/>
                </a:stretch>
              </p:blipFill>
              <p:spPr>
                <a:xfrm>
                  <a:off x="359570" y="3841788"/>
                  <a:ext cx="1331280" cy="365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6">
              <p14:nvContentPartPr>
                <p14:cNvPr id="43" name="Ink 42">
                  <a:extLst>
                    <a:ext uri="{FF2B5EF4-FFF2-40B4-BE49-F238E27FC236}">
                      <a16:creationId xmlns:a16="http://schemas.microsoft.com/office/drawing/2014/main" id="{089F6A5C-1F6F-2F59-6E9B-309C19ED2146}"/>
                    </a:ext>
                  </a:extLst>
                </p14:cNvPr>
                <p14:cNvContentPartPr/>
                <p14:nvPr/>
              </p14:nvContentPartPr>
              <p14:xfrm>
                <a:off x="721730" y="3499068"/>
                <a:ext cx="133920" cy="179640"/>
              </p14:xfrm>
            </p:contentPart>
          </mc:Choice>
          <mc:Fallback>
            <p:pic>
              <p:nvPicPr>
                <p:cNvPr id="43" name="Ink 42">
                  <a:extLst>
                    <a:ext uri="{FF2B5EF4-FFF2-40B4-BE49-F238E27FC236}">
                      <a16:creationId xmlns:a16="http://schemas.microsoft.com/office/drawing/2014/main" id="{089F6A5C-1F6F-2F59-6E9B-309C19ED2146}"/>
                    </a:ext>
                  </a:extLst>
                </p:cNvPr>
                <p:cNvPicPr/>
                <p:nvPr/>
              </p:nvPicPr>
              <p:blipFill>
                <a:blip r:embed="rId17"/>
                <a:stretch>
                  <a:fillRect/>
                </a:stretch>
              </p:blipFill>
              <p:spPr>
                <a:xfrm>
                  <a:off x="713090" y="3490428"/>
                  <a:ext cx="151560" cy="197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8">
              <p14:nvContentPartPr>
                <p14:cNvPr id="44" name="Ink 43">
                  <a:extLst>
                    <a:ext uri="{FF2B5EF4-FFF2-40B4-BE49-F238E27FC236}">
                      <a16:creationId xmlns:a16="http://schemas.microsoft.com/office/drawing/2014/main" id="{792FC15F-9225-B717-F892-C1220E3AE93A}"/>
                    </a:ext>
                  </a:extLst>
                </p14:cNvPr>
                <p14:cNvContentPartPr/>
                <p14:nvPr/>
              </p14:nvContentPartPr>
              <p14:xfrm>
                <a:off x="923690" y="3541188"/>
                <a:ext cx="111240" cy="127440"/>
              </p14:xfrm>
            </p:contentPart>
          </mc:Choice>
          <mc:Fallback>
            <p:pic>
              <p:nvPicPr>
                <p:cNvPr id="44" name="Ink 43">
                  <a:extLst>
                    <a:ext uri="{FF2B5EF4-FFF2-40B4-BE49-F238E27FC236}">
                      <a16:creationId xmlns:a16="http://schemas.microsoft.com/office/drawing/2014/main" id="{792FC15F-9225-B717-F892-C1220E3AE93A}"/>
                    </a:ext>
                  </a:extLst>
                </p:cNvPr>
                <p:cNvPicPr/>
                <p:nvPr/>
              </p:nvPicPr>
              <p:blipFill>
                <a:blip r:embed="rId19"/>
                <a:stretch>
                  <a:fillRect/>
                </a:stretch>
              </p:blipFill>
              <p:spPr>
                <a:xfrm>
                  <a:off x="914690" y="3532188"/>
                  <a:ext cx="128880" cy="145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0">
              <p14:nvContentPartPr>
                <p14:cNvPr id="45" name="Ink 44">
                  <a:extLst>
                    <a:ext uri="{FF2B5EF4-FFF2-40B4-BE49-F238E27FC236}">
                      <a16:creationId xmlns:a16="http://schemas.microsoft.com/office/drawing/2014/main" id="{8A0C47AD-A269-7984-9D17-68DD50B9F5ED}"/>
                    </a:ext>
                  </a:extLst>
                </p14:cNvPr>
                <p14:cNvContentPartPr/>
                <p14:nvPr/>
              </p14:nvContentPartPr>
              <p14:xfrm>
                <a:off x="1094330" y="3542628"/>
                <a:ext cx="77760" cy="151200"/>
              </p14:xfrm>
            </p:contentPart>
          </mc:Choice>
          <mc:Fallback>
            <p:pic>
              <p:nvPicPr>
                <p:cNvPr id="45" name="Ink 44">
                  <a:extLst>
                    <a:ext uri="{FF2B5EF4-FFF2-40B4-BE49-F238E27FC236}">
                      <a16:creationId xmlns:a16="http://schemas.microsoft.com/office/drawing/2014/main" id="{8A0C47AD-A269-7984-9D17-68DD50B9F5ED}"/>
                    </a:ext>
                  </a:extLst>
                </p:cNvPr>
                <p:cNvPicPr/>
                <p:nvPr/>
              </p:nvPicPr>
              <p:blipFill>
                <a:blip r:embed="rId21"/>
                <a:stretch>
                  <a:fillRect/>
                </a:stretch>
              </p:blipFill>
              <p:spPr>
                <a:xfrm>
                  <a:off x="1085330" y="3533988"/>
                  <a:ext cx="95400" cy="168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2">
              <p14:nvContentPartPr>
                <p14:cNvPr id="46" name="Ink 45">
                  <a:extLst>
                    <a:ext uri="{FF2B5EF4-FFF2-40B4-BE49-F238E27FC236}">
                      <a16:creationId xmlns:a16="http://schemas.microsoft.com/office/drawing/2014/main" id="{D673DA24-94F8-A4AE-5EE6-FE5E98D8B612}"/>
                    </a:ext>
                  </a:extLst>
                </p14:cNvPr>
                <p14:cNvContentPartPr/>
                <p14:nvPr/>
              </p14:nvContentPartPr>
              <p14:xfrm>
                <a:off x="1297370" y="3460908"/>
                <a:ext cx="78480" cy="212040"/>
              </p14:xfrm>
            </p:contentPart>
          </mc:Choice>
          <mc:Fallback>
            <p:pic>
              <p:nvPicPr>
                <p:cNvPr id="46" name="Ink 45">
                  <a:extLst>
                    <a:ext uri="{FF2B5EF4-FFF2-40B4-BE49-F238E27FC236}">
                      <a16:creationId xmlns:a16="http://schemas.microsoft.com/office/drawing/2014/main" id="{D673DA24-94F8-A4AE-5EE6-FE5E98D8B612}"/>
                    </a:ext>
                  </a:extLst>
                </p:cNvPr>
                <p:cNvPicPr/>
                <p:nvPr/>
              </p:nvPicPr>
              <p:blipFill>
                <a:blip r:embed="rId23"/>
                <a:stretch>
                  <a:fillRect/>
                </a:stretch>
              </p:blipFill>
              <p:spPr>
                <a:xfrm>
                  <a:off x="1288730" y="3451908"/>
                  <a:ext cx="96120" cy="229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4">
              <p14:nvContentPartPr>
                <p14:cNvPr id="47" name="Ink 46">
                  <a:extLst>
                    <a:ext uri="{FF2B5EF4-FFF2-40B4-BE49-F238E27FC236}">
                      <a16:creationId xmlns:a16="http://schemas.microsoft.com/office/drawing/2014/main" id="{659B2514-48A2-AC94-13A2-F61EEA946261}"/>
                    </a:ext>
                  </a:extLst>
                </p14:cNvPr>
                <p14:cNvContentPartPr/>
                <p14:nvPr/>
              </p14:nvContentPartPr>
              <p14:xfrm>
                <a:off x="1375130" y="3501588"/>
                <a:ext cx="102240" cy="103680"/>
              </p14:xfrm>
            </p:contentPart>
          </mc:Choice>
          <mc:Fallback>
            <p:pic>
              <p:nvPicPr>
                <p:cNvPr id="47" name="Ink 46">
                  <a:extLst>
                    <a:ext uri="{FF2B5EF4-FFF2-40B4-BE49-F238E27FC236}">
                      <a16:creationId xmlns:a16="http://schemas.microsoft.com/office/drawing/2014/main" id="{659B2514-48A2-AC94-13A2-F61EEA946261}"/>
                    </a:ext>
                  </a:extLst>
                </p:cNvPr>
                <p:cNvPicPr/>
                <p:nvPr/>
              </p:nvPicPr>
              <p:blipFill>
                <a:blip r:embed="rId25"/>
                <a:stretch>
                  <a:fillRect/>
                </a:stretch>
              </p:blipFill>
              <p:spPr>
                <a:xfrm>
                  <a:off x="1366490" y="3492588"/>
                  <a:ext cx="119880" cy="121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6">
              <p14:nvContentPartPr>
                <p14:cNvPr id="48" name="Ink 47">
                  <a:extLst>
                    <a:ext uri="{FF2B5EF4-FFF2-40B4-BE49-F238E27FC236}">
                      <a16:creationId xmlns:a16="http://schemas.microsoft.com/office/drawing/2014/main" id="{7C643F22-E11E-F275-5ED4-8E16FDD32701}"/>
                    </a:ext>
                  </a:extLst>
                </p14:cNvPr>
                <p14:cNvContentPartPr/>
                <p14:nvPr/>
              </p14:nvContentPartPr>
              <p14:xfrm>
                <a:off x="1474490" y="3513468"/>
                <a:ext cx="112320" cy="167760"/>
              </p14:xfrm>
            </p:contentPart>
          </mc:Choice>
          <mc:Fallback>
            <p:pic>
              <p:nvPicPr>
                <p:cNvPr id="48" name="Ink 47">
                  <a:extLst>
                    <a:ext uri="{FF2B5EF4-FFF2-40B4-BE49-F238E27FC236}">
                      <a16:creationId xmlns:a16="http://schemas.microsoft.com/office/drawing/2014/main" id="{7C643F22-E11E-F275-5ED4-8E16FDD32701}"/>
                    </a:ext>
                  </a:extLst>
                </p:cNvPr>
                <p:cNvPicPr/>
                <p:nvPr/>
              </p:nvPicPr>
              <p:blipFill>
                <a:blip r:embed="rId27"/>
                <a:stretch>
                  <a:fillRect/>
                </a:stretch>
              </p:blipFill>
              <p:spPr>
                <a:xfrm>
                  <a:off x="1465850" y="3504468"/>
                  <a:ext cx="129960" cy="185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8">
              <p14:nvContentPartPr>
                <p14:cNvPr id="50" name="Ink 49">
                  <a:extLst>
                    <a:ext uri="{FF2B5EF4-FFF2-40B4-BE49-F238E27FC236}">
                      <a16:creationId xmlns:a16="http://schemas.microsoft.com/office/drawing/2014/main" id="{9954F4E9-6F75-E69D-5ADB-503C1CD4E052}"/>
                    </a:ext>
                  </a:extLst>
                </p14:cNvPr>
                <p14:cNvContentPartPr/>
                <p14:nvPr/>
              </p14:nvContentPartPr>
              <p14:xfrm>
                <a:off x="720650" y="3647748"/>
                <a:ext cx="133920" cy="111960"/>
              </p14:xfrm>
            </p:contentPart>
          </mc:Choice>
          <mc:Fallback>
            <p:pic>
              <p:nvPicPr>
                <p:cNvPr id="50" name="Ink 49">
                  <a:extLst>
                    <a:ext uri="{FF2B5EF4-FFF2-40B4-BE49-F238E27FC236}">
                      <a16:creationId xmlns:a16="http://schemas.microsoft.com/office/drawing/2014/main" id="{9954F4E9-6F75-E69D-5ADB-503C1CD4E052}"/>
                    </a:ext>
                  </a:extLst>
                </p:cNvPr>
                <p:cNvPicPr/>
                <p:nvPr/>
              </p:nvPicPr>
              <p:blipFill>
                <a:blip r:embed="rId29"/>
                <a:stretch>
                  <a:fillRect/>
                </a:stretch>
              </p:blipFill>
              <p:spPr>
                <a:xfrm>
                  <a:off x="712010" y="3638748"/>
                  <a:ext cx="151560" cy="129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0">
              <p14:nvContentPartPr>
                <p14:cNvPr id="52" name="Ink 51">
                  <a:extLst>
                    <a:ext uri="{FF2B5EF4-FFF2-40B4-BE49-F238E27FC236}">
                      <a16:creationId xmlns:a16="http://schemas.microsoft.com/office/drawing/2014/main" id="{E8331BF0-9038-0776-B992-3453BD1D41AA}"/>
                    </a:ext>
                  </a:extLst>
                </p14:cNvPr>
                <p14:cNvContentPartPr/>
                <p14:nvPr/>
              </p14:nvContentPartPr>
              <p14:xfrm>
                <a:off x="705170" y="3447948"/>
                <a:ext cx="195120" cy="320040"/>
              </p14:xfrm>
            </p:contentPart>
          </mc:Choice>
          <mc:Fallback>
            <p:pic>
              <p:nvPicPr>
                <p:cNvPr id="52" name="Ink 51">
                  <a:extLst>
                    <a:ext uri="{FF2B5EF4-FFF2-40B4-BE49-F238E27FC236}">
                      <a16:creationId xmlns:a16="http://schemas.microsoft.com/office/drawing/2014/main" id="{E8331BF0-9038-0776-B992-3453BD1D41AA}"/>
                    </a:ext>
                  </a:extLst>
                </p:cNvPr>
                <p:cNvPicPr/>
                <p:nvPr/>
              </p:nvPicPr>
              <p:blipFill>
                <a:blip r:embed="rId31"/>
                <a:stretch>
                  <a:fillRect/>
                </a:stretch>
              </p:blipFill>
              <p:spPr>
                <a:xfrm>
                  <a:off x="696170" y="3438948"/>
                  <a:ext cx="212760" cy="337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2">
              <p14:nvContentPartPr>
                <p14:cNvPr id="53" name="Ink 52">
                  <a:extLst>
                    <a:ext uri="{FF2B5EF4-FFF2-40B4-BE49-F238E27FC236}">
                      <a16:creationId xmlns:a16="http://schemas.microsoft.com/office/drawing/2014/main" id="{322D0B8B-E9F2-AC7F-63C3-2C858BB9FCF6}"/>
                    </a:ext>
                  </a:extLst>
                </p14:cNvPr>
                <p14:cNvContentPartPr/>
                <p14:nvPr/>
              </p14:nvContentPartPr>
              <p14:xfrm>
                <a:off x="1327250" y="3689508"/>
                <a:ext cx="221400" cy="96120"/>
              </p14:xfrm>
            </p:contentPart>
          </mc:Choice>
          <mc:Fallback>
            <p:pic>
              <p:nvPicPr>
                <p:cNvPr id="53" name="Ink 52">
                  <a:extLst>
                    <a:ext uri="{FF2B5EF4-FFF2-40B4-BE49-F238E27FC236}">
                      <a16:creationId xmlns:a16="http://schemas.microsoft.com/office/drawing/2014/main" id="{322D0B8B-E9F2-AC7F-63C3-2C858BB9FCF6}"/>
                    </a:ext>
                  </a:extLst>
                </p:cNvPr>
                <p:cNvPicPr/>
                <p:nvPr/>
              </p:nvPicPr>
              <p:blipFill>
                <a:blip r:embed="rId33"/>
                <a:stretch>
                  <a:fillRect/>
                </a:stretch>
              </p:blipFill>
              <p:spPr>
                <a:xfrm>
                  <a:off x="1318610" y="3680508"/>
                  <a:ext cx="239040" cy="113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4">
              <p14:nvContentPartPr>
                <p14:cNvPr id="54" name="Ink 53">
                  <a:extLst>
                    <a:ext uri="{FF2B5EF4-FFF2-40B4-BE49-F238E27FC236}">
                      <a16:creationId xmlns:a16="http://schemas.microsoft.com/office/drawing/2014/main" id="{824AAC3D-89D9-6451-E5C6-9C1F2D79CFCC}"/>
                    </a:ext>
                  </a:extLst>
                </p14:cNvPr>
                <p14:cNvContentPartPr/>
                <p14:nvPr/>
              </p14:nvContentPartPr>
              <p14:xfrm>
                <a:off x="1356410" y="3737748"/>
                <a:ext cx="209880" cy="117000"/>
              </p14:xfrm>
            </p:contentPart>
          </mc:Choice>
          <mc:Fallback>
            <p:pic>
              <p:nvPicPr>
                <p:cNvPr id="54" name="Ink 53">
                  <a:extLst>
                    <a:ext uri="{FF2B5EF4-FFF2-40B4-BE49-F238E27FC236}">
                      <a16:creationId xmlns:a16="http://schemas.microsoft.com/office/drawing/2014/main" id="{824AAC3D-89D9-6451-E5C6-9C1F2D79CFCC}"/>
                    </a:ext>
                  </a:extLst>
                </p:cNvPr>
                <p:cNvPicPr/>
                <p:nvPr/>
              </p:nvPicPr>
              <p:blipFill>
                <a:blip r:embed="rId35"/>
                <a:stretch>
                  <a:fillRect/>
                </a:stretch>
              </p:blipFill>
              <p:spPr>
                <a:xfrm>
                  <a:off x="1347770" y="3728748"/>
                  <a:ext cx="227520" cy="134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6">
              <p14:nvContentPartPr>
                <p14:cNvPr id="2" name="Ink 1">
                  <a:extLst>
                    <a:ext uri="{FF2B5EF4-FFF2-40B4-BE49-F238E27FC236}">
                      <a16:creationId xmlns:a16="http://schemas.microsoft.com/office/drawing/2014/main" id="{78963798-44DF-F12A-F106-54936CC5821B}"/>
                    </a:ext>
                  </a:extLst>
                </p14:cNvPr>
                <p14:cNvContentPartPr/>
                <p14:nvPr/>
              </p14:nvContentPartPr>
              <p14:xfrm>
                <a:off x="265250" y="3044748"/>
                <a:ext cx="974160" cy="62280"/>
              </p14:xfrm>
            </p:contentPart>
          </mc:Choice>
          <mc:Fallback>
            <p:pic>
              <p:nvPicPr>
                <p:cNvPr id="2" name="Ink 1">
                  <a:extLst>
                    <a:ext uri="{FF2B5EF4-FFF2-40B4-BE49-F238E27FC236}">
                      <a16:creationId xmlns:a16="http://schemas.microsoft.com/office/drawing/2014/main" id="{78963798-44DF-F12A-F106-54936CC5821B}"/>
                    </a:ext>
                  </a:extLst>
                </p:cNvPr>
                <p:cNvPicPr/>
                <p:nvPr/>
              </p:nvPicPr>
              <p:blipFill>
                <a:blip r:embed="rId37"/>
                <a:stretch>
                  <a:fillRect/>
                </a:stretch>
              </p:blipFill>
              <p:spPr>
                <a:xfrm>
                  <a:off x="256610" y="3036108"/>
                  <a:ext cx="991800" cy="79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8">
              <p14:nvContentPartPr>
                <p14:cNvPr id="4" name="Ink 3">
                  <a:extLst>
                    <a:ext uri="{FF2B5EF4-FFF2-40B4-BE49-F238E27FC236}">
                      <a16:creationId xmlns:a16="http://schemas.microsoft.com/office/drawing/2014/main" id="{5CFD8102-812F-992A-4FD2-612E169AAAA8}"/>
                    </a:ext>
                  </a:extLst>
                </p14:cNvPr>
                <p14:cNvContentPartPr/>
                <p14:nvPr/>
              </p14:nvContentPartPr>
              <p14:xfrm>
                <a:off x="412490" y="1917228"/>
                <a:ext cx="79200" cy="1141200"/>
              </p14:xfrm>
            </p:contentPart>
          </mc:Choice>
          <mc:Fallback>
            <p:pic>
              <p:nvPicPr>
                <p:cNvPr id="4" name="Ink 3">
                  <a:extLst>
                    <a:ext uri="{FF2B5EF4-FFF2-40B4-BE49-F238E27FC236}">
                      <a16:creationId xmlns:a16="http://schemas.microsoft.com/office/drawing/2014/main" id="{5CFD8102-812F-992A-4FD2-612E169AAAA8}"/>
                    </a:ext>
                  </a:extLst>
                </p:cNvPr>
                <p:cNvPicPr/>
                <p:nvPr/>
              </p:nvPicPr>
              <p:blipFill>
                <a:blip r:embed="rId39"/>
                <a:stretch>
                  <a:fillRect/>
                </a:stretch>
              </p:blipFill>
              <p:spPr>
                <a:xfrm>
                  <a:off x="403850" y="1908588"/>
                  <a:ext cx="96840" cy="1158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0">
              <p14:nvContentPartPr>
                <p14:cNvPr id="7" name="Ink 6">
                  <a:extLst>
                    <a:ext uri="{FF2B5EF4-FFF2-40B4-BE49-F238E27FC236}">
                      <a16:creationId xmlns:a16="http://schemas.microsoft.com/office/drawing/2014/main" id="{5AC85230-54B7-294E-C77E-B6309B942158}"/>
                    </a:ext>
                  </a:extLst>
                </p14:cNvPr>
                <p14:cNvContentPartPr/>
                <p14:nvPr/>
              </p14:nvContentPartPr>
              <p14:xfrm>
                <a:off x="377210" y="1945668"/>
                <a:ext cx="477720" cy="30960"/>
              </p14:xfrm>
            </p:contentPart>
          </mc:Choice>
          <mc:Fallback>
            <p:pic>
              <p:nvPicPr>
                <p:cNvPr id="7" name="Ink 6">
                  <a:extLst>
                    <a:ext uri="{FF2B5EF4-FFF2-40B4-BE49-F238E27FC236}">
                      <a16:creationId xmlns:a16="http://schemas.microsoft.com/office/drawing/2014/main" id="{5AC85230-54B7-294E-C77E-B6309B942158}"/>
                    </a:ext>
                  </a:extLst>
                </p:cNvPr>
                <p:cNvPicPr/>
                <p:nvPr/>
              </p:nvPicPr>
              <p:blipFill>
                <a:blip r:embed="rId41"/>
                <a:stretch>
                  <a:fillRect/>
                </a:stretch>
              </p:blipFill>
              <p:spPr>
                <a:xfrm>
                  <a:off x="368570" y="1937028"/>
                  <a:ext cx="495360" cy="48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2">
              <p14:nvContentPartPr>
                <p14:cNvPr id="8" name="Ink 7">
                  <a:extLst>
                    <a:ext uri="{FF2B5EF4-FFF2-40B4-BE49-F238E27FC236}">
                      <a16:creationId xmlns:a16="http://schemas.microsoft.com/office/drawing/2014/main" id="{448266B3-D09E-4CDC-1C10-F201324A34CC}"/>
                    </a:ext>
                  </a:extLst>
                </p14:cNvPr>
                <p14:cNvContentPartPr/>
                <p14:nvPr/>
              </p14:nvContentPartPr>
              <p14:xfrm>
                <a:off x="787970" y="1936668"/>
                <a:ext cx="72000" cy="1192680"/>
              </p14:xfrm>
            </p:contentPart>
          </mc:Choice>
          <mc:Fallback>
            <p:pic>
              <p:nvPicPr>
                <p:cNvPr id="8" name="Ink 7">
                  <a:extLst>
                    <a:ext uri="{FF2B5EF4-FFF2-40B4-BE49-F238E27FC236}">
                      <a16:creationId xmlns:a16="http://schemas.microsoft.com/office/drawing/2014/main" id="{448266B3-D09E-4CDC-1C10-F201324A34CC}"/>
                    </a:ext>
                  </a:extLst>
                </p:cNvPr>
                <p:cNvPicPr/>
                <p:nvPr/>
              </p:nvPicPr>
              <p:blipFill>
                <a:blip r:embed="rId43"/>
                <a:stretch>
                  <a:fillRect/>
                </a:stretch>
              </p:blipFill>
              <p:spPr>
                <a:xfrm>
                  <a:off x="778970" y="1928028"/>
                  <a:ext cx="89640" cy="1210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4">
              <p14:nvContentPartPr>
                <p14:cNvPr id="10" name="Ink 9">
                  <a:extLst>
                    <a:ext uri="{FF2B5EF4-FFF2-40B4-BE49-F238E27FC236}">
                      <a16:creationId xmlns:a16="http://schemas.microsoft.com/office/drawing/2014/main" id="{4DA63A7D-CC74-5FE3-7D49-E7B696FF1FB0}"/>
                    </a:ext>
                  </a:extLst>
                </p14:cNvPr>
                <p14:cNvContentPartPr/>
                <p14:nvPr/>
              </p14:nvContentPartPr>
              <p14:xfrm>
                <a:off x="795890" y="1713468"/>
                <a:ext cx="191160" cy="267840"/>
              </p14:xfrm>
            </p:contentPart>
          </mc:Choice>
          <mc:Fallback>
            <p:pic>
              <p:nvPicPr>
                <p:cNvPr id="10" name="Ink 9">
                  <a:extLst>
                    <a:ext uri="{FF2B5EF4-FFF2-40B4-BE49-F238E27FC236}">
                      <a16:creationId xmlns:a16="http://schemas.microsoft.com/office/drawing/2014/main" id="{4DA63A7D-CC74-5FE3-7D49-E7B696FF1FB0}"/>
                    </a:ext>
                  </a:extLst>
                </p:cNvPr>
                <p:cNvPicPr/>
                <p:nvPr/>
              </p:nvPicPr>
              <p:blipFill>
                <a:blip r:embed="rId45"/>
                <a:stretch>
                  <a:fillRect/>
                </a:stretch>
              </p:blipFill>
              <p:spPr>
                <a:xfrm>
                  <a:off x="786890" y="1704828"/>
                  <a:ext cx="208800" cy="285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6">
              <p14:nvContentPartPr>
                <p14:cNvPr id="11" name="Ink 10">
                  <a:extLst>
                    <a:ext uri="{FF2B5EF4-FFF2-40B4-BE49-F238E27FC236}">
                      <a16:creationId xmlns:a16="http://schemas.microsoft.com/office/drawing/2014/main" id="{FE72CDB1-C01A-D334-053D-FA91A15B9ECA}"/>
                    </a:ext>
                  </a:extLst>
                </p14:cNvPr>
                <p14:cNvContentPartPr/>
                <p14:nvPr/>
              </p14:nvContentPartPr>
              <p14:xfrm>
                <a:off x="513650" y="1670268"/>
                <a:ext cx="479520" cy="50760"/>
              </p14:xfrm>
            </p:contentPart>
          </mc:Choice>
          <mc:Fallback>
            <p:pic>
              <p:nvPicPr>
                <p:cNvPr id="11" name="Ink 10">
                  <a:extLst>
                    <a:ext uri="{FF2B5EF4-FFF2-40B4-BE49-F238E27FC236}">
                      <a16:creationId xmlns:a16="http://schemas.microsoft.com/office/drawing/2014/main" id="{FE72CDB1-C01A-D334-053D-FA91A15B9ECA}"/>
                    </a:ext>
                  </a:extLst>
                </p:cNvPr>
                <p:cNvPicPr/>
                <p:nvPr/>
              </p:nvPicPr>
              <p:blipFill>
                <a:blip r:embed="rId47"/>
                <a:stretch>
                  <a:fillRect/>
                </a:stretch>
              </p:blipFill>
              <p:spPr>
                <a:xfrm>
                  <a:off x="505010" y="1661268"/>
                  <a:ext cx="497160" cy="68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8">
              <p14:nvContentPartPr>
                <p14:cNvPr id="12" name="Ink 11">
                  <a:extLst>
                    <a:ext uri="{FF2B5EF4-FFF2-40B4-BE49-F238E27FC236}">
                      <a16:creationId xmlns:a16="http://schemas.microsoft.com/office/drawing/2014/main" id="{167BBBF4-2796-B1A2-99FE-0073177C8568}"/>
                    </a:ext>
                  </a:extLst>
                </p14:cNvPr>
                <p14:cNvContentPartPr/>
                <p14:nvPr/>
              </p14:nvContentPartPr>
              <p14:xfrm>
                <a:off x="340850" y="1622388"/>
                <a:ext cx="219600" cy="251640"/>
              </p14:xfrm>
            </p:contentPart>
          </mc:Choice>
          <mc:Fallback>
            <p:pic>
              <p:nvPicPr>
                <p:cNvPr id="12" name="Ink 11">
                  <a:extLst>
                    <a:ext uri="{FF2B5EF4-FFF2-40B4-BE49-F238E27FC236}">
                      <a16:creationId xmlns:a16="http://schemas.microsoft.com/office/drawing/2014/main" id="{167BBBF4-2796-B1A2-99FE-0073177C8568}"/>
                    </a:ext>
                  </a:extLst>
                </p:cNvPr>
                <p:cNvPicPr/>
                <p:nvPr/>
              </p:nvPicPr>
              <p:blipFill>
                <a:blip r:embed="rId49"/>
                <a:stretch>
                  <a:fillRect/>
                </a:stretch>
              </p:blipFill>
              <p:spPr>
                <a:xfrm>
                  <a:off x="332210" y="1613388"/>
                  <a:ext cx="237240" cy="269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0">
              <p14:nvContentPartPr>
                <p14:cNvPr id="13" name="Ink 12">
                  <a:extLst>
                    <a:ext uri="{FF2B5EF4-FFF2-40B4-BE49-F238E27FC236}">
                      <a16:creationId xmlns:a16="http://schemas.microsoft.com/office/drawing/2014/main" id="{A777D021-FFF2-8E27-82BA-A64DAF92B08D}"/>
                    </a:ext>
                  </a:extLst>
                </p14:cNvPr>
                <p14:cNvContentPartPr/>
                <p14:nvPr/>
              </p14:nvContentPartPr>
              <p14:xfrm>
                <a:off x="983090" y="1691148"/>
                <a:ext cx="51480" cy="1188720"/>
              </p14:xfrm>
            </p:contentPart>
          </mc:Choice>
          <mc:Fallback>
            <p:pic>
              <p:nvPicPr>
                <p:cNvPr id="13" name="Ink 12">
                  <a:extLst>
                    <a:ext uri="{FF2B5EF4-FFF2-40B4-BE49-F238E27FC236}">
                      <a16:creationId xmlns:a16="http://schemas.microsoft.com/office/drawing/2014/main" id="{A777D021-FFF2-8E27-82BA-A64DAF92B08D}"/>
                    </a:ext>
                  </a:extLst>
                </p:cNvPr>
                <p:cNvPicPr/>
                <p:nvPr/>
              </p:nvPicPr>
              <p:blipFill>
                <a:blip r:embed="rId51"/>
                <a:stretch>
                  <a:fillRect/>
                </a:stretch>
              </p:blipFill>
              <p:spPr>
                <a:xfrm>
                  <a:off x="974090" y="1682148"/>
                  <a:ext cx="69120" cy="1206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2">
              <p14:nvContentPartPr>
                <p14:cNvPr id="14" name="Ink 13">
                  <a:extLst>
                    <a:ext uri="{FF2B5EF4-FFF2-40B4-BE49-F238E27FC236}">
                      <a16:creationId xmlns:a16="http://schemas.microsoft.com/office/drawing/2014/main" id="{1F97D6E3-1F27-FB14-17ED-E6EDD0084758}"/>
                    </a:ext>
                  </a:extLst>
                </p14:cNvPr>
                <p14:cNvContentPartPr/>
                <p14:nvPr/>
              </p14:nvContentPartPr>
              <p14:xfrm>
                <a:off x="825770" y="2870868"/>
                <a:ext cx="206640" cy="219240"/>
              </p14:xfrm>
            </p:contentPart>
          </mc:Choice>
          <mc:Fallback>
            <p:pic>
              <p:nvPicPr>
                <p:cNvPr id="14" name="Ink 13">
                  <a:extLst>
                    <a:ext uri="{FF2B5EF4-FFF2-40B4-BE49-F238E27FC236}">
                      <a16:creationId xmlns:a16="http://schemas.microsoft.com/office/drawing/2014/main" id="{1F97D6E3-1F27-FB14-17ED-E6EDD0084758}"/>
                    </a:ext>
                  </a:extLst>
                </p:cNvPr>
                <p:cNvPicPr/>
                <p:nvPr/>
              </p:nvPicPr>
              <p:blipFill>
                <a:blip r:embed="rId53"/>
                <a:stretch>
                  <a:fillRect/>
                </a:stretch>
              </p:blipFill>
              <p:spPr>
                <a:xfrm>
                  <a:off x="817130" y="2862228"/>
                  <a:ext cx="224280" cy="236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4">
              <p14:nvContentPartPr>
                <p14:cNvPr id="15" name="Ink 14">
                  <a:extLst>
                    <a:ext uri="{FF2B5EF4-FFF2-40B4-BE49-F238E27FC236}">
                      <a16:creationId xmlns:a16="http://schemas.microsoft.com/office/drawing/2014/main" id="{CB7459FE-B369-29EA-5F13-2983983E7F15}"/>
                    </a:ext>
                  </a:extLst>
                </p14:cNvPr>
                <p14:cNvContentPartPr/>
                <p14:nvPr/>
              </p14:nvContentPartPr>
              <p14:xfrm>
                <a:off x="492410" y="3067428"/>
                <a:ext cx="28800" cy="7920"/>
              </p14:xfrm>
            </p:contentPart>
          </mc:Choice>
          <mc:Fallback>
            <p:pic>
              <p:nvPicPr>
                <p:cNvPr id="15" name="Ink 14">
                  <a:extLst>
                    <a:ext uri="{FF2B5EF4-FFF2-40B4-BE49-F238E27FC236}">
                      <a16:creationId xmlns:a16="http://schemas.microsoft.com/office/drawing/2014/main" id="{CB7459FE-B369-29EA-5F13-2983983E7F15}"/>
                    </a:ext>
                  </a:extLst>
                </p:cNvPr>
                <p:cNvPicPr/>
                <p:nvPr/>
              </p:nvPicPr>
              <p:blipFill>
                <a:blip r:embed="rId55"/>
                <a:stretch>
                  <a:fillRect/>
                </a:stretch>
              </p:blipFill>
              <p:spPr>
                <a:xfrm>
                  <a:off x="483770" y="3058428"/>
                  <a:ext cx="46440" cy="25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6">
              <p14:nvContentPartPr>
                <p14:cNvPr id="16" name="Ink 15">
                  <a:extLst>
                    <a:ext uri="{FF2B5EF4-FFF2-40B4-BE49-F238E27FC236}">
                      <a16:creationId xmlns:a16="http://schemas.microsoft.com/office/drawing/2014/main" id="{D28CD74D-68F7-86C7-9DA0-993F9D33B934}"/>
                    </a:ext>
                  </a:extLst>
                </p14:cNvPr>
                <p14:cNvContentPartPr/>
                <p14:nvPr/>
              </p14:nvContentPartPr>
              <p14:xfrm>
                <a:off x="451730" y="2929908"/>
                <a:ext cx="10440" cy="107280"/>
              </p14:xfrm>
            </p:contentPart>
          </mc:Choice>
          <mc:Fallback>
            <p:pic>
              <p:nvPicPr>
                <p:cNvPr id="16" name="Ink 15">
                  <a:extLst>
                    <a:ext uri="{FF2B5EF4-FFF2-40B4-BE49-F238E27FC236}">
                      <a16:creationId xmlns:a16="http://schemas.microsoft.com/office/drawing/2014/main" id="{D28CD74D-68F7-86C7-9DA0-993F9D33B934}"/>
                    </a:ext>
                  </a:extLst>
                </p:cNvPr>
                <p:cNvPicPr/>
                <p:nvPr/>
              </p:nvPicPr>
              <p:blipFill>
                <a:blip r:embed="rId57"/>
                <a:stretch>
                  <a:fillRect/>
                </a:stretch>
              </p:blipFill>
              <p:spPr>
                <a:xfrm>
                  <a:off x="442730" y="2921268"/>
                  <a:ext cx="28080" cy="124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8">
              <p14:nvContentPartPr>
                <p14:cNvPr id="18" name="Ink 17">
                  <a:extLst>
                    <a:ext uri="{FF2B5EF4-FFF2-40B4-BE49-F238E27FC236}">
                      <a16:creationId xmlns:a16="http://schemas.microsoft.com/office/drawing/2014/main" id="{0B04033C-285B-C7CC-E58B-AEB1588CF8DD}"/>
                    </a:ext>
                  </a:extLst>
                </p14:cNvPr>
                <p14:cNvContentPartPr/>
                <p14:nvPr/>
              </p14:nvContentPartPr>
              <p14:xfrm>
                <a:off x="1054730" y="1615188"/>
                <a:ext cx="248400" cy="126000"/>
              </p14:xfrm>
            </p:contentPart>
          </mc:Choice>
          <mc:Fallback>
            <p:pic>
              <p:nvPicPr>
                <p:cNvPr id="18" name="Ink 17">
                  <a:extLst>
                    <a:ext uri="{FF2B5EF4-FFF2-40B4-BE49-F238E27FC236}">
                      <a16:creationId xmlns:a16="http://schemas.microsoft.com/office/drawing/2014/main" id="{0B04033C-285B-C7CC-E58B-AEB1588CF8DD}"/>
                    </a:ext>
                  </a:extLst>
                </p:cNvPr>
                <p:cNvPicPr/>
                <p:nvPr/>
              </p:nvPicPr>
              <p:blipFill>
                <a:blip r:embed="rId59"/>
                <a:stretch>
                  <a:fillRect/>
                </a:stretch>
              </p:blipFill>
              <p:spPr>
                <a:xfrm>
                  <a:off x="1046090" y="1606188"/>
                  <a:ext cx="266040" cy="143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0">
              <p14:nvContentPartPr>
                <p14:cNvPr id="19" name="Ink 18">
                  <a:extLst>
                    <a:ext uri="{FF2B5EF4-FFF2-40B4-BE49-F238E27FC236}">
                      <a16:creationId xmlns:a16="http://schemas.microsoft.com/office/drawing/2014/main" id="{2B923E4F-2CFA-F737-923D-6FA8653F0126}"/>
                    </a:ext>
                  </a:extLst>
                </p14:cNvPr>
                <p14:cNvContentPartPr/>
                <p14:nvPr/>
              </p14:nvContentPartPr>
              <p14:xfrm>
                <a:off x="1147250" y="1671708"/>
                <a:ext cx="177120" cy="1210680"/>
              </p14:xfrm>
            </p:contentPart>
          </mc:Choice>
          <mc:Fallback>
            <p:pic>
              <p:nvPicPr>
                <p:cNvPr id="19" name="Ink 18">
                  <a:extLst>
                    <a:ext uri="{FF2B5EF4-FFF2-40B4-BE49-F238E27FC236}">
                      <a16:creationId xmlns:a16="http://schemas.microsoft.com/office/drawing/2014/main" id="{2B923E4F-2CFA-F737-923D-6FA8653F0126}"/>
                    </a:ext>
                  </a:extLst>
                </p:cNvPr>
                <p:cNvPicPr/>
                <p:nvPr/>
              </p:nvPicPr>
              <p:blipFill>
                <a:blip r:embed="rId61"/>
                <a:stretch>
                  <a:fillRect/>
                </a:stretch>
              </p:blipFill>
              <p:spPr>
                <a:xfrm>
                  <a:off x="1138250" y="1662708"/>
                  <a:ext cx="194760" cy="1228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2">
              <p14:nvContentPartPr>
                <p14:cNvPr id="21" name="Ink 20">
                  <a:extLst>
                    <a:ext uri="{FF2B5EF4-FFF2-40B4-BE49-F238E27FC236}">
                      <a16:creationId xmlns:a16="http://schemas.microsoft.com/office/drawing/2014/main" id="{9E38A086-23DD-0A78-397D-A10852D27E8E}"/>
                    </a:ext>
                  </a:extLst>
                </p14:cNvPr>
                <p14:cNvContentPartPr/>
                <p14:nvPr/>
              </p14:nvContentPartPr>
              <p14:xfrm>
                <a:off x="1393130" y="1957188"/>
                <a:ext cx="52560" cy="68760"/>
              </p14:xfrm>
            </p:contentPart>
          </mc:Choice>
          <mc:Fallback>
            <p:pic>
              <p:nvPicPr>
                <p:cNvPr id="21" name="Ink 20">
                  <a:extLst>
                    <a:ext uri="{FF2B5EF4-FFF2-40B4-BE49-F238E27FC236}">
                      <a16:creationId xmlns:a16="http://schemas.microsoft.com/office/drawing/2014/main" id="{9E38A086-23DD-0A78-397D-A10852D27E8E}"/>
                    </a:ext>
                  </a:extLst>
                </p:cNvPr>
                <p:cNvPicPr/>
                <p:nvPr/>
              </p:nvPicPr>
              <p:blipFill>
                <a:blip r:embed="rId63"/>
                <a:stretch>
                  <a:fillRect/>
                </a:stretch>
              </p:blipFill>
              <p:spPr>
                <a:xfrm>
                  <a:off x="1384130" y="1948188"/>
                  <a:ext cx="70200" cy="86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4">
              <p14:nvContentPartPr>
                <p14:cNvPr id="22" name="Ink 21">
                  <a:extLst>
                    <a:ext uri="{FF2B5EF4-FFF2-40B4-BE49-F238E27FC236}">
                      <a16:creationId xmlns:a16="http://schemas.microsoft.com/office/drawing/2014/main" id="{F7245CEC-92A6-E557-B862-A7D1B7CCAFEC}"/>
                    </a:ext>
                  </a:extLst>
                </p14:cNvPr>
                <p14:cNvContentPartPr/>
                <p14:nvPr/>
              </p14:nvContentPartPr>
              <p14:xfrm>
                <a:off x="1342370" y="1991028"/>
                <a:ext cx="141840" cy="261720"/>
              </p14:xfrm>
            </p:contentPart>
          </mc:Choice>
          <mc:Fallback>
            <p:pic>
              <p:nvPicPr>
                <p:cNvPr id="22" name="Ink 21">
                  <a:extLst>
                    <a:ext uri="{FF2B5EF4-FFF2-40B4-BE49-F238E27FC236}">
                      <a16:creationId xmlns:a16="http://schemas.microsoft.com/office/drawing/2014/main" id="{F7245CEC-92A6-E557-B862-A7D1B7CCAFEC}"/>
                    </a:ext>
                  </a:extLst>
                </p:cNvPr>
                <p:cNvPicPr/>
                <p:nvPr/>
              </p:nvPicPr>
              <p:blipFill>
                <a:blip r:embed="rId65"/>
                <a:stretch>
                  <a:fillRect/>
                </a:stretch>
              </p:blipFill>
              <p:spPr>
                <a:xfrm>
                  <a:off x="1333730" y="1982028"/>
                  <a:ext cx="159480" cy="279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6">
              <p14:nvContentPartPr>
                <p14:cNvPr id="23" name="Ink 22">
                  <a:extLst>
                    <a:ext uri="{FF2B5EF4-FFF2-40B4-BE49-F238E27FC236}">
                      <a16:creationId xmlns:a16="http://schemas.microsoft.com/office/drawing/2014/main" id="{AE6A48E9-40EE-0A5F-C6A4-71D2428F6649}"/>
                    </a:ext>
                  </a:extLst>
                </p14:cNvPr>
                <p14:cNvContentPartPr/>
                <p14:nvPr/>
              </p14:nvContentPartPr>
              <p14:xfrm>
                <a:off x="1572770" y="1994988"/>
                <a:ext cx="119160" cy="180720"/>
              </p14:xfrm>
            </p:contentPart>
          </mc:Choice>
          <mc:Fallback>
            <p:pic>
              <p:nvPicPr>
                <p:cNvPr id="23" name="Ink 22">
                  <a:extLst>
                    <a:ext uri="{FF2B5EF4-FFF2-40B4-BE49-F238E27FC236}">
                      <a16:creationId xmlns:a16="http://schemas.microsoft.com/office/drawing/2014/main" id="{AE6A48E9-40EE-0A5F-C6A4-71D2428F6649}"/>
                    </a:ext>
                  </a:extLst>
                </p:cNvPr>
                <p:cNvPicPr/>
                <p:nvPr/>
              </p:nvPicPr>
              <p:blipFill>
                <a:blip r:embed="rId67"/>
                <a:stretch>
                  <a:fillRect/>
                </a:stretch>
              </p:blipFill>
              <p:spPr>
                <a:xfrm>
                  <a:off x="1563770" y="1985988"/>
                  <a:ext cx="136800" cy="198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8">
              <p14:nvContentPartPr>
                <p14:cNvPr id="25" name="Ink 24">
                  <a:extLst>
                    <a:ext uri="{FF2B5EF4-FFF2-40B4-BE49-F238E27FC236}">
                      <a16:creationId xmlns:a16="http://schemas.microsoft.com/office/drawing/2014/main" id="{7C4B525B-91FD-61D1-D026-7338B4BC366C}"/>
                    </a:ext>
                  </a:extLst>
                </p14:cNvPr>
                <p14:cNvContentPartPr/>
                <p14:nvPr/>
              </p14:nvContentPartPr>
              <p14:xfrm>
                <a:off x="1441370" y="2289828"/>
                <a:ext cx="269280" cy="128880"/>
              </p14:xfrm>
            </p:contentPart>
          </mc:Choice>
          <mc:Fallback>
            <p:pic>
              <p:nvPicPr>
                <p:cNvPr id="25" name="Ink 24">
                  <a:extLst>
                    <a:ext uri="{FF2B5EF4-FFF2-40B4-BE49-F238E27FC236}">
                      <a16:creationId xmlns:a16="http://schemas.microsoft.com/office/drawing/2014/main" id="{7C4B525B-91FD-61D1-D026-7338B4BC366C}"/>
                    </a:ext>
                  </a:extLst>
                </p:cNvPr>
                <p:cNvPicPr/>
                <p:nvPr/>
              </p:nvPicPr>
              <p:blipFill>
                <a:blip r:embed="rId69"/>
                <a:stretch>
                  <a:fillRect/>
                </a:stretch>
              </p:blipFill>
              <p:spPr>
                <a:xfrm>
                  <a:off x="1432370" y="2281188"/>
                  <a:ext cx="286920" cy="146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0">
              <p14:nvContentPartPr>
                <p14:cNvPr id="26" name="Ink 25">
                  <a:extLst>
                    <a:ext uri="{FF2B5EF4-FFF2-40B4-BE49-F238E27FC236}">
                      <a16:creationId xmlns:a16="http://schemas.microsoft.com/office/drawing/2014/main" id="{F83F1A23-88B7-AB3D-DB9C-7B393C810921}"/>
                    </a:ext>
                  </a:extLst>
                </p14:cNvPr>
                <p14:cNvContentPartPr/>
                <p14:nvPr/>
              </p14:nvContentPartPr>
              <p14:xfrm>
                <a:off x="1484570" y="2369028"/>
                <a:ext cx="213840" cy="148320"/>
              </p14:xfrm>
            </p:contentPart>
          </mc:Choice>
          <mc:Fallback>
            <p:pic>
              <p:nvPicPr>
                <p:cNvPr id="26" name="Ink 25">
                  <a:extLst>
                    <a:ext uri="{FF2B5EF4-FFF2-40B4-BE49-F238E27FC236}">
                      <a16:creationId xmlns:a16="http://schemas.microsoft.com/office/drawing/2014/main" id="{F83F1A23-88B7-AB3D-DB9C-7B393C810921}"/>
                    </a:ext>
                  </a:extLst>
                </p:cNvPr>
                <p:cNvPicPr/>
                <p:nvPr/>
              </p:nvPicPr>
              <p:blipFill>
                <a:blip r:embed="rId71"/>
                <a:stretch>
                  <a:fillRect/>
                </a:stretch>
              </p:blipFill>
              <p:spPr>
                <a:xfrm>
                  <a:off x="1475930" y="2360388"/>
                  <a:ext cx="231480" cy="165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2">
              <p14:nvContentPartPr>
                <p14:cNvPr id="28" name="Ink 27">
                  <a:extLst>
                    <a:ext uri="{FF2B5EF4-FFF2-40B4-BE49-F238E27FC236}">
                      <a16:creationId xmlns:a16="http://schemas.microsoft.com/office/drawing/2014/main" id="{1F0AD2F8-C8BD-8E55-AEE7-4E24167681AD}"/>
                    </a:ext>
                  </a:extLst>
                </p14:cNvPr>
                <p14:cNvContentPartPr/>
                <p14:nvPr/>
              </p14:nvContentPartPr>
              <p14:xfrm>
                <a:off x="1321130" y="2290188"/>
                <a:ext cx="408600" cy="118800"/>
              </p14:xfrm>
            </p:contentPart>
          </mc:Choice>
          <mc:Fallback>
            <p:pic>
              <p:nvPicPr>
                <p:cNvPr id="28" name="Ink 27">
                  <a:extLst>
                    <a:ext uri="{FF2B5EF4-FFF2-40B4-BE49-F238E27FC236}">
                      <a16:creationId xmlns:a16="http://schemas.microsoft.com/office/drawing/2014/main" id="{1F0AD2F8-C8BD-8E55-AEE7-4E24167681AD}"/>
                    </a:ext>
                  </a:extLst>
                </p:cNvPr>
                <p:cNvPicPr/>
                <p:nvPr/>
              </p:nvPicPr>
              <p:blipFill>
                <a:blip r:embed="rId73"/>
                <a:stretch>
                  <a:fillRect/>
                </a:stretch>
              </p:blipFill>
              <p:spPr>
                <a:xfrm>
                  <a:off x="1312130" y="2281548"/>
                  <a:ext cx="426240" cy="136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4">
              <p14:nvContentPartPr>
                <p14:cNvPr id="29" name="Ink 28">
                  <a:extLst>
                    <a:ext uri="{FF2B5EF4-FFF2-40B4-BE49-F238E27FC236}">
                      <a16:creationId xmlns:a16="http://schemas.microsoft.com/office/drawing/2014/main" id="{FC6404AD-DF84-F2C0-19CD-EED2368F4013}"/>
                    </a:ext>
                  </a:extLst>
                </p14:cNvPr>
                <p14:cNvContentPartPr/>
                <p14:nvPr/>
              </p14:nvContentPartPr>
              <p14:xfrm>
                <a:off x="1396010" y="2439948"/>
                <a:ext cx="362880" cy="116640"/>
              </p14:xfrm>
            </p:contentPart>
          </mc:Choice>
          <mc:Fallback>
            <p:pic>
              <p:nvPicPr>
                <p:cNvPr id="29" name="Ink 28">
                  <a:extLst>
                    <a:ext uri="{FF2B5EF4-FFF2-40B4-BE49-F238E27FC236}">
                      <a16:creationId xmlns:a16="http://schemas.microsoft.com/office/drawing/2014/main" id="{FC6404AD-DF84-F2C0-19CD-EED2368F4013}"/>
                    </a:ext>
                  </a:extLst>
                </p:cNvPr>
                <p:cNvPicPr/>
                <p:nvPr/>
              </p:nvPicPr>
              <p:blipFill>
                <a:blip r:embed="rId75"/>
                <a:stretch>
                  <a:fillRect/>
                </a:stretch>
              </p:blipFill>
              <p:spPr>
                <a:xfrm>
                  <a:off x="1387010" y="2431308"/>
                  <a:ext cx="380520" cy="134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6">
              <p14:nvContentPartPr>
                <p14:cNvPr id="31" name="Ink 30">
                  <a:extLst>
                    <a:ext uri="{FF2B5EF4-FFF2-40B4-BE49-F238E27FC236}">
                      <a16:creationId xmlns:a16="http://schemas.microsoft.com/office/drawing/2014/main" id="{5EB56EC9-54D9-5769-C861-114894E9A7A5}"/>
                    </a:ext>
                  </a:extLst>
                </p14:cNvPr>
                <p14:cNvContentPartPr/>
                <p14:nvPr/>
              </p14:nvContentPartPr>
              <p14:xfrm>
                <a:off x="1895330" y="1875828"/>
                <a:ext cx="254880" cy="276120"/>
              </p14:xfrm>
            </p:contentPart>
          </mc:Choice>
          <mc:Fallback>
            <p:pic>
              <p:nvPicPr>
                <p:cNvPr id="31" name="Ink 30">
                  <a:extLst>
                    <a:ext uri="{FF2B5EF4-FFF2-40B4-BE49-F238E27FC236}">
                      <a16:creationId xmlns:a16="http://schemas.microsoft.com/office/drawing/2014/main" id="{5EB56EC9-54D9-5769-C861-114894E9A7A5}"/>
                    </a:ext>
                  </a:extLst>
                </p:cNvPr>
                <p:cNvPicPr/>
                <p:nvPr/>
              </p:nvPicPr>
              <p:blipFill>
                <a:blip r:embed="rId77"/>
                <a:stretch>
                  <a:fillRect/>
                </a:stretch>
              </p:blipFill>
              <p:spPr>
                <a:xfrm>
                  <a:off x="1886330" y="1866828"/>
                  <a:ext cx="272520" cy="293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8">
              <p14:nvContentPartPr>
                <p14:cNvPr id="33" name="Ink 32">
                  <a:extLst>
                    <a:ext uri="{FF2B5EF4-FFF2-40B4-BE49-F238E27FC236}">
                      <a16:creationId xmlns:a16="http://schemas.microsoft.com/office/drawing/2014/main" id="{9BD1BA56-AFFE-8262-6486-0A1511A035E4}"/>
                    </a:ext>
                  </a:extLst>
                </p14:cNvPr>
                <p14:cNvContentPartPr/>
                <p14:nvPr/>
              </p14:nvContentPartPr>
              <p14:xfrm>
                <a:off x="1966250" y="2083548"/>
                <a:ext cx="248040" cy="198000"/>
              </p14:xfrm>
            </p:contentPart>
          </mc:Choice>
          <mc:Fallback>
            <p:pic>
              <p:nvPicPr>
                <p:cNvPr id="33" name="Ink 32">
                  <a:extLst>
                    <a:ext uri="{FF2B5EF4-FFF2-40B4-BE49-F238E27FC236}">
                      <a16:creationId xmlns:a16="http://schemas.microsoft.com/office/drawing/2014/main" id="{9BD1BA56-AFFE-8262-6486-0A1511A035E4}"/>
                    </a:ext>
                  </a:extLst>
                </p:cNvPr>
                <p:cNvPicPr/>
                <p:nvPr/>
              </p:nvPicPr>
              <p:blipFill>
                <a:blip r:embed="rId79"/>
                <a:stretch>
                  <a:fillRect/>
                </a:stretch>
              </p:blipFill>
              <p:spPr>
                <a:xfrm>
                  <a:off x="1957610" y="2074548"/>
                  <a:ext cx="265680" cy="215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0">
              <p14:nvContentPartPr>
                <p14:cNvPr id="34" name="Ink 33">
                  <a:extLst>
                    <a:ext uri="{FF2B5EF4-FFF2-40B4-BE49-F238E27FC236}">
                      <a16:creationId xmlns:a16="http://schemas.microsoft.com/office/drawing/2014/main" id="{2453A766-270B-D333-E726-8E05BBBC7D37}"/>
                    </a:ext>
                  </a:extLst>
                </p14:cNvPr>
                <p14:cNvContentPartPr/>
                <p14:nvPr/>
              </p14:nvContentPartPr>
              <p14:xfrm>
                <a:off x="1995770" y="2152308"/>
                <a:ext cx="246600" cy="207720"/>
              </p14:xfrm>
            </p:contentPart>
          </mc:Choice>
          <mc:Fallback>
            <p:pic>
              <p:nvPicPr>
                <p:cNvPr id="34" name="Ink 33">
                  <a:extLst>
                    <a:ext uri="{FF2B5EF4-FFF2-40B4-BE49-F238E27FC236}">
                      <a16:creationId xmlns:a16="http://schemas.microsoft.com/office/drawing/2014/main" id="{2453A766-270B-D333-E726-8E05BBBC7D37}"/>
                    </a:ext>
                  </a:extLst>
                </p:cNvPr>
                <p:cNvPicPr/>
                <p:nvPr/>
              </p:nvPicPr>
              <p:blipFill>
                <a:blip r:embed="rId81"/>
                <a:stretch>
                  <a:fillRect/>
                </a:stretch>
              </p:blipFill>
              <p:spPr>
                <a:xfrm>
                  <a:off x="1986770" y="2143308"/>
                  <a:ext cx="264240" cy="225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2">
              <p14:nvContentPartPr>
                <p14:cNvPr id="56" name="Ink 55">
                  <a:extLst>
                    <a:ext uri="{FF2B5EF4-FFF2-40B4-BE49-F238E27FC236}">
                      <a16:creationId xmlns:a16="http://schemas.microsoft.com/office/drawing/2014/main" id="{DAD0B3C0-5BCC-F850-B9B2-96DBF04D5C27}"/>
                    </a:ext>
                  </a:extLst>
                </p14:cNvPr>
                <p14:cNvContentPartPr/>
                <p14:nvPr/>
              </p14:nvContentPartPr>
              <p14:xfrm>
                <a:off x="1446770" y="1248348"/>
                <a:ext cx="254520" cy="421200"/>
              </p14:xfrm>
            </p:contentPart>
          </mc:Choice>
          <mc:Fallback>
            <p:pic>
              <p:nvPicPr>
                <p:cNvPr id="56" name="Ink 55">
                  <a:extLst>
                    <a:ext uri="{FF2B5EF4-FFF2-40B4-BE49-F238E27FC236}">
                      <a16:creationId xmlns:a16="http://schemas.microsoft.com/office/drawing/2014/main" id="{DAD0B3C0-5BCC-F850-B9B2-96DBF04D5C27}"/>
                    </a:ext>
                  </a:extLst>
                </p:cNvPr>
                <p:cNvPicPr/>
                <p:nvPr/>
              </p:nvPicPr>
              <p:blipFill>
                <a:blip r:embed="rId83"/>
                <a:stretch>
                  <a:fillRect/>
                </a:stretch>
              </p:blipFill>
              <p:spPr>
                <a:xfrm>
                  <a:off x="1437770" y="1239708"/>
                  <a:ext cx="272160" cy="438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4">
              <p14:nvContentPartPr>
                <p14:cNvPr id="57" name="Ink 56">
                  <a:extLst>
                    <a:ext uri="{FF2B5EF4-FFF2-40B4-BE49-F238E27FC236}">
                      <a16:creationId xmlns:a16="http://schemas.microsoft.com/office/drawing/2014/main" id="{AC27117C-E79F-8B1F-85FE-1DCE2B2C291D}"/>
                    </a:ext>
                  </a:extLst>
                </p14:cNvPr>
                <p14:cNvContentPartPr/>
                <p14:nvPr/>
              </p14:nvContentPartPr>
              <p14:xfrm>
                <a:off x="1641890" y="1192188"/>
                <a:ext cx="286560" cy="417600"/>
              </p14:xfrm>
            </p:contentPart>
          </mc:Choice>
          <mc:Fallback>
            <p:pic>
              <p:nvPicPr>
                <p:cNvPr id="57" name="Ink 56">
                  <a:extLst>
                    <a:ext uri="{FF2B5EF4-FFF2-40B4-BE49-F238E27FC236}">
                      <a16:creationId xmlns:a16="http://schemas.microsoft.com/office/drawing/2014/main" id="{AC27117C-E79F-8B1F-85FE-1DCE2B2C291D}"/>
                    </a:ext>
                  </a:extLst>
                </p:cNvPr>
                <p:cNvPicPr/>
                <p:nvPr/>
              </p:nvPicPr>
              <p:blipFill>
                <a:blip r:embed="rId85"/>
                <a:stretch>
                  <a:fillRect/>
                </a:stretch>
              </p:blipFill>
              <p:spPr>
                <a:xfrm>
                  <a:off x="1632890" y="1183548"/>
                  <a:ext cx="304200" cy="435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6">
              <p14:nvContentPartPr>
                <p14:cNvPr id="59" name="Ink 58">
                  <a:extLst>
                    <a:ext uri="{FF2B5EF4-FFF2-40B4-BE49-F238E27FC236}">
                      <a16:creationId xmlns:a16="http://schemas.microsoft.com/office/drawing/2014/main" id="{62A4410A-F6C2-3F28-3C56-F4EF2E9E026E}"/>
                    </a:ext>
                  </a:extLst>
                </p14:cNvPr>
                <p14:cNvContentPartPr/>
                <p14:nvPr/>
              </p14:nvContentPartPr>
              <p14:xfrm>
                <a:off x="1267850" y="1728948"/>
                <a:ext cx="501480" cy="660960"/>
              </p14:xfrm>
            </p:contentPart>
          </mc:Choice>
          <mc:Fallback>
            <p:pic>
              <p:nvPicPr>
                <p:cNvPr id="59" name="Ink 58">
                  <a:extLst>
                    <a:ext uri="{FF2B5EF4-FFF2-40B4-BE49-F238E27FC236}">
                      <a16:creationId xmlns:a16="http://schemas.microsoft.com/office/drawing/2014/main" id="{62A4410A-F6C2-3F28-3C56-F4EF2E9E026E}"/>
                    </a:ext>
                  </a:extLst>
                </p:cNvPr>
                <p:cNvPicPr/>
                <p:nvPr/>
              </p:nvPicPr>
              <p:blipFill>
                <a:blip r:embed="rId87"/>
                <a:stretch>
                  <a:fillRect/>
                </a:stretch>
              </p:blipFill>
              <p:spPr>
                <a:xfrm>
                  <a:off x="1259210" y="1719948"/>
                  <a:ext cx="519120" cy="678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8">
              <p14:nvContentPartPr>
                <p14:cNvPr id="60" name="Ink 59">
                  <a:extLst>
                    <a:ext uri="{FF2B5EF4-FFF2-40B4-BE49-F238E27FC236}">
                      <a16:creationId xmlns:a16="http://schemas.microsoft.com/office/drawing/2014/main" id="{85E10FC6-4C5A-78D2-9A3E-001C0CA87D62}"/>
                    </a:ext>
                  </a:extLst>
                </p14:cNvPr>
                <p14:cNvContentPartPr/>
                <p14:nvPr/>
              </p14:nvContentPartPr>
              <p14:xfrm>
                <a:off x="1700570" y="1739388"/>
                <a:ext cx="553320" cy="591480"/>
              </p14:xfrm>
            </p:contentPart>
          </mc:Choice>
          <mc:Fallback>
            <p:pic>
              <p:nvPicPr>
                <p:cNvPr id="60" name="Ink 59">
                  <a:extLst>
                    <a:ext uri="{FF2B5EF4-FFF2-40B4-BE49-F238E27FC236}">
                      <a16:creationId xmlns:a16="http://schemas.microsoft.com/office/drawing/2014/main" id="{85E10FC6-4C5A-78D2-9A3E-001C0CA87D62}"/>
                    </a:ext>
                  </a:extLst>
                </p:cNvPr>
                <p:cNvPicPr/>
                <p:nvPr/>
              </p:nvPicPr>
              <p:blipFill>
                <a:blip r:embed="rId89"/>
                <a:stretch>
                  <a:fillRect/>
                </a:stretch>
              </p:blipFill>
              <p:spPr>
                <a:xfrm>
                  <a:off x="1691570" y="1730748"/>
                  <a:ext cx="570960" cy="609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0">
              <p14:nvContentPartPr>
                <p14:cNvPr id="62" name="Ink 61">
                  <a:extLst>
                    <a:ext uri="{FF2B5EF4-FFF2-40B4-BE49-F238E27FC236}">
                      <a16:creationId xmlns:a16="http://schemas.microsoft.com/office/drawing/2014/main" id="{8450CF53-6F3C-98B6-06D8-16ED94AA3D56}"/>
                    </a:ext>
                  </a:extLst>
                </p14:cNvPr>
                <p14:cNvContentPartPr/>
                <p14:nvPr/>
              </p14:nvContentPartPr>
              <p14:xfrm>
                <a:off x="538850" y="3263268"/>
                <a:ext cx="672480" cy="533160"/>
              </p14:xfrm>
            </p:contentPart>
          </mc:Choice>
          <mc:Fallback>
            <p:pic>
              <p:nvPicPr>
                <p:cNvPr id="62" name="Ink 61">
                  <a:extLst>
                    <a:ext uri="{FF2B5EF4-FFF2-40B4-BE49-F238E27FC236}">
                      <a16:creationId xmlns:a16="http://schemas.microsoft.com/office/drawing/2014/main" id="{8450CF53-6F3C-98B6-06D8-16ED94AA3D56}"/>
                    </a:ext>
                  </a:extLst>
                </p:cNvPr>
                <p:cNvPicPr/>
                <p:nvPr/>
              </p:nvPicPr>
              <p:blipFill>
                <a:blip r:embed="rId91"/>
                <a:stretch>
                  <a:fillRect/>
                </a:stretch>
              </p:blipFill>
              <p:spPr>
                <a:xfrm>
                  <a:off x="530210" y="3254628"/>
                  <a:ext cx="690120" cy="550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2">
              <p14:nvContentPartPr>
                <p14:cNvPr id="63" name="Ink 62">
                  <a:extLst>
                    <a:ext uri="{FF2B5EF4-FFF2-40B4-BE49-F238E27FC236}">
                      <a16:creationId xmlns:a16="http://schemas.microsoft.com/office/drawing/2014/main" id="{ABC78287-A7F3-E089-0F76-808866B9972B}"/>
                    </a:ext>
                  </a:extLst>
                </p14:cNvPr>
                <p14:cNvContentPartPr/>
                <p14:nvPr/>
              </p14:nvContentPartPr>
              <p14:xfrm>
                <a:off x="1206650" y="3253188"/>
                <a:ext cx="513360" cy="563040"/>
              </p14:xfrm>
            </p:contentPart>
          </mc:Choice>
          <mc:Fallback>
            <p:pic>
              <p:nvPicPr>
                <p:cNvPr id="63" name="Ink 62">
                  <a:extLst>
                    <a:ext uri="{FF2B5EF4-FFF2-40B4-BE49-F238E27FC236}">
                      <a16:creationId xmlns:a16="http://schemas.microsoft.com/office/drawing/2014/main" id="{ABC78287-A7F3-E089-0F76-808866B9972B}"/>
                    </a:ext>
                  </a:extLst>
                </p:cNvPr>
                <p:cNvPicPr/>
                <p:nvPr/>
              </p:nvPicPr>
              <p:blipFill>
                <a:blip r:embed="rId93"/>
                <a:stretch>
                  <a:fillRect/>
                </a:stretch>
              </p:blipFill>
              <p:spPr>
                <a:xfrm>
                  <a:off x="1198010" y="3244188"/>
                  <a:ext cx="531000" cy="5806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75" name="Group 74">
            <a:extLst>
              <a:ext uri="{FF2B5EF4-FFF2-40B4-BE49-F238E27FC236}">
                <a16:creationId xmlns:a16="http://schemas.microsoft.com/office/drawing/2014/main" id="{783C8638-BBE9-161D-5A51-2D4B5AA7F601}"/>
              </a:ext>
            </a:extLst>
          </p:cNvPr>
          <p:cNvGrpSpPr/>
          <p:nvPr/>
        </p:nvGrpSpPr>
        <p:grpSpPr>
          <a:xfrm>
            <a:off x="3963890" y="2237268"/>
            <a:ext cx="911880" cy="941760"/>
            <a:chOff x="3963890" y="2237268"/>
            <a:chExt cx="911880" cy="9417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94">
              <p14:nvContentPartPr>
                <p14:cNvPr id="65" name="Ink 64">
                  <a:extLst>
                    <a:ext uri="{FF2B5EF4-FFF2-40B4-BE49-F238E27FC236}">
                      <a16:creationId xmlns:a16="http://schemas.microsoft.com/office/drawing/2014/main" id="{9F399EF3-EB84-2DD8-8567-521A8EE98A92}"/>
                    </a:ext>
                  </a:extLst>
                </p14:cNvPr>
                <p14:cNvContentPartPr/>
                <p14:nvPr/>
              </p14:nvContentPartPr>
              <p14:xfrm>
                <a:off x="4836890" y="2330148"/>
                <a:ext cx="38880" cy="146880"/>
              </p14:xfrm>
            </p:contentPart>
          </mc:Choice>
          <mc:Fallback>
            <p:pic>
              <p:nvPicPr>
                <p:cNvPr id="65" name="Ink 64">
                  <a:extLst>
                    <a:ext uri="{FF2B5EF4-FFF2-40B4-BE49-F238E27FC236}">
                      <a16:creationId xmlns:a16="http://schemas.microsoft.com/office/drawing/2014/main" id="{9F399EF3-EB84-2DD8-8567-521A8EE98A92}"/>
                    </a:ext>
                  </a:extLst>
                </p:cNvPr>
                <p:cNvPicPr/>
                <p:nvPr/>
              </p:nvPicPr>
              <p:blipFill>
                <a:blip r:embed="rId95"/>
                <a:stretch>
                  <a:fillRect/>
                </a:stretch>
              </p:blipFill>
              <p:spPr>
                <a:xfrm>
                  <a:off x="4827890" y="2321508"/>
                  <a:ext cx="56520" cy="164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6">
              <p14:nvContentPartPr>
                <p14:cNvPr id="66" name="Ink 65">
                  <a:extLst>
                    <a:ext uri="{FF2B5EF4-FFF2-40B4-BE49-F238E27FC236}">
                      <a16:creationId xmlns:a16="http://schemas.microsoft.com/office/drawing/2014/main" id="{6F110E53-7792-B2AD-2911-F45455911DFC}"/>
                    </a:ext>
                  </a:extLst>
                </p14:cNvPr>
                <p14:cNvContentPartPr/>
                <p14:nvPr/>
              </p14:nvContentPartPr>
              <p14:xfrm>
                <a:off x="4687490" y="2330148"/>
                <a:ext cx="141120" cy="188280"/>
              </p14:xfrm>
            </p:contentPart>
          </mc:Choice>
          <mc:Fallback>
            <p:pic>
              <p:nvPicPr>
                <p:cNvPr id="66" name="Ink 65">
                  <a:extLst>
                    <a:ext uri="{FF2B5EF4-FFF2-40B4-BE49-F238E27FC236}">
                      <a16:creationId xmlns:a16="http://schemas.microsoft.com/office/drawing/2014/main" id="{6F110E53-7792-B2AD-2911-F45455911DFC}"/>
                    </a:ext>
                  </a:extLst>
                </p:cNvPr>
                <p:cNvPicPr/>
                <p:nvPr/>
              </p:nvPicPr>
              <p:blipFill>
                <a:blip r:embed="rId97"/>
                <a:stretch>
                  <a:fillRect/>
                </a:stretch>
              </p:blipFill>
              <p:spPr>
                <a:xfrm>
                  <a:off x="4678490" y="2321508"/>
                  <a:ext cx="158760" cy="205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8">
              <p14:nvContentPartPr>
                <p14:cNvPr id="67" name="Ink 66">
                  <a:extLst>
                    <a:ext uri="{FF2B5EF4-FFF2-40B4-BE49-F238E27FC236}">
                      <a16:creationId xmlns:a16="http://schemas.microsoft.com/office/drawing/2014/main" id="{A1612312-26A9-1362-C26F-6FC33D83A8ED}"/>
                    </a:ext>
                  </a:extLst>
                </p14:cNvPr>
                <p14:cNvContentPartPr/>
                <p14:nvPr/>
              </p14:nvContentPartPr>
              <p14:xfrm>
                <a:off x="4465730" y="2397828"/>
                <a:ext cx="252000" cy="218880"/>
              </p14:xfrm>
            </p:contentPart>
          </mc:Choice>
          <mc:Fallback>
            <p:pic>
              <p:nvPicPr>
                <p:cNvPr id="67" name="Ink 66">
                  <a:extLst>
                    <a:ext uri="{FF2B5EF4-FFF2-40B4-BE49-F238E27FC236}">
                      <a16:creationId xmlns:a16="http://schemas.microsoft.com/office/drawing/2014/main" id="{A1612312-26A9-1362-C26F-6FC33D83A8ED}"/>
                    </a:ext>
                  </a:extLst>
                </p:cNvPr>
                <p:cNvPicPr/>
                <p:nvPr/>
              </p:nvPicPr>
              <p:blipFill>
                <a:blip r:embed="rId99"/>
                <a:stretch>
                  <a:fillRect/>
                </a:stretch>
              </p:blipFill>
              <p:spPr>
                <a:xfrm>
                  <a:off x="4456730" y="2389188"/>
                  <a:ext cx="269640" cy="236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0">
              <p14:nvContentPartPr>
                <p14:cNvPr id="68" name="Ink 67">
                  <a:extLst>
                    <a:ext uri="{FF2B5EF4-FFF2-40B4-BE49-F238E27FC236}">
                      <a16:creationId xmlns:a16="http://schemas.microsoft.com/office/drawing/2014/main" id="{858279C1-7A5E-995D-8533-55A13F3599B9}"/>
                    </a:ext>
                  </a:extLst>
                </p14:cNvPr>
                <p14:cNvContentPartPr/>
                <p14:nvPr/>
              </p14:nvContentPartPr>
              <p14:xfrm>
                <a:off x="4532330" y="2237268"/>
                <a:ext cx="89640" cy="174600"/>
              </p14:xfrm>
            </p:contentPart>
          </mc:Choice>
          <mc:Fallback>
            <p:pic>
              <p:nvPicPr>
                <p:cNvPr id="68" name="Ink 67">
                  <a:extLst>
                    <a:ext uri="{FF2B5EF4-FFF2-40B4-BE49-F238E27FC236}">
                      <a16:creationId xmlns:a16="http://schemas.microsoft.com/office/drawing/2014/main" id="{858279C1-7A5E-995D-8533-55A13F3599B9}"/>
                    </a:ext>
                  </a:extLst>
                </p:cNvPr>
                <p:cNvPicPr/>
                <p:nvPr/>
              </p:nvPicPr>
              <p:blipFill>
                <a:blip r:embed="rId101"/>
                <a:stretch>
                  <a:fillRect/>
                </a:stretch>
              </p:blipFill>
              <p:spPr>
                <a:xfrm>
                  <a:off x="4523690" y="2228268"/>
                  <a:ext cx="107280" cy="192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2">
              <p14:nvContentPartPr>
                <p14:cNvPr id="69" name="Ink 68">
                  <a:extLst>
                    <a:ext uri="{FF2B5EF4-FFF2-40B4-BE49-F238E27FC236}">
                      <a16:creationId xmlns:a16="http://schemas.microsoft.com/office/drawing/2014/main" id="{5481F66B-A740-4CF8-AB1F-724F676A9903}"/>
                    </a:ext>
                  </a:extLst>
                </p14:cNvPr>
                <p14:cNvContentPartPr/>
                <p14:nvPr/>
              </p14:nvContentPartPr>
              <p14:xfrm>
                <a:off x="4217690" y="2323668"/>
                <a:ext cx="186120" cy="284760"/>
              </p14:xfrm>
            </p:contentPart>
          </mc:Choice>
          <mc:Fallback>
            <p:pic>
              <p:nvPicPr>
                <p:cNvPr id="69" name="Ink 68">
                  <a:extLst>
                    <a:ext uri="{FF2B5EF4-FFF2-40B4-BE49-F238E27FC236}">
                      <a16:creationId xmlns:a16="http://schemas.microsoft.com/office/drawing/2014/main" id="{5481F66B-A740-4CF8-AB1F-724F676A9903}"/>
                    </a:ext>
                  </a:extLst>
                </p:cNvPr>
                <p:cNvPicPr/>
                <p:nvPr/>
              </p:nvPicPr>
              <p:blipFill>
                <a:blip r:embed="rId103"/>
                <a:stretch>
                  <a:fillRect/>
                </a:stretch>
              </p:blipFill>
              <p:spPr>
                <a:xfrm>
                  <a:off x="4209050" y="2314668"/>
                  <a:ext cx="203760" cy="302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4">
              <p14:nvContentPartPr>
                <p14:cNvPr id="71" name="Ink 70">
                  <a:extLst>
                    <a:ext uri="{FF2B5EF4-FFF2-40B4-BE49-F238E27FC236}">
                      <a16:creationId xmlns:a16="http://schemas.microsoft.com/office/drawing/2014/main" id="{0FFB0391-F62A-6EF9-C38E-00CCA94E2BED}"/>
                    </a:ext>
                  </a:extLst>
                </p14:cNvPr>
                <p14:cNvContentPartPr/>
                <p14:nvPr/>
              </p14:nvContentPartPr>
              <p14:xfrm>
                <a:off x="4797650" y="2862588"/>
                <a:ext cx="60480" cy="134640"/>
              </p14:xfrm>
            </p:contentPart>
          </mc:Choice>
          <mc:Fallback>
            <p:pic>
              <p:nvPicPr>
                <p:cNvPr id="71" name="Ink 70">
                  <a:extLst>
                    <a:ext uri="{FF2B5EF4-FFF2-40B4-BE49-F238E27FC236}">
                      <a16:creationId xmlns:a16="http://schemas.microsoft.com/office/drawing/2014/main" id="{0FFB0391-F62A-6EF9-C38E-00CCA94E2BED}"/>
                    </a:ext>
                  </a:extLst>
                </p:cNvPr>
                <p:cNvPicPr/>
                <p:nvPr/>
              </p:nvPicPr>
              <p:blipFill>
                <a:blip r:embed="rId105"/>
                <a:stretch>
                  <a:fillRect/>
                </a:stretch>
              </p:blipFill>
              <p:spPr>
                <a:xfrm>
                  <a:off x="4789010" y="2853588"/>
                  <a:ext cx="78120" cy="152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6">
              <p14:nvContentPartPr>
                <p14:cNvPr id="72" name="Ink 71">
                  <a:extLst>
                    <a:ext uri="{FF2B5EF4-FFF2-40B4-BE49-F238E27FC236}">
                      <a16:creationId xmlns:a16="http://schemas.microsoft.com/office/drawing/2014/main" id="{2CF6F34C-D412-7B0A-C4E0-8A8B1344F4D5}"/>
                    </a:ext>
                  </a:extLst>
                </p14:cNvPr>
                <p14:cNvContentPartPr/>
                <p14:nvPr/>
              </p14:nvContentPartPr>
              <p14:xfrm>
                <a:off x="4513970" y="2743068"/>
                <a:ext cx="235080" cy="288000"/>
              </p14:xfrm>
            </p:contentPart>
          </mc:Choice>
          <mc:Fallback>
            <p:pic>
              <p:nvPicPr>
                <p:cNvPr id="72" name="Ink 71">
                  <a:extLst>
                    <a:ext uri="{FF2B5EF4-FFF2-40B4-BE49-F238E27FC236}">
                      <a16:creationId xmlns:a16="http://schemas.microsoft.com/office/drawing/2014/main" id="{2CF6F34C-D412-7B0A-C4E0-8A8B1344F4D5}"/>
                    </a:ext>
                  </a:extLst>
                </p:cNvPr>
                <p:cNvPicPr/>
                <p:nvPr/>
              </p:nvPicPr>
              <p:blipFill>
                <a:blip r:embed="rId107"/>
                <a:stretch>
                  <a:fillRect/>
                </a:stretch>
              </p:blipFill>
              <p:spPr>
                <a:xfrm>
                  <a:off x="4505330" y="2734428"/>
                  <a:ext cx="252720" cy="305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8">
              <p14:nvContentPartPr>
                <p14:cNvPr id="73" name="Ink 72">
                  <a:extLst>
                    <a:ext uri="{FF2B5EF4-FFF2-40B4-BE49-F238E27FC236}">
                      <a16:creationId xmlns:a16="http://schemas.microsoft.com/office/drawing/2014/main" id="{50143F4D-1360-29CB-F927-841B4F1EFA0C}"/>
                    </a:ext>
                  </a:extLst>
                </p14:cNvPr>
                <p14:cNvContentPartPr/>
                <p14:nvPr/>
              </p14:nvContentPartPr>
              <p14:xfrm>
                <a:off x="4079450" y="2897148"/>
                <a:ext cx="620640" cy="281880"/>
              </p14:xfrm>
            </p:contentPart>
          </mc:Choice>
          <mc:Fallback>
            <p:pic>
              <p:nvPicPr>
                <p:cNvPr id="73" name="Ink 72">
                  <a:extLst>
                    <a:ext uri="{FF2B5EF4-FFF2-40B4-BE49-F238E27FC236}">
                      <a16:creationId xmlns:a16="http://schemas.microsoft.com/office/drawing/2014/main" id="{50143F4D-1360-29CB-F927-841B4F1EFA0C}"/>
                    </a:ext>
                  </a:extLst>
                </p:cNvPr>
                <p:cNvPicPr/>
                <p:nvPr/>
              </p:nvPicPr>
              <p:blipFill>
                <a:blip r:embed="rId109"/>
                <a:stretch>
                  <a:fillRect/>
                </a:stretch>
              </p:blipFill>
              <p:spPr>
                <a:xfrm>
                  <a:off x="4070450" y="2888508"/>
                  <a:ext cx="638280" cy="299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0">
              <p14:nvContentPartPr>
                <p14:cNvPr id="74" name="Ink 73">
                  <a:extLst>
                    <a:ext uri="{FF2B5EF4-FFF2-40B4-BE49-F238E27FC236}">
                      <a16:creationId xmlns:a16="http://schemas.microsoft.com/office/drawing/2014/main" id="{21A7DECD-D9D8-436B-DA4A-C06998DA6415}"/>
                    </a:ext>
                  </a:extLst>
                </p14:cNvPr>
                <p14:cNvContentPartPr/>
                <p14:nvPr/>
              </p14:nvContentPartPr>
              <p14:xfrm>
                <a:off x="3963890" y="2922708"/>
                <a:ext cx="486360" cy="121320"/>
              </p14:xfrm>
            </p:contentPart>
          </mc:Choice>
          <mc:Fallback>
            <p:pic>
              <p:nvPicPr>
                <p:cNvPr id="74" name="Ink 73">
                  <a:extLst>
                    <a:ext uri="{FF2B5EF4-FFF2-40B4-BE49-F238E27FC236}">
                      <a16:creationId xmlns:a16="http://schemas.microsoft.com/office/drawing/2014/main" id="{21A7DECD-D9D8-436B-DA4A-C06998DA6415}"/>
                    </a:ext>
                  </a:extLst>
                </p:cNvPr>
                <p:cNvPicPr/>
                <p:nvPr/>
              </p:nvPicPr>
              <p:blipFill>
                <a:blip r:embed="rId111"/>
                <a:stretch>
                  <a:fillRect/>
                </a:stretch>
              </p:blipFill>
              <p:spPr>
                <a:xfrm>
                  <a:off x="3955250" y="2914068"/>
                  <a:ext cx="504000" cy="1389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80" name="Group 79">
            <a:extLst>
              <a:ext uri="{FF2B5EF4-FFF2-40B4-BE49-F238E27FC236}">
                <a16:creationId xmlns:a16="http://schemas.microsoft.com/office/drawing/2014/main" id="{7EBAF893-B0B9-8BAE-9C78-B2AA6870F010}"/>
              </a:ext>
            </a:extLst>
          </p:cNvPr>
          <p:cNvGrpSpPr/>
          <p:nvPr/>
        </p:nvGrpSpPr>
        <p:grpSpPr>
          <a:xfrm>
            <a:off x="4256930" y="3352548"/>
            <a:ext cx="562680" cy="315000"/>
            <a:chOff x="4256930" y="3352548"/>
            <a:chExt cx="562680" cy="3150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12">
              <p14:nvContentPartPr>
                <p14:cNvPr id="76" name="Ink 75">
                  <a:extLst>
                    <a:ext uri="{FF2B5EF4-FFF2-40B4-BE49-F238E27FC236}">
                      <a16:creationId xmlns:a16="http://schemas.microsoft.com/office/drawing/2014/main" id="{11845B71-9D84-239C-D0DD-FEECA2F72D31}"/>
                    </a:ext>
                  </a:extLst>
                </p14:cNvPr>
                <p14:cNvContentPartPr/>
                <p14:nvPr/>
              </p14:nvContentPartPr>
              <p14:xfrm>
                <a:off x="4724570" y="3352548"/>
                <a:ext cx="95040" cy="156960"/>
              </p14:xfrm>
            </p:contentPart>
          </mc:Choice>
          <mc:Fallback>
            <p:pic>
              <p:nvPicPr>
                <p:cNvPr id="76" name="Ink 75">
                  <a:extLst>
                    <a:ext uri="{FF2B5EF4-FFF2-40B4-BE49-F238E27FC236}">
                      <a16:creationId xmlns:a16="http://schemas.microsoft.com/office/drawing/2014/main" id="{11845B71-9D84-239C-D0DD-FEECA2F72D31}"/>
                    </a:ext>
                  </a:extLst>
                </p:cNvPr>
                <p:cNvPicPr/>
                <p:nvPr/>
              </p:nvPicPr>
              <p:blipFill>
                <a:blip r:embed="rId113"/>
                <a:stretch>
                  <a:fillRect/>
                </a:stretch>
              </p:blipFill>
              <p:spPr>
                <a:xfrm>
                  <a:off x="4715930" y="3343908"/>
                  <a:ext cx="112680" cy="174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4">
              <p14:nvContentPartPr>
                <p14:cNvPr id="77" name="Ink 76">
                  <a:extLst>
                    <a:ext uri="{FF2B5EF4-FFF2-40B4-BE49-F238E27FC236}">
                      <a16:creationId xmlns:a16="http://schemas.microsoft.com/office/drawing/2014/main" id="{6A5B41C0-1CCE-1A99-4452-005C77891C3D}"/>
                    </a:ext>
                  </a:extLst>
                </p14:cNvPr>
                <p14:cNvContentPartPr/>
                <p14:nvPr/>
              </p14:nvContentPartPr>
              <p14:xfrm>
                <a:off x="4599290" y="3362268"/>
                <a:ext cx="100800" cy="261000"/>
              </p14:xfrm>
            </p:contentPart>
          </mc:Choice>
          <mc:Fallback>
            <p:pic>
              <p:nvPicPr>
                <p:cNvPr id="77" name="Ink 76">
                  <a:extLst>
                    <a:ext uri="{FF2B5EF4-FFF2-40B4-BE49-F238E27FC236}">
                      <a16:creationId xmlns:a16="http://schemas.microsoft.com/office/drawing/2014/main" id="{6A5B41C0-1CCE-1A99-4452-005C77891C3D}"/>
                    </a:ext>
                  </a:extLst>
                </p:cNvPr>
                <p:cNvPicPr/>
                <p:nvPr/>
              </p:nvPicPr>
              <p:blipFill>
                <a:blip r:embed="rId115"/>
                <a:stretch>
                  <a:fillRect/>
                </a:stretch>
              </p:blipFill>
              <p:spPr>
                <a:xfrm>
                  <a:off x="4590650" y="3353628"/>
                  <a:ext cx="118440" cy="278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6">
              <p14:nvContentPartPr>
                <p14:cNvPr id="78" name="Ink 77">
                  <a:extLst>
                    <a:ext uri="{FF2B5EF4-FFF2-40B4-BE49-F238E27FC236}">
                      <a16:creationId xmlns:a16="http://schemas.microsoft.com/office/drawing/2014/main" id="{16E16F0B-D03B-A8A8-BC12-80920446C308}"/>
                    </a:ext>
                  </a:extLst>
                </p14:cNvPr>
                <p14:cNvContentPartPr/>
                <p14:nvPr/>
              </p14:nvContentPartPr>
              <p14:xfrm>
                <a:off x="4532330" y="3441468"/>
                <a:ext cx="360" cy="360"/>
              </p14:xfrm>
            </p:contentPart>
          </mc:Choice>
          <mc:Fallback>
            <p:pic>
              <p:nvPicPr>
                <p:cNvPr id="78" name="Ink 77">
                  <a:extLst>
                    <a:ext uri="{FF2B5EF4-FFF2-40B4-BE49-F238E27FC236}">
                      <a16:creationId xmlns:a16="http://schemas.microsoft.com/office/drawing/2014/main" id="{16E16F0B-D03B-A8A8-BC12-80920446C308}"/>
                    </a:ext>
                  </a:extLst>
                </p:cNvPr>
                <p:cNvPicPr/>
                <p:nvPr/>
              </p:nvPicPr>
              <p:blipFill>
                <a:blip r:embed="rId117"/>
                <a:stretch>
                  <a:fillRect/>
                </a:stretch>
              </p:blipFill>
              <p:spPr>
                <a:xfrm>
                  <a:off x="4523690" y="3432468"/>
                  <a:ext cx="18000" cy="18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8">
              <p14:nvContentPartPr>
                <p14:cNvPr id="79" name="Ink 78">
                  <a:extLst>
                    <a:ext uri="{FF2B5EF4-FFF2-40B4-BE49-F238E27FC236}">
                      <a16:creationId xmlns:a16="http://schemas.microsoft.com/office/drawing/2014/main" id="{FA0695A1-FF1F-4885-39F0-F60765AE356A}"/>
                    </a:ext>
                  </a:extLst>
                </p14:cNvPr>
                <p14:cNvContentPartPr/>
                <p14:nvPr/>
              </p14:nvContentPartPr>
              <p14:xfrm>
                <a:off x="4256930" y="3377028"/>
                <a:ext cx="230760" cy="290520"/>
              </p14:xfrm>
            </p:contentPart>
          </mc:Choice>
          <mc:Fallback>
            <p:pic>
              <p:nvPicPr>
                <p:cNvPr id="79" name="Ink 78">
                  <a:extLst>
                    <a:ext uri="{FF2B5EF4-FFF2-40B4-BE49-F238E27FC236}">
                      <a16:creationId xmlns:a16="http://schemas.microsoft.com/office/drawing/2014/main" id="{FA0695A1-FF1F-4885-39F0-F60765AE356A}"/>
                    </a:ext>
                  </a:extLst>
                </p:cNvPr>
                <p:cNvPicPr/>
                <p:nvPr/>
              </p:nvPicPr>
              <p:blipFill>
                <a:blip r:embed="rId119"/>
                <a:stretch>
                  <a:fillRect/>
                </a:stretch>
              </p:blipFill>
              <p:spPr>
                <a:xfrm>
                  <a:off x="4247930" y="3368388"/>
                  <a:ext cx="248400" cy="30816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120">
            <p14:nvContentPartPr>
              <p14:cNvPr id="81" name="Ink 80">
                <a:extLst>
                  <a:ext uri="{FF2B5EF4-FFF2-40B4-BE49-F238E27FC236}">
                    <a16:creationId xmlns:a16="http://schemas.microsoft.com/office/drawing/2014/main" id="{93760F22-06FC-7840-C2D5-0FD83CF10B8D}"/>
                  </a:ext>
                </a:extLst>
              </p14:cNvPr>
              <p14:cNvContentPartPr/>
              <p14:nvPr/>
            </p14:nvContentPartPr>
            <p14:xfrm>
              <a:off x="6270770" y="2113788"/>
              <a:ext cx="711720" cy="1692360"/>
            </p14:xfrm>
          </p:contentPart>
        </mc:Choice>
        <mc:Fallback>
          <p:pic>
            <p:nvPicPr>
              <p:cNvPr id="81" name="Ink 80">
                <a:extLst>
                  <a:ext uri="{FF2B5EF4-FFF2-40B4-BE49-F238E27FC236}">
                    <a16:creationId xmlns:a16="http://schemas.microsoft.com/office/drawing/2014/main" id="{93760F22-06FC-7840-C2D5-0FD83CF10B8D}"/>
                  </a:ext>
                </a:extLst>
              </p:cNvPr>
              <p:cNvPicPr/>
              <p:nvPr/>
            </p:nvPicPr>
            <p:blipFill>
              <a:blip r:embed="rId121"/>
              <a:stretch>
                <a:fillRect/>
              </a:stretch>
            </p:blipFill>
            <p:spPr>
              <a:xfrm>
                <a:off x="6262130" y="2104788"/>
                <a:ext cx="729360" cy="1710000"/>
              </a:xfrm>
              <a:prstGeom prst="rect">
                <a:avLst/>
              </a:prstGeom>
            </p:spPr>
          </p:pic>
        </mc:Fallback>
      </mc:AlternateContent>
      <p:grpSp>
        <p:nvGrpSpPr>
          <p:cNvPr id="95" name="Group 94">
            <a:extLst>
              <a:ext uri="{FF2B5EF4-FFF2-40B4-BE49-F238E27FC236}">
                <a16:creationId xmlns:a16="http://schemas.microsoft.com/office/drawing/2014/main" id="{CB995370-6CB4-7AFD-B9F7-AF9D335063E2}"/>
              </a:ext>
            </a:extLst>
          </p:cNvPr>
          <p:cNvGrpSpPr/>
          <p:nvPr/>
        </p:nvGrpSpPr>
        <p:grpSpPr>
          <a:xfrm>
            <a:off x="10730" y="5495988"/>
            <a:ext cx="713160" cy="402840"/>
            <a:chOff x="10730" y="5495988"/>
            <a:chExt cx="713160" cy="4028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22">
              <p14:nvContentPartPr>
                <p14:cNvPr id="92" name="Ink 91">
                  <a:extLst>
                    <a:ext uri="{FF2B5EF4-FFF2-40B4-BE49-F238E27FC236}">
                      <a16:creationId xmlns:a16="http://schemas.microsoft.com/office/drawing/2014/main" id="{FB5F5CB3-C31B-DA63-A7CE-86E0AD8B7137}"/>
                    </a:ext>
                  </a:extLst>
                </p14:cNvPr>
                <p14:cNvContentPartPr/>
                <p14:nvPr/>
              </p14:nvContentPartPr>
              <p14:xfrm>
                <a:off x="678170" y="5495988"/>
                <a:ext cx="45720" cy="107640"/>
              </p14:xfrm>
            </p:contentPart>
          </mc:Choice>
          <mc:Fallback>
            <p:pic>
              <p:nvPicPr>
                <p:cNvPr id="92" name="Ink 91">
                  <a:extLst>
                    <a:ext uri="{FF2B5EF4-FFF2-40B4-BE49-F238E27FC236}">
                      <a16:creationId xmlns:a16="http://schemas.microsoft.com/office/drawing/2014/main" id="{FB5F5CB3-C31B-DA63-A7CE-86E0AD8B7137}"/>
                    </a:ext>
                  </a:extLst>
                </p:cNvPr>
                <p:cNvPicPr/>
                <p:nvPr/>
              </p:nvPicPr>
              <p:blipFill>
                <a:blip r:embed="rId123"/>
                <a:stretch>
                  <a:fillRect/>
                </a:stretch>
              </p:blipFill>
              <p:spPr>
                <a:xfrm>
                  <a:off x="669530" y="5486988"/>
                  <a:ext cx="63360" cy="125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4">
              <p14:nvContentPartPr>
                <p14:cNvPr id="93" name="Ink 92">
                  <a:extLst>
                    <a:ext uri="{FF2B5EF4-FFF2-40B4-BE49-F238E27FC236}">
                      <a16:creationId xmlns:a16="http://schemas.microsoft.com/office/drawing/2014/main" id="{139D32EA-707F-E555-D9F0-517C85B76DF5}"/>
                    </a:ext>
                  </a:extLst>
                </p14:cNvPr>
                <p14:cNvContentPartPr/>
                <p14:nvPr/>
              </p14:nvContentPartPr>
              <p14:xfrm>
                <a:off x="337250" y="5555028"/>
                <a:ext cx="307440" cy="343800"/>
              </p14:xfrm>
            </p:contentPart>
          </mc:Choice>
          <mc:Fallback>
            <p:pic>
              <p:nvPicPr>
                <p:cNvPr id="93" name="Ink 92">
                  <a:extLst>
                    <a:ext uri="{FF2B5EF4-FFF2-40B4-BE49-F238E27FC236}">
                      <a16:creationId xmlns:a16="http://schemas.microsoft.com/office/drawing/2014/main" id="{139D32EA-707F-E555-D9F0-517C85B76DF5}"/>
                    </a:ext>
                  </a:extLst>
                </p:cNvPr>
                <p:cNvPicPr/>
                <p:nvPr/>
              </p:nvPicPr>
              <p:blipFill>
                <a:blip r:embed="rId125"/>
                <a:stretch>
                  <a:fillRect/>
                </a:stretch>
              </p:blipFill>
              <p:spPr>
                <a:xfrm>
                  <a:off x="328610" y="5546028"/>
                  <a:ext cx="325080" cy="361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6">
              <p14:nvContentPartPr>
                <p14:cNvPr id="94" name="Ink 93">
                  <a:extLst>
                    <a:ext uri="{FF2B5EF4-FFF2-40B4-BE49-F238E27FC236}">
                      <a16:creationId xmlns:a16="http://schemas.microsoft.com/office/drawing/2014/main" id="{FE0CD364-EAB0-4A81-AA2B-9E51C01E1601}"/>
                    </a:ext>
                  </a:extLst>
                </p14:cNvPr>
                <p14:cNvContentPartPr/>
                <p14:nvPr/>
              </p14:nvContentPartPr>
              <p14:xfrm>
                <a:off x="10730" y="5574108"/>
                <a:ext cx="284400" cy="302760"/>
              </p14:xfrm>
            </p:contentPart>
          </mc:Choice>
          <mc:Fallback>
            <p:pic>
              <p:nvPicPr>
                <p:cNvPr id="94" name="Ink 93">
                  <a:extLst>
                    <a:ext uri="{FF2B5EF4-FFF2-40B4-BE49-F238E27FC236}">
                      <a16:creationId xmlns:a16="http://schemas.microsoft.com/office/drawing/2014/main" id="{FE0CD364-EAB0-4A81-AA2B-9E51C01E1601}"/>
                    </a:ext>
                  </a:extLst>
                </p:cNvPr>
                <p:cNvPicPr/>
                <p:nvPr/>
              </p:nvPicPr>
              <p:blipFill>
                <a:blip r:embed="rId127"/>
                <a:stretch>
                  <a:fillRect/>
                </a:stretch>
              </p:blipFill>
              <p:spPr>
                <a:xfrm>
                  <a:off x="1730" y="5565108"/>
                  <a:ext cx="302040" cy="3204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98" name="Group 97">
            <a:extLst>
              <a:ext uri="{FF2B5EF4-FFF2-40B4-BE49-F238E27FC236}">
                <a16:creationId xmlns:a16="http://schemas.microsoft.com/office/drawing/2014/main" id="{122522D4-62C2-46C6-AC47-0023A74E1E4E}"/>
              </a:ext>
            </a:extLst>
          </p:cNvPr>
          <p:cNvGrpSpPr/>
          <p:nvPr/>
        </p:nvGrpSpPr>
        <p:grpSpPr>
          <a:xfrm>
            <a:off x="470810" y="5997468"/>
            <a:ext cx="846720" cy="353160"/>
            <a:chOff x="470810" y="5997468"/>
            <a:chExt cx="846720" cy="3531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28">
              <p14:nvContentPartPr>
                <p14:cNvPr id="82" name="Ink 81">
                  <a:extLst>
                    <a:ext uri="{FF2B5EF4-FFF2-40B4-BE49-F238E27FC236}">
                      <a16:creationId xmlns:a16="http://schemas.microsoft.com/office/drawing/2014/main" id="{66B860FA-FFB0-9B2F-7AC9-B325F08673F2}"/>
                    </a:ext>
                  </a:extLst>
                </p14:cNvPr>
                <p14:cNvContentPartPr/>
                <p14:nvPr/>
              </p14:nvContentPartPr>
              <p14:xfrm>
                <a:off x="470810" y="6028428"/>
                <a:ext cx="102240" cy="292320"/>
              </p14:xfrm>
            </p:contentPart>
          </mc:Choice>
          <mc:Fallback>
            <p:pic>
              <p:nvPicPr>
                <p:cNvPr id="82" name="Ink 81">
                  <a:extLst>
                    <a:ext uri="{FF2B5EF4-FFF2-40B4-BE49-F238E27FC236}">
                      <a16:creationId xmlns:a16="http://schemas.microsoft.com/office/drawing/2014/main" id="{66B860FA-FFB0-9B2F-7AC9-B325F08673F2}"/>
                    </a:ext>
                  </a:extLst>
                </p:cNvPr>
                <p:cNvPicPr/>
                <p:nvPr/>
              </p:nvPicPr>
              <p:blipFill>
                <a:blip r:embed="rId129"/>
                <a:stretch>
                  <a:fillRect/>
                </a:stretch>
              </p:blipFill>
              <p:spPr>
                <a:xfrm>
                  <a:off x="462170" y="6019428"/>
                  <a:ext cx="119880" cy="309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0">
              <p14:nvContentPartPr>
                <p14:cNvPr id="83" name="Ink 82">
                  <a:extLst>
                    <a:ext uri="{FF2B5EF4-FFF2-40B4-BE49-F238E27FC236}">
                      <a16:creationId xmlns:a16="http://schemas.microsoft.com/office/drawing/2014/main" id="{CB7A2709-B117-0266-A9A7-5C6921539A56}"/>
                    </a:ext>
                  </a:extLst>
                </p14:cNvPr>
                <p14:cNvContentPartPr/>
                <p14:nvPr/>
              </p14:nvContentPartPr>
              <p14:xfrm>
                <a:off x="609410" y="5997468"/>
                <a:ext cx="115200" cy="338400"/>
              </p14:xfrm>
            </p:contentPart>
          </mc:Choice>
          <mc:Fallback>
            <p:pic>
              <p:nvPicPr>
                <p:cNvPr id="83" name="Ink 82">
                  <a:extLst>
                    <a:ext uri="{FF2B5EF4-FFF2-40B4-BE49-F238E27FC236}">
                      <a16:creationId xmlns:a16="http://schemas.microsoft.com/office/drawing/2014/main" id="{CB7A2709-B117-0266-A9A7-5C6921539A56}"/>
                    </a:ext>
                  </a:extLst>
                </p:cNvPr>
                <p:cNvPicPr/>
                <p:nvPr/>
              </p:nvPicPr>
              <p:blipFill>
                <a:blip r:embed="rId131"/>
                <a:stretch>
                  <a:fillRect/>
                </a:stretch>
              </p:blipFill>
              <p:spPr>
                <a:xfrm>
                  <a:off x="600770" y="5988828"/>
                  <a:ext cx="132840" cy="356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2">
              <p14:nvContentPartPr>
                <p14:cNvPr id="84" name="Ink 83">
                  <a:extLst>
                    <a:ext uri="{FF2B5EF4-FFF2-40B4-BE49-F238E27FC236}">
                      <a16:creationId xmlns:a16="http://schemas.microsoft.com/office/drawing/2014/main" id="{4DC8F764-A67B-CF64-A124-BD64D0BE1FBB}"/>
                    </a:ext>
                  </a:extLst>
                </p14:cNvPr>
                <p14:cNvContentPartPr/>
                <p14:nvPr/>
              </p14:nvContentPartPr>
              <p14:xfrm>
                <a:off x="501410" y="6115548"/>
                <a:ext cx="318600" cy="235080"/>
              </p14:xfrm>
            </p:contentPart>
          </mc:Choice>
          <mc:Fallback>
            <p:pic>
              <p:nvPicPr>
                <p:cNvPr id="84" name="Ink 83">
                  <a:extLst>
                    <a:ext uri="{FF2B5EF4-FFF2-40B4-BE49-F238E27FC236}">
                      <a16:creationId xmlns:a16="http://schemas.microsoft.com/office/drawing/2014/main" id="{4DC8F764-A67B-CF64-A124-BD64D0BE1FBB}"/>
                    </a:ext>
                  </a:extLst>
                </p:cNvPr>
                <p:cNvPicPr/>
                <p:nvPr/>
              </p:nvPicPr>
              <p:blipFill>
                <a:blip r:embed="rId133"/>
                <a:stretch>
                  <a:fillRect/>
                </a:stretch>
              </p:blipFill>
              <p:spPr>
                <a:xfrm>
                  <a:off x="492410" y="6106908"/>
                  <a:ext cx="336240" cy="252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4">
              <p14:nvContentPartPr>
                <p14:cNvPr id="85" name="Ink 84">
                  <a:extLst>
                    <a:ext uri="{FF2B5EF4-FFF2-40B4-BE49-F238E27FC236}">
                      <a16:creationId xmlns:a16="http://schemas.microsoft.com/office/drawing/2014/main" id="{0EF55306-46A8-B267-FB2A-89F43BB97A23}"/>
                    </a:ext>
                  </a:extLst>
                </p14:cNvPr>
                <p14:cNvContentPartPr/>
                <p14:nvPr/>
              </p14:nvContentPartPr>
              <p14:xfrm>
                <a:off x="835850" y="6124188"/>
                <a:ext cx="135360" cy="207000"/>
              </p14:xfrm>
            </p:contentPart>
          </mc:Choice>
          <mc:Fallback>
            <p:pic>
              <p:nvPicPr>
                <p:cNvPr id="85" name="Ink 84">
                  <a:extLst>
                    <a:ext uri="{FF2B5EF4-FFF2-40B4-BE49-F238E27FC236}">
                      <a16:creationId xmlns:a16="http://schemas.microsoft.com/office/drawing/2014/main" id="{0EF55306-46A8-B267-FB2A-89F43BB97A23}"/>
                    </a:ext>
                  </a:extLst>
                </p:cNvPr>
                <p:cNvPicPr/>
                <p:nvPr/>
              </p:nvPicPr>
              <p:blipFill>
                <a:blip r:embed="rId135"/>
                <a:stretch>
                  <a:fillRect/>
                </a:stretch>
              </p:blipFill>
              <p:spPr>
                <a:xfrm>
                  <a:off x="826850" y="6115548"/>
                  <a:ext cx="153000" cy="224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6">
              <p14:nvContentPartPr>
                <p14:cNvPr id="87" name="Ink 86">
                  <a:extLst>
                    <a:ext uri="{FF2B5EF4-FFF2-40B4-BE49-F238E27FC236}">
                      <a16:creationId xmlns:a16="http://schemas.microsoft.com/office/drawing/2014/main" id="{8B31544F-82D4-96E5-1EEC-488181EAF5CF}"/>
                    </a:ext>
                  </a:extLst>
                </p14:cNvPr>
                <p14:cNvContentPartPr/>
                <p14:nvPr/>
              </p14:nvContentPartPr>
              <p14:xfrm>
                <a:off x="1156250" y="6172788"/>
                <a:ext cx="4320" cy="2160"/>
              </p14:xfrm>
            </p:contentPart>
          </mc:Choice>
          <mc:Fallback>
            <p:pic>
              <p:nvPicPr>
                <p:cNvPr id="87" name="Ink 86">
                  <a:extLst>
                    <a:ext uri="{FF2B5EF4-FFF2-40B4-BE49-F238E27FC236}">
                      <a16:creationId xmlns:a16="http://schemas.microsoft.com/office/drawing/2014/main" id="{8B31544F-82D4-96E5-1EEC-488181EAF5CF}"/>
                    </a:ext>
                  </a:extLst>
                </p:cNvPr>
                <p:cNvPicPr/>
                <p:nvPr/>
              </p:nvPicPr>
              <p:blipFill>
                <a:blip r:embed="rId137"/>
                <a:stretch>
                  <a:fillRect/>
                </a:stretch>
              </p:blipFill>
              <p:spPr>
                <a:xfrm>
                  <a:off x="1147250" y="6164148"/>
                  <a:ext cx="21960" cy="19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8">
              <p14:nvContentPartPr>
                <p14:cNvPr id="88" name="Ink 87">
                  <a:extLst>
                    <a:ext uri="{FF2B5EF4-FFF2-40B4-BE49-F238E27FC236}">
                      <a16:creationId xmlns:a16="http://schemas.microsoft.com/office/drawing/2014/main" id="{04419EF7-C9F1-15D5-3E4A-5A2EDE8847A8}"/>
                    </a:ext>
                  </a:extLst>
                </p14:cNvPr>
                <p14:cNvContentPartPr/>
                <p14:nvPr/>
              </p14:nvContentPartPr>
              <p14:xfrm>
                <a:off x="1198010" y="6272868"/>
                <a:ext cx="2160" cy="360"/>
              </p14:xfrm>
            </p:contentPart>
          </mc:Choice>
          <mc:Fallback>
            <p:pic>
              <p:nvPicPr>
                <p:cNvPr id="88" name="Ink 87">
                  <a:extLst>
                    <a:ext uri="{FF2B5EF4-FFF2-40B4-BE49-F238E27FC236}">
                      <a16:creationId xmlns:a16="http://schemas.microsoft.com/office/drawing/2014/main" id="{04419EF7-C9F1-15D5-3E4A-5A2EDE8847A8}"/>
                    </a:ext>
                  </a:extLst>
                </p:cNvPr>
                <p:cNvPicPr/>
                <p:nvPr/>
              </p:nvPicPr>
              <p:blipFill>
                <a:blip r:embed="rId139"/>
                <a:stretch>
                  <a:fillRect/>
                </a:stretch>
              </p:blipFill>
              <p:spPr>
                <a:xfrm>
                  <a:off x="1189010" y="6264228"/>
                  <a:ext cx="19800" cy="18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0">
              <p14:nvContentPartPr>
                <p14:cNvPr id="89" name="Ink 88">
                  <a:extLst>
                    <a:ext uri="{FF2B5EF4-FFF2-40B4-BE49-F238E27FC236}">
                      <a16:creationId xmlns:a16="http://schemas.microsoft.com/office/drawing/2014/main" id="{6A50F9D2-B9E8-E717-1D10-943E70A3EADB}"/>
                    </a:ext>
                  </a:extLst>
                </p14:cNvPr>
                <p14:cNvContentPartPr/>
                <p14:nvPr/>
              </p14:nvContentPartPr>
              <p14:xfrm>
                <a:off x="1152290" y="6174588"/>
                <a:ext cx="18000" cy="360"/>
              </p14:xfrm>
            </p:contentPart>
          </mc:Choice>
          <mc:Fallback>
            <p:pic>
              <p:nvPicPr>
                <p:cNvPr id="89" name="Ink 88">
                  <a:extLst>
                    <a:ext uri="{FF2B5EF4-FFF2-40B4-BE49-F238E27FC236}">
                      <a16:creationId xmlns:a16="http://schemas.microsoft.com/office/drawing/2014/main" id="{6A50F9D2-B9E8-E717-1D10-943E70A3EADB}"/>
                    </a:ext>
                  </a:extLst>
                </p:cNvPr>
                <p:cNvPicPr/>
                <p:nvPr/>
              </p:nvPicPr>
              <p:blipFill>
                <a:blip r:embed="rId141"/>
                <a:stretch>
                  <a:fillRect/>
                </a:stretch>
              </p:blipFill>
              <p:spPr>
                <a:xfrm>
                  <a:off x="1143290" y="6165588"/>
                  <a:ext cx="35640" cy="18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2">
              <p14:nvContentPartPr>
                <p14:cNvPr id="90" name="Ink 89">
                  <a:extLst>
                    <a:ext uri="{FF2B5EF4-FFF2-40B4-BE49-F238E27FC236}">
                      <a16:creationId xmlns:a16="http://schemas.microsoft.com/office/drawing/2014/main" id="{1178144A-9F14-AE35-103C-7F5C73F1D911}"/>
                    </a:ext>
                  </a:extLst>
                </p14:cNvPr>
                <p14:cNvContentPartPr/>
                <p14:nvPr/>
              </p14:nvContentPartPr>
              <p14:xfrm>
                <a:off x="1189730" y="6290508"/>
                <a:ext cx="6480" cy="19440"/>
              </p14:xfrm>
            </p:contentPart>
          </mc:Choice>
          <mc:Fallback>
            <p:pic>
              <p:nvPicPr>
                <p:cNvPr id="90" name="Ink 89">
                  <a:extLst>
                    <a:ext uri="{FF2B5EF4-FFF2-40B4-BE49-F238E27FC236}">
                      <a16:creationId xmlns:a16="http://schemas.microsoft.com/office/drawing/2014/main" id="{1178144A-9F14-AE35-103C-7F5C73F1D911}"/>
                    </a:ext>
                  </a:extLst>
                </p:cNvPr>
                <p:cNvPicPr/>
                <p:nvPr/>
              </p:nvPicPr>
              <p:blipFill>
                <a:blip r:embed="rId143"/>
                <a:stretch>
                  <a:fillRect/>
                </a:stretch>
              </p:blipFill>
              <p:spPr>
                <a:xfrm>
                  <a:off x="1181090" y="6281508"/>
                  <a:ext cx="24120" cy="37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4">
              <p14:nvContentPartPr>
                <p14:cNvPr id="96" name="Ink 95">
                  <a:extLst>
                    <a:ext uri="{FF2B5EF4-FFF2-40B4-BE49-F238E27FC236}">
                      <a16:creationId xmlns:a16="http://schemas.microsoft.com/office/drawing/2014/main" id="{EF354E2C-B30C-1AA8-750E-8D658AD868E4}"/>
                    </a:ext>
                  </a:extLst>
                </p14:cNvPr>
                <p14:cNvContentPartPr/>
                <p14:nvPr/>
              </p14:nvContentPartPr>
              <p14:xfrm>
                <a:off x="1081370" y="6166668"/>
                <a:ext cx="166680" cy="27720"/>
              </p14:xfrm>
            </p:contentPart>
          </mc:Choice>
          <mc:Fallback>
            <p:pic>
              <p:nvPicPr>
                <p:cNvPr id="96" name="Ink 95">
                  <a:extLst>
                    <a:ext uri="{FF2B5EF4-FFF2-40B4-BE49-F238E27FC236}">
                      <a16:creationId xmlns:a16="http://schemas.microsoft.com/office/drawing/2014/main" id="{EF354E2C-B30C-1AA8-750E-8D658AD868E4}"/>
                    </a:ext>
                  </a:extLst>
                </p:cNvPr>
                <p:cNvPicPr/>
                <p:nvPr/>
              </p:nvPicPr>
              <p:blipFill>
                <a:blip r:embed="rId145"/>
                <a:stretch>
                  <a:fillRect/>
                </a:stretch>
              </p:blipFill>
              <p:spPr>
                <a:xfrm>
                  <a:off x="1072730" y="6157668"/>
                  <a:ext cx="184320" cy="45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6">
              <p14:nvContentPartPr>
                <p14:cNvPr id="97" name="Ink 96">
                  <a:extLst>
                    <a:ext uri="{FF2B5EF4-FFF2-40B4-BE49-F238E27FC236}">
                      <a16:creationId xmlns:a16="http://schemas.microsoft.com/office/drawing/2014/main" id="{0ECCF285-C3A4-BD26-79EB-02CED31BA4AF}"/>
                    </a:ext>
                  </a:extLst>
                </p14:cNvPr>
                <p14:cNvContentPartPr/>
                <p14:nvPr/>
              </p14:nvContentPartPr>
              <p14:xfrm>
                <a:off x="1218890" y="6273588"/>
                <a:ext cx="98640" cy="19440"/>
              </p14:xfrm>
            </p:contentPart>
          </mc:Choice>
          <mc:Fallback>
            <p:pic>
              <p:nvPicPr>
                <p:cNvPr id="97" name="Ink 96">
                  <a:extLst>
                    <a:ext uri="{FF2B5EF4-FFF2-40B4-BE49-F238E27FC236}">
                      <a16:creationId xmlns:a16="http://schemas.microsoft.com/office/drawing/2014/main" id="{0ECCF285-C3A4-BD26-79EB-02CED31BA4AF}"/>
                    </a:ext>
                  </a:extLst>
                </p:cNvPr>
                <p:cNvPicPr/>
                <p:nvPr/>
              </p:nvPicPr>
              <p:blipFill>
                <a:blip r:embed="rId147"/>
                <a:stretch>
                  <a:fillRect/>
                </a:stretch>
              </p:blipFill>
              <p:spPr>
                <a:xfrm>
                  <a:off x="1210250" y="6264588"/>
                  <a:ext cx="116280" cy="3708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148">
            <p14:nvContentPartPr>
              <p14:cNvPr id="99" name="Ink 98">
                <a:extLst>
                  <a:ext uri="{FF2B5EF4-FFF2-40B4-BE49-F238E27FC236}">
                    <a16:creationId xmlns:a16="http://schemas.microsoft.com/office/drawing/2014/main" id="{EF6033B2-53F2-BEFA-B59E-2CF394145BB9}"/>
                  </a:ext>
                </a:extLst>
              </p14:cNvPr>
              <p14:cNvContentPartPr/>
              <p14:nvPr/>
            </p14:nvContentPartPr>
            <p14:xfrm>
              <a:off x="1661690" y="6197988"/>
              <a:ext cx="905040" cy="65160"/>
            </p14:xfrm>
          </p:contentPart>
        </mc:Choice>
        <mc:Fallback>
          <p:pic>
            <p:nvPicPr>
              <p:cNvPr id="99" name="Ink 98">
                <a:extLst>
                  <a:ext uri="{FF2B5EF4-FFF2-40B4-BE49-F238E27FC236}">
                    <a16:creationId xmlns:a16="http://schemas.microsoft.com/office/drawing/2014/main" id="{EF6033B2-53F2-BEFA-B59E-2CF394145BB9}"/>
                  </a:ext>
                </a:extLst>
              </p:cNvPr>
              <p:cNvPicPr/>
              <p:nvPr/>
            </p:nvPicPr>
            <p:blipFill>
              <a:blip r:embed="rId149"/>
              <a:stretch>
                <a:fillRect/>
              </a:stretch>
            </p:blipFill>
            <p:spPr>
              <a:xfrm>
                <a:off x="1652690" y="6189348"/>
                <a:ext cx="922680" cy="82800"/>
              </a:xfrm>
              <a:prstGeom prst="rect">
                <a:avLst/>
              </a:prstGeom>
            </p:spPr>
          </p:pic>
        </mc:Fallback>
      </mc:AlternateContent>
      <p:grpSp>
        <p:nvGrpSpPr>
          <p:cNvPr id="110" name="Group 109">
            <a:extLst>
              <a:ext uri="{FF2B5EF4-FFF2-40B4-BE49-F238E27FC236}">
                <a16:creationId xmlns:a16="http://schemas.microsoft.com/office/drawing/2014/main" id="{DB0E9174-2BAF-EE4E-DA4D-42125280FC8A}"/>
              </a:ext>
            </a:extLst>
          </p:cNvPr>
          <p:cNvGrpSpPr/>
          <p:nvPr/>
        </p:nvGrpSpPr>
        <p:grpSpPr>
          <a:xfrm>
            <a:off x="1700570" y="5882988"/>
            <a:ext cx="1075680" cy="332640"/>
            <a:chOff x="1700570" y="5882988"/>
            <a:chExt cx="1075680" cy="3326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50">
              <p14:nvContentPartPr>
                <p14:cNvPr id="100" name="Ink 99">
                  <a:extLst>
                    <a:ext uri="{FF2B5EF4-FFF2-40B4-BE49-F238E27FC236}">
                      <a16:creationId xmlns:a16="http://schemas.microsoft.com/office/drawing/2014/main" id="{91ED0C55-3E78-7DF0-1E90-90CD70E1948A}"/>
                    </a:ext>
                  </a:extLst>
                </p14:cNvPr>
                <p14:cNvContentPartPr/>
                <p14:nvPr/>
              </p14:nvContentPartPr>
              <p14:xfrm>
                <a:off x="1700570" y="5882988"/>
                <a:ext cx="164880" cy="204840"/>
              </p14:xfrm>
            </p:contentPart>
          </mc:Choice>
          <mc:Fallback>
            <p:pic>
              <p:nvPicPr>
                <p:cNvPr id="100" name="Ink 99">
                  <a:extLst>
                    <a:ext uri="{FF2B5EF4-FFF2-40B4-BE49-F238E27FC236}">
                      <a16:creationId xmlns:a16="http://schemas.microsoft.com/office/drawing/2014/main" id="{91ED0C55-3E78-7DF0-1E90-90CD70E1948A}"/>
                    </a:ext>
                  </a:extLst>
                </p:cNvPr>
                <p:cNvPicPr/>
                <p:nvPr/>
              </p:nvPicPr>
              <p:blipFill>
                <a:blip r:embed="rId151"/>
                <a:stretch>
                  <a:fillRect/>
                </a:stretch>
              </p:blipFill>
              <p:spPr>
                <a:xfrm>
                  <a:off x="1691930" y="5873988"/>
                  <a:ext cx="182520" cy="222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52">
              <p14:nvContentPartPr>
                <p14:cNvPr id="101" name="Ink 100">
                  <a:extLst>
                    <a:ext uri="{FF2B5EF4-FFF2-40B4-BE49-F238E27FC236}">
                      <a16:creationId xmlns:a16="http://schemas.microsoft.com/office/drawing/2014/main" id="{910216CD-3EC3-859B-C1A9-B16E296488BD}"/>
                    </a:ext>
                  </a:extLst>
                </p14:cNvPr>
                <p14:cNvContentPartPr/>
                <p14:nvPr/>
              </p14:nvContentPartPr>
              <p14:xfrm>
                <a:off x="1917290" y="5958228"/>
                <a:ext cx="147240" cy="107640"/>
              </p14:xfrm>
            </p:contentPart>
          </mc:Choice>
          <mc:Fallback>
            <p:pic>
              <p:nvPicPr>
                <p:cNvPr id="101" name="Ink 100">
                  <a:extLst>
                    <a:ext uri="{FF2B5EF4-FFF2-40B4-BE49-F238E27FC236}">
                      <a16:creationId xmlns:a16="http://schemas.microsoft.com/office/drawing/2014/main" id="{910216CD-3EC3-859B-C1A9-B16E296488BD}"/>
                    </a:ext>
                  </a:extLst>
                </p:cNvPr>
                <p:cNvPicPr/>
                <p:nvPr/>
              </p:nvPicPr>
              <p:blipFill>
                <a:blip r:embed="rId153"/>
                <a:stretch>
                  <a:fillRect/>
                </a:stretch>
              </p:blipFill>
              <p:spPr>
                <a:xfrm>
                  <a:off x="1908290" y="5949228"/>
                  <a:ext cx="164880" cy="125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54">
              <p14:nvContentPartPr>
                <p14:cNvPr id="102" name="Ink 101">
                  <a:extLst>
                    <a:ext uri="{FF2B5EF4-FFF2-40B4-BE49-F238E27FC236}">
                      <a16:creationId xmlns:a16="http://schemas.microsoft.com/office/drawing/2014/main" id="{E9C912AE-57C0-6D63-005F-0EF9347BFCF1}"/>
                    </a:ext>
                  </a:extLst>
                </p14:cNvPr>
                <p14:cNvContentPartPr/>
                <p14:nvPr/>
              </p14:nvContentPartPr>
              <p14:xfrm>
                <a:off x="2084330" y="5984868"/>
                <a:ext cx="108720" cy="27720"/>
              </p14:xfrm>
            </p:contentPart>
          </mc:Choice>
          <mc:Fallback>
            <p:pic>
              <p:nvPicPr>
                <p:cNvPr id="102" name="Ink 101">
                  <a:extLst>
                    <a:ext uri="{FF2B5EF4-FFF2-40B4-BE49-F238E27FC236}">
                      <a16:creationId xmlns:a16="http://schemas.microsoft.com/office/drawing/2014/main" id="{E9C912AE-57C0-6D63-005F-0EF9347BFCF1}"/>
                    </a:ext>
                  </a:extLst>
                </p:cNvPr>
                <p:cNvPicPr/>
                <p:nvPr/>
              </p:nvPicPr>
              <p:blipFill>
                <a:blip r:embed="rId155"/>
                <a:stretch>
                  <a:fillRect/>
                </a:stretch>
              </p:blipFill>
              <p:spPr>
                <a:xfrm>
                  <a:off x="2075690" y="5975868"/>
                  <a:ext cx="126360" cy="45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56">
              <p14:nvContentPartPr>
                <p14:cNvPr id="103" name="Ink 102">
                  <a:extLst>
                    <a:ext uri="{FF2B5EF4-FFF2-40B4-BE49-F238E27FC236}">
                      <a16:creationId xmlns:a16="http://schemas.microsoft.com/office/drawing/2014/main" id="{74253756-B105-DD1B-7EAD-0784A832A469}"/>
                    </a:ext>
                  </a:extLst>
                </p14:cNvPr>
                <p14:cNvContentPartPr/>
                <p14:nvPr/>
              </p14:nvContentPartPr>
              <p14:xfrm>
                <a:off x="2241290" y="5987748"/>
                <a:ext cx="78120" cy="51480"/>
              </p14:xfrm>
            </p:contentPart>
          </mc:Choice>
          <mc:Fallback>
            <p:pic>
              <p:nvPicPr>
                <p:cNvPr id="103" name="Ink 102">
                  <a:extLst>
                    <a:ext uri="{FF2B5EF4-FFF2-40B4-BE49-F238E27FC236}">
                      <a16:creationId xmlns:a16="http://schemas.microsoft.com/office/drawing/2014/main" id="{74253756-B105-DD1B-7EAD-0784A832A469}"/>
                    </a:ext>
                  </a:extLst>
                </p:cNvPr>
                <p:cNvPicPr/>
                <p:nvPr/>
              </p:nvPicPr>
              <p:blipFill>
                <a:blip r:embed="rId157"/>
                <a:stretch>
                  <a:fillRect/>
                </a:stretch>
              </p:blipFill>
              <p:spPr>
                <a:xfrm>
                  <a:off x="2232650" y="5979108"/>
                  <a:ext cx="95760" cy="69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58">
              <p14:nvContentPartPr>
                <p14:cNvPr id="104" name="Ink 103">
                  <a:extLst>
                    <a:ext uri="{FF2B5EF4-FFF2-40B4-BE49-F238E27FC236}">
                      <a16:creationId xmlns:a16="http://schemas.microsoft.com/office/drawing/2014/main" id="{647DCEB1-6013-6928-7ED0-F21E06FC4012}"/>
                    </a:ext>
                  </a:extLst>
                </p14:cNvPr>
                <p14:cNvContentPartPr/>
                <p14:nvPr/>
              </p14:nvContentPartPr>
              <p14:xfrm>
                <a:off x="2335610" y="5889468"/>
                <a:ext cx="69840" cy="146880"/>
              </p14:xfrm>
            </p:contentPart>
          </mc:Choice>
          <mc:Fallback>
            <p:pic>
              <p:nvPicPr>
                <p:cNvPr id="104" name="Ink 103">
                  <a:extLst>
                    <a:ext uri="{FF2B5EF4-FFF2-40B4-BE49-F238E27FC236}">
                      <a16:creationId xmlns:a16="http://schemas.microsoft.com/office/drawing/2014/main" id="{647DCEB1-6013-6928-7ED0-F21E06FC4012}"/>
                    </a:ext>
                  </a:extLst>
                </p:cNvPr>
                <p:cNvPicPr/>
                <p:nvPr/>
              </p:nvPicPr>
              <p:blipFill>
                <a:blip r:embed="rId159"/>
                <a:stretch>
                  <a:fillRect/>
                </a:stretch>
              </p:blipFill>
              <p:spPr>
                <a:xfrm>
                  <a:off x="2326610" y="5880468"/>
                  <a:ext cx="87480" cy="164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60">
              <p14:nvContentPartPr>
                <p14:cNvPr id="105" name="Ink 104">
                  <a:extLst>
                    <a:ext uri="{FF2B5EF4-FFF2-40B4-BE49-F238E27FC236}">
                      <a16:creationId xmlns:a16="http://schemas.microsoft.com/office/drawing/2014/main" id="{30CFF5EA-5D6F-2D53-3592-F09A5BE83B10}"/>
                    </a:ext>
                  </a:extLst>
                </p14:cNvPr>
                <p14:cNvContentPartPr/>
                <p14:nvPr/>
              </p14:nvContentPartPr>
              <p14:xfrm>
                <a:off x="2477090" y="5987748"/>
                <a:ext cx="90720" cy="50040"/>
              </p14:xfrm>
            </p:contentPart>
          </mc:Choice>
          <mc:Fallback>
            <p:pic>
              <p:nvPicPr>
                <p:cNvPr id="105" name="Ink 104">
                  <a:extLst>
                    <a:ext uri="{FF2B5EF4-FFF2-40B4-BE49-F238E27FC236}">
                      <a16:creationId xmlns:a16="http://schemas.microsoft.com/office/drawing/2014/main" id="{30CFF5EA-5D6F-2D53-3592-F09A5BE83B10}"/>
                    </a:ext>
                  </a:extLst>
                </p:cNvPr>
                <p:cNvPicPr/>
                <p:nvPr/>
              </p:nvPicPr>
              <p:blipFill>
                <a:blip r:embed="rId161"/>
                <a:stretch>
                  <a:fillRect/>
                </a:stretch>
              </p:blipFill>
              <p:spPr>
                <a:xfrm>
                  <a:off x="2468450" y="5979108"/>
                  <a:ext cx="108360" cy="67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62">
              <p14:nvContentPartPr>
                <p14:cNvPr id="106" name="Ink 105">
                  <a:extLst>
                    <a:ext uri="{FF2B5EF4-FFF2-40B4-BE49-F238E27FC236}">
                      <a16:creationId xmlns:a16="http://schemas.microsoft.com/office/drawing/2014/main" id="{D469B101-EA74-00A2-190E-C3EA28BDEAD1}"/>
                    </a:ext>
                  </a:extLst>
                </p14:cNvPr>
                <p14:cNvContentPartPr/>
                <p14:nvPr/>
              </p14:nvContentPartPr>
              <p14:xfrm>
                <a:off x="2556290" y="5918988"/>
                <a:ext cx="182880" cy="158040"/>
              </p14:xfrm>
            </p:contentPart>
          </mc:Choice>
          <mc:Fallback>
            <p:pic>
              <p:nvPicPr>
                <p:cNvPr id="106" name="Ink 105">
                  <a:extLst>
                    <a:ext uri="{FF2B5EF4-FFF2-40B4-BE49-F238E27FC236}">
                      <a16:creationId xmlns:a16="http://schemas.microsoft.com/office/drawing/2014/main" id="{D469B101-EA74-00A2-190E-C3EA28BDEAD1}"/>
                    </a:ext>
                  </a:extLst>
                </p:cNvPr>
                <p:cNvPicPr/>
                <p:nvPr/>
              </p:nvPicPr>
              <p:blipFill>
                <a:blip r:embed="rId163"/>
                <a:stretch>
                  <a:fillRect/>
                </a:stretch>
              </p:blipFill>
              <p:spPr>
                <a:xfrm>
                  <a:off x="2547650" y="5910348"/>
                  <a:ext cx="200520" cy="175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64">
              <p14:nvContentPartPr>
                <p14:cNvPr id="108" name="Ink 107">
                  <a:extLst>
                    <a:ext uri="{FF2B5EF4-FFF2-40B4-BE49-F238E27FC236}">
                      <a16:creationId xmlns:a16="http://schemas.microsoft.com/office/drawing/2014/main" id="{AE4BA205-159E-05AD-A29B-C5D3BBB3C330}"/>
                    </a:ext>
                  </a:extLst>
                </p14:cNvPr>
                <p14:cNvContentPartPr/>
                <p14:nvPr/>
              </p14:nvContentPartPr>
              <p14:xfrm>
                <a:off x="2389250" y="6107268"/>
                <a:ext cx="363960" cy="106920"/>
              </p14:xfrm>
            </p:contentPart>
          </mc:Choice>
          <mc:Fallback>
            <p:pic>
              <p:nvPicPr>
                <p:cNvPr id="108" name="Ink 107">
                  <a:extLst>
                    <a:ext uri="{FF2B5EF4-FFF2-40B4-BE49-F238E27FC236}">
                      <a16:creationId xmlns:a16="http://schemas.microsoft.com/office/drawing/2014/main" id="{AE4BA205-159E-05AD-A29B-C5D3BBB3C330}"/>
                    </a:ext>
                  </a:extLst>
                </p:cNvPr>
                <p:cNvPicPr/>
                <p:nvPr/>
              </p:nvPicPr>
              <p:blipFill>
                <a:blip r:embed="rId165"/>
                <a:stretch>
                  <a:fillRect/>
                </a:stretch>
              </p:blipFill>
              <p:spPr>
                <a:xfrm>
                  <a:off x="2380610" y="6098628"/>
                  <a:ext cx="381600" cy="124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66">
              <p14:nvContentPartPr>
                <p14:cNvPr id="109" name="Ink 108">
                  <a:extLst>
                    <a:ext uri="{FF2B5EF4-FFF2-40B4-BE49-F238E27FC236}">
                      <a16:creationId xmlns:a16="http://schemas.microsoft.com/office/drawing/2014/main" id="{E2C0AFD9-A7D8-D3C0-7E27-4D8CCC1E58F9}"/>
                    </a:ext>
                  </a:extLst>
                </p14:cNvPr>
                <p14:cNvContentPartPr/>
                <p14:nvPr/>
              </p14:nvContentPartPr>
              <p14:xfrm>
                <a:off x="2267930" y="6164508"/>
                <a:ext cx="508320" cy="51120"/>
              </p14:xfrm>
            </p:contentPart>
          </mc:Choice>
          <mc:Fallback>
            <p:pic>
              <p:nvPicPr>
                <p:cNvPr id="109" name="Ink 108">
                  <a:extLst>
                    <a:ext uri="{FF2B5EF4-FFF2-40B4-BE49-F238E27FC236}">
                      <a16:creationId xmlns:a16="http://schemas.microsoft.com/office/drawing/2014/main" id="{E2C0AFD9-A7D8-D3C0-7E27-4D8CCC1E58F9}"/>
                    </a:ext>
                  </a:extLst>
                </p:cNvPr>
                <p:cNvPicPr/>
                <p:nvPr/>
              </p:nvPicPr>
              <p:blipFill>
                <a:blip r:embed="rId167"/>
                <a:stretch>
                  <a:fillRect/>
                </a:stretch>
              </p:blipFill>
              <p:spPr>
                <a:xfrm>
                  <a:off x="2259290" y="6155868"/>
                  <a:ext cx="525960" cy="687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15" name="Group 114">
            <a:extLst>
              <a:ext uri="{FF2B5EF4-FFF2-40B4-BE49-F238E27FC236}">
                <a16:creationId xmlns:a16="http://schemas.microsoft.com/office/drawing/2014/main" id="{95792ACA-173B-5781-33F5-05DB03C208EE}"/>
              </a:ext>
            </a:extLst>
          </p:cNvPr>
          <p:cNvGrpSpPr/>
          <p:nvPr/>
        </p:nvGrpSpPr>
        <p:grpSpPr>
          <a:xfrm>
            <a:off x="1779770" y="6454308"/>
            <a:ext cx="929880" cy="149040"/>
            <a:chOff x="1779770" y="6454308"/>
            <a:chExt cx="929880" cy="1490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68">
              <p14:nvContentPartPr>
                <p14:cNvPr id="111" name="Ink 110">
                  <a:extLst>
                    <a:ext uri="{FF2B5EF4-FFF2-40B4-BE49-F238E27FC236}">
                      <a16:creationId xmlns:a16="http://schemas.microsoft.com/office/drawing/2014/main" id="{56912135-56AD-D5CE-266C-B0B4199BFEA8}"/>
                    </a:ext>
                  </a:extLst>
                </p14:cNvPr>
                <p14:cNvContentPartPr/>
                <p14:nvPr/>
              </p14:nvContentPartPr>
              <p14:xfrm>
                <a:off x="1779770" y="6454308"/>
                <a:ext cx="239040" cy="149040"/>
              </p14:xfrm>
            </p:contentPart>
          </mc:Choice>
          <mc:Fallback>
            <p:pic>
              <p:nvPicPr>
                <p:cNvPr id="111" name="Ink 110">
                  <a:extLst>
                    <a:ext uri="{FF2B5EF4-FFF2-40B4-BE49-F238E27FC236}">
                      <a16:creationId xmlns:a16="http://schemas.microsoft.com/office/drawing/2014/main" id="{56912135-56AD-D5CE-266C-B0B4199BFEA8}"/>
                    </a:ext>
                  </a:extLst>
                </p:cNvPr>
                <p:cNvPicPr/>
                <p:nvPr/>
              </p:nvPicPr>
              <p:blipFill>
                <a:blip r:embed="rId169"/>
                <a:stretch>
                  <a:fillRect/>
                </a:stretch>
              </p:blipFill>
              <p:spPr>
                <a:xfrm>
                  <a:off x="1770770" y="6445308"/>
                  <a:ext cx="256680" cy="166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70">
              <p14:nvContentPartPr>
                <p14:cNvPr id="112" name="Ink 111">
                  <a:extLst>
                    <a:ext uri="{FF2B5EF4-FFF2-40B4-BE49-F238E27FC236}">
                      <a16:creationId xmlns:a16="http://schemas.microsoft.com/office/drawing/2014/main" id="{48B8E89A-9DDB-ECCE-58A5-2C04B57B5133}"/>
                    </a:ext>
                  </a:extLst>
                </p14:cNvPr>
                <p14:cNvContentPartPr/>
                <p14:nvPr/>
              </p14:nvContentPartPr>
              <p14:xfrm>
                <a:off x="2004050" y="6471228"/>
                <a:ext cx="172800" cy="105840"/>
              </p14:xfrm>
            </p:contentPart>
          </mc:Choice>
          <mc:Fallback>
            <p:pic>
              <p:nvPicPr>
                <p:cNvPr id="112" name="Ink 111">
                  <a:extLst>
                    <a:ext uri="{FF2B5EF4-FFF2-40B4-BE49-F238E27FC236}">
                      <a16:creationId xmlns:a16="http://schemas.microsoft.com/office/drawing/2014/main" id="{48B8E89A-9DDB-ECCE-58A5-2C04B57B5133}"/>
                    </a:ext>
                  </a:extLst>
                </p:cNvPr>
                <p:cNvPicPr/>
                <p:nvPr/>
              </p:nvPicPr>
              <p:blipFill>
                <a:blip r:embed="rId171"/>
                <a:stretch>
                  <a:fillRect/>
                </a:stretch>
              </p:blipFill>
              <p:spPr>
                <a:xfrm>
                  <a:off x="1995050" y="6462228"/>
                  <a:ext cx="190440" cy="123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72">
              <p14:nvContentPartPr>
                <p14:cNvPr id="113" name="Ink 112">
                  <a:extLst>
                    <a:ext uri="{FF2B5EF4-FFF2-40B4-BE49-F238E27FC236}">
                      <a16:creationId xmlns:a16="http://schemas.microsoft.com/office/drawing/2014/main" id="{7010358F-959C-2EE8-11EB-32356F673B7F}"/>
                    </a:ext>
                  </a:extLst>
                </p14:cNvPr>
                <p14:cNvContentPartPr/>
                <p14:nvPr/>
              </p14:nvContentPartPr>
              <p14:xfrm>
                <a:off x="2241290" y="6457188"/>
                <a:ext cx="204840" cy="106200"/>
              </p14:xfrm>
            </p:contentPart>
          </mc:Choice>
          <mc:Fallback>
            <p:pic>
              <p:nvPicPr>
                <p:cNvPr id="113" name="Ink 112">
                  <a:extLst>
                    <a:ext uri="{FF2B5EF4-FFF2-40B4-BE49-F238E27FC236}">
                      <a16:creationId xmlns:a16="http://schemas.microsoft.com/office/drawing/2014/main" id="{7010358F-959C-2EE8-11EB-32356F673B7F}"/>
                    </a:ext>
                  </a:extLst>
                </p:cNvPr>
                <p:cNvPicPr/>
                <p:nvPr/>
              </p:nvPicPr>
              <p:blipFill>
                <a:blip r:embed="rId173"/>
                <a:stretch>
                  <a:fillRect/>
                </a:stretch>
              </p:blipFill>
              <p:spPr>
                <a:xfrm>
                  <a:off x="2232650" y="6448548"/>
                  <a:ext cx="222480" cy="123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74">
              <p14:nvContentPartPr>
                <p14:cNvPr id="114" name="Ink 113">
                  <a:extLst>
                    <a:ext uri="{FF2B5EF4-FFF2-40B4-BE49-F238E27FC236}">
                      <a16:creationId xmlns:a16="http://schemas.microsoft.com/office/drawing/2014/main" id="{61BCC0CC-FBCD-9A72-04C7-03D675BEDB33}"/>
                    </a:ext>
                  </a:extLst>
                </p14:cNvPr>
                <p14:cNvContentPartPr/>
                <p14:nvPr/>
              </p14:nvContentPartPr>
              <p14:xfrm>
                <a:off x="2455490" y="6479148"/>
                <a:ext cx="254160" cy="107280"/>
              </p14:xfrm>
            </p:contentPart>
          </mc:Choice>
          <mc:Fallback>
            <p:pic>
              <p:nvPicPr>
                <p:cNvPr id="114" name="Ink 113">
                  <a:extLst>
                    <a:ext uri="{FF2B5EF4-FFF2-40B4-BE49-F238E27FC236}">
                      <a16:creationId xmlns:a16="http://schemas.microsoft.com/office/drawing/2014/main" id="{61BCC0CC-FBCD-9A72-04C7-03D675BEDB33}"/>
                    </a:ext>
                  </a:extLst>
                </p:cNvPr>
                <p:cNvPicPr/>
                <p:nvPr/>
              </p:nvPicPr>
              <p:blipFill>
                <a:blip r:embed="rId175"/>
                <a:stretch>
                  <a:fillRect/>
                </a:stretch>
              </p:blipFill>
              <p:spPr>
                <a:xfrm>
                  <a:off x="2446850" y="6470508"/>
                  <a:ext cx="271800" cy="1249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19" name="Group 118">
            <a:extLst>
              <a:ext uri="{FF2B5EF4-FFF2-40B4-BE49-F238E27FC236}">
                <a16:creationId xmlns:a16="http://schemas.microsoft.com/office/drawing/2014/main" id="{3310045E-1343-68C1-FAF6-EFB831C74F16}"/>
              </a:ext>
            </a:extLst>
          </p:cNvPr>
          <p:cNvGrpSpPr/>
          <p:nvPr/>
        </p:nvGrpSpPr>
        <p:grpSpPr>
          <a:xfrm>
            <a:off x="3342530" y="5957148"/>
            <a:ext cx="427680" cy="487800"/>
            <a:chOff x="3342530" y="5957148"/>
            <a:chExt cx="427680" cy="4878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76">
              <p14:nvContentPartPr>
                <p14:cNvPr id="116" name="Ink 115">
                  <a:extLst>
                    <a:ext uri="{FF2B5EF4-FFF2-40B4-BE49-F238E27FC236}">
                      <a16:creationId xmlns:a16="http://schemas.microsoft.com/office/drawing/2014/main" id="{D9E21E5B-3D84-215B-FAE1-74C9E909AE56}"/>
                    </a:ext>
                  </a:extLst>
                </p14:cNvPr>
                <p14:cNvContentPartPr/>
                <p14:nvPr/>
              </p14:nvContentPartPr>
              <p14:xfrm>
                <a:off x="3342530" y="5957148"/>
                <a:ext cx="262800" cy="122400"/>
              </p14:xfrm>
            </p:contentPart>
          </mc:Choice>
          <mc:Fallback>
            <p:pic>
              <p:nvPicPr>
                <p:cNvPr id="116" name="Ink 115">
                  <a:extLst>
                    <a:ext uri="{FF2B5EF4-FFF2-40B4-BE49-F238E27FC236}">
                      <a16:creationId xmlns:a16="http://schemas.microsoft.com/office/drawing/2014/main" id="{D9E21E5B-3D84-215B-FAE1-74C9E909AE56}"/>
                    </a:ext>
                  </a:extLst>
                </p:cNvPr>
                <p:cNvPicPr/>
                <p:nvPr/>
              </p:nvPicPr>
              <p:blipFill>
                <a:blip r:embed="rId177"/>
                <a:stretch>
                  <a:fillRect/>
                </a:stretch>
              </p:blipFill>
              <p:spPr>
                <a:xfrm>
                  <a:off x="3333890" y="5948148"/>
                  <a:ext cx="280440" cy="140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78">
              <p14:nvContentPartPr>
                <p14:cNvPr id="117" name="Ink 116">
                  <a:extLst>
                    <a:ext uri="{FF2B5EF4-FFF2-40B4-BE49-F238E27FC236}">
                      <a16:creationId xmlns:a16="http://schemas.microsoft.com/office/drawing/2014/main" id="{2FAB5794-C495-D8A4-7AEF-F751D12AF7A7}"/>
                    </a:ext>
                  </a:extLst>
                </p14:cNvPr>
                <p14:cNvContentPartPr/>
                <p14:nvPr/>
              </p14:nvContentPartPr>
              <p14:xfrm>
                <a:off x="3474290" y="6026988"/>
                <a:ext cx="222840" cy="312480"/>
              </p14:xfrm>
            </p:contentPart>
          </mc:Choice>
          <mc:Fallback>
            <p:pic>
              <p:nvPicPr>
                <p:cNvPr id="117" name="Ink 116">
                  <a:extLst>
                    <a:ext uri="{FF2B5EF4-FFF2-40B4-BE49-F238E27FC236}">
                      <a16:creationId xmlns:a16="http://schemas.microsoft.com/office/drawing/2014/main" id="{2FAB5794-C495-D8A4-7AEF-F751D12AF7A7}"/>
                    </a:ext>
                  </a:extLst>
                </p:cNvPr>
                <p:cNvPicPr/>
                <p:nvPr/>
              </p:nvPicPr>
              <p:blipFill>
                <a:blip r:embed="rId179"/>
                <a:stretch>
                  <a:fillRect/>
                </a:stretch>
              </p:blipFill>
              <p:spPr>
                <a:xfrm>
                  <a:off x="3465290" y="6017988"/>
                  <a:ext cx="240480" cy="330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80">
              <p14:nvContentPartPr>
                <p14:cNvPr id="118" name="Ink 117">
                  <a:extLst>
                    <a:ext uri="{FF2B5EF4-FFF2-40B4-BE49-F238E27FC236}">
                      <a16:creationId xmlns:a16="http://schemas.microsoft.com/office/drawing/2014/main" id="{353189A4-6476-AFDD-4AE8-68E87B10F9EB}"/>
                    </a:ext>
                  </a:extLst>
                </p14:cNvPr>
                <p14:cNvContentPartPr/>
                <p14:nvPr/>
              </p14:nvContentPartPr>
              <p14:xfrm>
                <a:off x="3707570" y="6223908"/>
                <a:ext cx="62640" cy="221040"/>
              </p14:xfrm>
            </p:contentPart>
          </mc:Choice>
          <mc:Fallback>
            <p:pic>
              <p:nvPicPr>
                <p:cNvPr id="118" name="Ink 117">
                  <a:extLst>
                    <a:ext uri="{FF2B5EF4-FFF2-40B4-BE49-F238E27FC236}">
                      <a16:creationId xmlns:a16="http://schemas.microsoft.com/office/drawing/2014/main" id="{353189A4-6476-AFDD-4AE8-68E87B10F9EB}"/>
                    </a:ext>
                  </a:extLst>
                </p:cNvPr>
                <p:cNvPicPr/>
                <p:nvPr/>
              </p:nvPicPr>
              <p:blipFill>
                <a:blip r:embed="rId181"/>
                <a:stretch>
                  <a:fillRect/>
                </a:stretch>
              </p:blipFill>
              <p:spPr>
                <a:xfrm>
                  <a:off x="3698570" y="6214908"/>
                  <a:ext cx="80280" cy="238680"/>
                </a:xfrm>
                <a:prstGeom prst="rect">
                  <a:avLst/>
                </a:prstGeom>
              </p:spPr>
            </p:pic>
          </mc:Fallback>
        </mc:AlternateContent>
      </p:grpSp>
    </p:spTree>
    <p:extLst>
      <p:ext uri="{BB962C8B-B14F-4D97-AF65-F5344CB8AC3E}">
        <p14:creationId xmlns:p14="http://schemas.microsoft.com/office/powerpoint/2010/main" val="364315502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DF9D890-3BED-2A90-7B75-0EBAF6B834D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D6AC6D01-978A-72D7-20A9-1E619CDB52E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21" y="0"/>
            <a:ext cx="12189957" cy="685800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D5290A8A-8308-0282-09B9-61685C8D8547}"/>
              </a:ext>
            </a:extLst>
          </p:cNvPr>
          <p:cNvSpPr txBox="1"/>
          <p:nvPr/>
        </p:nvSpPr>
        <p:spPr>
          <a:xfrm>
            <a:off x="5527225" y="1627606"/>
            <a:ext cx="168815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SY" b="1" dirty="0">
                <a:latin typeface="Dubai" panose="020B0503030403030204" pitchFamily="34" charset="-78"/>
                <a:cs typeface="Dubai" panose="020B0503030403030204" pitchFamily="34" charset="-78"/>
              </a:rPr>
              <a:t>الكميات المشتقة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C9129D4B-E949-A662-EBBC-B54E4C48E3B2}"/>
              </a:ext>
            </a:extLst>
          </p:cNvPr>
          <p:cNvSpPr txBox="1"/>
          <p:nvPr/>
        </p:nvSpPr>
        <p:spPr>
          <a:xfrm>
            <a:off x="373626" y="1627606"/>
            <a:ext cx="184846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SY" b="1" dirty="0">
                <a:latin typeface="Dubai" panose="020B0503030403030204" pitchFamily="34" charset="-78"/>
                <a:cs typeface="Dubai" panose="020B0503030403030204" pitchFamily="34" charset="-78"/>
              </a:rPr>
              <a:t>الكميات الأساسية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9875FD39-B570-5C21-9C3D-05D6D854C5A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124086" y="5626501"/>
            <a:ext cx="1066892" cy="1231499"/>
          </a:xfrm>
          <a:prstGeom prst="rect">
            <a:avLst/>
          </a:prstGeom>
        </p:spPr>
      </p:pic>
      <mc:AlternateContent xmlns:mc="http://schemas.openxmlformats.org/markup-compatibility/2006">
        <mc:Choice xmlns:p14="http://schemas.microsoft.com/office/powerpoint/2010/main" Requires="p14">
          <p:contentPart p14:bwMode="auto" r:id="rId4">
            <p14:nvContentPartPr>
              <p14:cNvPr id="2" name="Ink 1">
                <a:extLst>
                  <a:ext uri="{FF2B5EF4-FFF2-40B4-BE49-F238E27FC236}">
                    <a16:creationId xmlns:a16="http://schemas.microsoft.com/office/drawing/2014/main" id="{946B78A4-A29D-C3F2-A3FA-916FE25E5777}"/>
                  </a:ext>
                </a:extLst>
              </p14:cNvPr>
              <p14:cNvContentPartPr/>
              <p14:nvPr/>
            </p14:nvContentPartPr>
            <p14:xfrm>
              <a:off x="1101530" y="2505108"/>
              <a:ext cx="698040" cy="1739160"/>
            </p14:xfrm>
          </p:contentPart>
        </mc:Choice>
        <mc:Fallback>
          <p:pic>
            <p:nvPicPr>
              <p:cNvPr id="2" name="Ink 1">
                <a:extLst>
                  <a:ext uri="{FF2B5EF4-FFF2-40B4-BE49-F238E27FC236}">
                    <a16:creationId xmlns:a16="http://schemas.microsoft.com/office/drawing/2014/main" id="{946B78A4-A29D-C3F2-A3FA-916FE25E5777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092890" y="2496108"/>
                <a:ext cx="715680" cy="1756800"/>
              </a:xfrm>
              <a:prstGeom prst="rect">
                <a:avLst/>
              </a:prstGeom>
            </p:spPr>
          </p:pic>
        </mc:Fallback>
      </mc:AlternateContent>
      <p:grpSp>
        <p:nvGrpSpPr>
          <p:cNvPr id="13" name="Group 12">
            <a:extLst>
              <a:ext uri="{FF2B5EF4-FFF2-40B4-BE49-F238E27FC236}">
                <a16:creationId xmlns:a16="http://schemas.microsoft.com/office/drawing/2014/main" id="{284B2703-FCDB-87C7-21D3-2839EFD23412}"/>
              </a:ext>
            </a:extLst>
          </p:cNvPr>
          <p:cNvGrpSpPr/>
          <p:nvPr/>
        </p:nvGrpSpPr>
        <p:grpSpPr>
          <a:xfrm>
            <a:off x="6184370" y="2605908"/>
            <a:ext cx="1091880" cy="454680"/>
            <a:chOff x="6184370" y="2605908"/>
            <a:chExt cx="1091880" cy="4546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6">
              <p14:nvContentPartPr>
                <p14:cNvPr id="4" name="Ink 3">
                  <a:extLst>
                    <a:ext uri="{FF2B5EF4-FFF2-40B4-BE49-F238E27FC236}">
                      <a16:creationId xmlns:a16="http://schemas.microsoft.com/office/drawing/2014/main" id="{D2308FA1-2C3B-8572-3B2F-F1E6A8797816}"/>
                    </a:ext>
                  </a:extLst>
                </p14:cNvPr>
                <p14:cNvContentPartPr/>
                <p14:nvPr/>
              </p14:nvContentPartPr>
              <p14:xfrm>
                <a:off x="6869810" y="2684028"/>
                <a:ext cx="406440" cy="244080"/>
              </p14:xfrm>
            </p:contentPart>
          </mc:Choice>
          <mc:Fallback>
            <p:pic>
              <p:nvPicPr>
                <p:cNvPr id="4" name="Ink 3">
                  <a:extLst>
                    <a:ext uri="{FF2B5EF4-FFF2-40B4-BE49-F238E27FC236}">
                      <a16:creationId xmlns:a16="http://schemas.microsoft.com/office/drawing/2014/main" id="{D2308FA1-2C3B-8572-3B2F-F1E6A8797816}"/>
                    </a:ext>
                  </a:extLst>
                </p:cNvPr>
                <p:cNvPicPr/>
                <p:nvPr/>
              </p:nvPicPr>
              <p:blipFill>
                <a:blip r:embed="rId7"/>
                <a:stretch>
                  <a:fillRect/>
                </a:stretch>
              </p:blipFill>
              <p:spPr>
                <a:xfrm>
                  <a:off x="6861170" y="2675388"/>
                  <a:ext cx="424080" cy="261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">
              <p14:nvContentPartPr>
                <p14:cNvPr id="6" name="Ink 5">
                  <a:extLst>
                    <a:ext uri="{FF2B5EF4-FFF2-40B4-BE49-F238E27FC236}">
                      <a16:creationId xmlns:a16="http://schemas.microsoft.com/office/drawing/2014/main" id="{CDF5828B-2A5B-70AB-395B-1F78F2930C34}"/>
                    </a:ext>
                  </a:extLst>
                </p14:cNvPr>
                <p14:cNvContentPartPr/>
                <p14:nvPr/>
              </p14:nvContentPartPr>
              <p14:xfrm>
                <a:off x="6834530" y="2733348"/>
                <a:ext cx="297360" cy="307440"/>
              </p14:xfrm>
            </p:contentPart>
          </mc:Choice>
          <mc:Fallback>
            <p:pic>
              <p:nvPicPr>
                <p:cNvPr id="6" name="Ink 5">
                  <a:extLst>
                    <a:ext uri="{FF2B5EF4-FFF2-40B4-BE49-F238E27FC236}">
                      <a16:creationId xmlns:a16="http://schemas.microsoft.com/office/drawing/2014/main" id="{CDF5828B-2A5B-70AB-395B-1F78F2930C34}"/>
                    </a:ext>
                  </a:extLst>
                </p:cNvPr>
                <p:cNvPicPr/>
                <p:nvPr/>
              </p:nvPicPr>
              <p:blipFill>
                <a:blip r:embed="rId9"/>
                <a:stretch>
                  <a:fillRect/>
                </a:stretch>
              </p:blipFill>
              <p:spPr>
                <a:xfrm>
                  <a:off x="6825890" y="2724708"/>
                  <a:ext cx="315000" cy="325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">
              <p14:nvContentPartPr>
                <p14:cNvPr id="9" name="Ink 8">
                  <a:extLst>
                    <a:ext uri="{FF2B5EF4-FFF2-40B4-BE49-F238E27FC236}">
                      <a16:creationId xmlns:a16="http://schemas.microsoft.com/office/drawing/2014/main" id="{D991DDAE-4877-CE7F-CED2-6476E19E3A2B}"/>
                    </a:ext>
                  </a:extLst>
                </p14:cNvPr>
                <p14:cNvContentPartPr/>
                <p14:nvPr/>
              </p14:nvContentPartPr>
              <p14:xfrm>
                <a:off x="6638330" y="2625348"/>
                <a:ext cx="185400" cy="387720"/>
              </p14:xfrm>
            </p:contentPart>
          </mc:Choice>
          <mc:Fallback>
            <p:pic>
              <p:nvPicPr>
                <p:cNvPr id="9" name="Ink 8">
                  <a:extLst>
                    <a:ext uri="{FF2B5EF4-FFF2-40B4-BE49-F238E27FC236}">
                      <a16:creationId xmlns:a16="http://schemas.microsoft.com/office/drawing/2014/main" id="{D991DDAE-4877-CE7F-CED2-6476E19E3A2B}"/>
                    </a:ext>
                  </a:extLst>
                </p:cNvPr>
                <p:cNvPicPr/>
                <p:nvPr/>
              </p:nvPicPr>
              <p:blipFill>
                <a:blip r:embed="rId11"/>
                <a:stretch>
                  <a:fillRect/>
                </a:stretch>
              </p:blipFill>
              <p:spPr>
                <a:xfrm>
                  <a:off x="6629690" y="2616348"/>
                  <a:ext cx="203040" cy="405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">
              <p14:nvContentPartPr>
                <p14:cNvPr id="10" name="Ink 9">
                  <a:extLst>
                    <a:ext uri="{FF2B5EF4-FFF2-40B4-BE49-F238E27FC236}">
                      <a16:creationId xmlns:a16="http://schemas.microsoft.com/office/drawing/2014/main" id="{3474BB30-8E45-3023-0CE4-E881790EAF76}"/>
                    </a:ext>
                  </a:extLst>
                </p14:cNvPr>
                <p14:cNvContentPartPr/>
                <p14:nvPr/>
              </p14:nvContentPartPr>
              <p14:xfrm>
                <a:off x="6382370" y="2713548"/>
                <a:ext cx="342720" cy="136080"/>
              </p14:xfrm>
            </p:contentPart>
          </mc:Choice>
          <mc:Fallback>
            <p:pic>
              <p:nvPicPr>
                <p:cNvPr id="10" name="Ink 9">
                  <a:extLst>
                    <a:ext uri="{FF2B5EF4-FFF2-40B4-BE49-F238E27FC236}">
                      <a16:creationId xmlns:a16="http://schemas.microsoft.com/office/drawing/2014/main" id="{3474BB30-8E45-3023-0CE4-E881790EAF76}"/>
                    </a:ext>
                  </a:extLst>
                </p:cNvPr>
                <p:cNvPicPr/>
                <p:nvPr/>
              </p:nvPicPr>
              <p:blipFill>
                <a:blip r:embed="rId13"/>
                <a:stretch>
                  <a:fillRect/>
                </a:stretch>
              </p:blipFill>
              <p:spPr>
                <a:xfrm>
                  <a:off x="6373730" y="2704548"/>
                  <a:ext cx="360360" cy="153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">
              <p14:nvContentPartPr>
                <p14:cNvPr id="11" name="Ink 10">
                  <a:extLst>
                    <a:ext uri="{FF2B5EF4-FFF2-40B4-BE49-F238E27FC236}">
                      <a16:creationId xmlns:a16="http://schemas.microsoft.com/office/drawing/2014/main" id="{A1122406-431C-5DC9-53BA-93A362A7A915}"/>
                    </a:ext>
                  </a:extLst>
                </p14:cNvPr>
                <p14:cNvContentPartPr/>
                <p14:nvPr/>
              </p14:nvContentPartPr>
              <p14:xfrm>
                <a:off x="6224330" y="2605908"/>
                <a:ext cx="342720" cy="369000"/>
              </p14:xfrm>
            </p:contentPart>
          </mc:Choice>
          <mc:Fallback>
            <p:pic>
              <p:nvPicPr>
                <p:cNvPr id="11" name="Ink 10">
                  <a:extLst>
                    <a:ext uri="{FF2B5EF4-FFF2-40B4-BE49-F238E27FC236}">
                      <a16:creationId xmlns:a16="http://schemas.microsoft.com/office/drawing/2014/main" id="{A1122406-431C-5DC9-53BA-93A362A7A915}"/>
                    </a:ext>
                  </a:extLst>
                </p:cNvPr>
                <p:cNvPicPr/>
                <p:nvPr/>
              </p:nvPicPr>
              <p:blipFill>
                <a:blip r:embed="rId15"/>
                <a:stretch>
                  <a:fillRect/>
                </a:stretch>
              </p:blipFill>
              <p:spPr>
                <a:xfrm>
                  <a:off x="6215690" y="2597268"/>
                  <a:ext cx="360360" cy="386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6">
              <p14:nvContentPartPr>
                <p14:cNvPr id="12" name="Ink 11">
                  <a:extLst>
                    <a:ext uri="{FF2B5EF4-FFF2-40B4-BE49-F238E27FC236}">
                      <a16:creationId xmlns:a16="http://schemas.microsoft.com/office/drawing/2014/main" id="{102294A1-9A93-F015-FB37-A5050B0A7C52}"/>
                    </a:ext>
                  </a:extLst>
                </p14:cNvPr>
                <p14:cNvContentPartPr/>
                <p14:nvPr/>
              </p14:nvContentPartPr>
              <p14:xfrm>
                <a:off x="6184370" y="2659548"/>
                <a:ext cx="155520" cy="401040"/>
              </p14:xfrm>
            </p:contentPart>
          </mc:Choice>
          <mc:Fallback>
            <p:pic>
              <p:nvPicPr>
                <p:cNvPr id="12" name="Ink 11">
                  <a:extLst>
                    <a:ext uri="{FF2B5EF4-FFF2-40B4-BE49-F238E27FC236}">
                      <a16:creationId xmlns:a16="http://schemas.microsoft.com/office/drawing/2014/main" id="{102294A1-9A93-F015-FB37-A5050B0A7C52}"/>
                    </a:ext>
                  </a:extLst>
                </p:cNvPr>
                <p:cNvPicPr/>
                <p:nvPr/>
              </p:nvPicPr>
              <p:blipFill>
                <a:blip r:embed="rId17"/>
                <a:stretch>
                  <a:fillRect/>
                </a:stretch>
              </p:blipFill>
              <p:spPr>
                <a:xfrm>
                  <a:off x="6175370" y="2650908"/>
                  <a:ext cx="173160" cy="4186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7" name="Group 16">
            <a:extLst>
              <a:ext uri="{FF2B5EF4-FFF2-40B4-BE49-F238E27FC236}">
                <a16:creationId xmlns:a16="http://schemas.microsoft.com/office/drawing/2014/main" id="{EC13FD26-7C91-7CB8-FEDF-3B94AA1824A6}"/>
              </a:ext>
            </a:extLst>
          </p:cNvPr>
          <p:cNvGrpSpPr/>
          <p:nvPr/>
        </p:nvGrpSpPr>
        <p:grpSpPr>
          <a:xfrm>
            <a:off x="6660650" y="3224028"/>
            <a:ext cx="464400" cy="245160"/>
            <a:chOff x="6660650" y="3224028"/>
            <a:chExt cx="464400" cy="2451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8">
              <p14:nvContentPartPr>
                <p14:cNvPr id="14" name="Ink 13">
                  <a:extLst>
                    <a:ext uri="{FF2B5EF4-FFF2-40B4-BE49-F238E27FC236}">
                      <a16:creationId xmlns:a16="http://schemas.microsoft.com/office/drawing/2014/main" id="{6E1C3E0D-E601-1F08-2A68-6E47D5C669A2}"/>
                    </a:ext>
                  </a:extLst>
                </p14:cNvPr>
                <p14:cNvContentPartPr/>
                <p14:nvPr/>
              </p14:nvContentPartPr>
              <p14:xfrm>
                <a:off x="7068890" y="3233028"/>
                <a:ext cx="56160" cy="132480"/>
              </p14:xfrm>
            </p:contentPart>
          </mc:Choice>
          <mc:Fallback>
            <p:pic>
              <p:nvPicPr>
                <p:cNvPr id="14" name="Ink 13">
                  <a:extLst>
                    <a:ext uri="{FF2B5EF4-FFF2-40B4-BE49-F238E27FC236}">
                      <a16:creationId xmlns:a16="http://schemas.microsoft.com/office/drawing/2014/main" id="{6E1C3E0D-E601-1F08-2A68-6E47D5C669A2}"/>
                    </a:ext>
                  </a:extLst>
                </p:cNvPr>
                <p:cNvPicPr/>
                <p:nvPr/>
              </p:nvPicPr>
              <p:blipFill>
                <a:blip r:embed="rId19"/>
                <a:stretch>
                  <a:fillRect/>
                </a:stretch>
              </p:blipFill>
              <p:spPr>
                <a:xfrm>
                  <a:off x="7060250" y="3224388"/>
                  <a:ext cx="73800" cy="150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0">
              <p14:nvContentPartPr>
                <p14:cNvPr id="15" name="Ink 14">
                  <a:extLst>
                    <a:ext uri="{FF2B5EF4-FFF2-40B4-BE49-F238E27FC236}">
                      <a16:creationId xmlns:a16="http://schemas.microsoft.com/office/drawing/2014/main" id="{74672CD9-B61B-2AF9-678D-5510CB9F7017}"/>
                    </a:ext>
                  </a:extLst>
                </p14:cNvPr>
                <p14:cNvContentPartPr/>
                <p14:nvPr/>
              </p14:nvContentPartPr>
              <p14:xfrm>
                <a:off x="6852170" y="3230148"/>
                <a:ext cx="180000" cy="239040"/>
              </p14:xfrm>
            </p:contentPart>
          </mc:Choice>
          <mc:Fallback>
            <p:pic>
              <p:nvPicPr>
                <p:cNvPr id="15" name="Ink 14">
                  <a:extLst>
                    <a:ext uri="{FF2B5EF4-FFF2-40B4-BE49-F238E27FC236}">
                      <a16:creationId xmlns:a16="http://schemas.microsoft.com/office/drawing/2014/main" id="{74672CD9-B61B-2AF9-678D-5510CB9F7017}"/>
                    </a:ext>
                  </a:extLst>
                </p:cNvPr>
                <p:cNvPicPr/>
                <p:nvPr/>
              </p:nvPicPr>
              <p:blipFill>
                <a:blip r:embed="rId21"/>
                <a:stretch>
                  <a:fillRect/>
                </a:stretch>
              </p:blipFill>
              <p:spPr>
                <a:xfrm>
                  <a:off x="6843530" y="3221148"/>
                  <a:ext cx="197640" cy="256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2">
              <p14:nvContentPartPr>
                <p14:cNvPr id="16" name="Ink 15">
                  <a:extLst>
                    <a:ext uri="{FF2B5EF4-FFF2-40B4-BE49-F238E27FC236}">
                      <a16:creationId xmlns:a16="http://schemas.microsoft.com/office/drawing/2014/main" id="{6544DCFE-0AC7-DACC-D5B6-8DD674F3A771}"/>
                    </a:ext>
                  </a:extLst>
                </p14:cNvPr>
                <p14:cNvContentPartPr/>
                <p14:nvPr/>
              </p14:nvContentPartPr>
              <p14:xfrm>
                <a:off x="6660650" y="3224028"/>
                <a:ext cx="234000" cy="175680"/>
              </p14:xfrm>
            </p:contentPart>
          </mc:Choice>
          <mc:Fallback>
            <p:pic>
              <p:nvPicPr>
                <p:cNvPr id="16" name="Ink 15">
                  <a:extLst>
                    <a:ext uri="{FF2B5EF4-FFF2-40B4-BE49-F238E27FC236}">
                      <a16:creationId xmlns:a16="http://schemas.microsoft.com/office/drawing/2014/main" id="{6544DCFE-0AC7-DACC-D5B6-8DD674F3A771}"/>
                    </a:ext>
                  </a:extLst>
                </p:cNvPr>
                <p:cNvPicPr/>
                <p:nvPr/>
              </p:nvPicPr>
              <p:blipFill>
                <a:blip r:embed="rId23"/>
                <a:stretch>
                  <a:fillRect/>
                </a:stretch>
              </p:blipFill>
              <p:spPr>
                <a:xfrm>
                  <a:off x="6652010" y="3215388"/>
                  <a:ext cx="251640" cy="1933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D3D11767-AEAC-EF4B-E629-D9ACFB7FB099}"/>
              </a:ext>
            </a:extLst>
          </p:cNvPr>
          <p:cNvGrpSpPr/>
          <p:nvPr/>
        </p:nvGrpSpPr>
        <p:grpSpPr>
          <a:xfrm>
            <a:off x="10618490" y="3268668"/>
            <a:ext cx="78840" cy="103680"/>
            <a:chOff x="10618490" y="3268668"/>
            <a:chExt cx="78840" cy="1036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24">
              <p14:nvContentPartPr>
                <p14:cNvPr id="18" name="Ink 17">
                  <a:extLst>
                    <a:ext uri="{FF2B5EF4-FFF2-40B4-BE49-F238E27FC236}">
                      <a16:creationId xmlns:a16="http://schemas.microsoft.com/office/drawing/2014/main" id="{5E598B19-75D9-6FE9-7195-E3D293CE7FF3}"/>
                    </a:ext>
                  </a:extLst>
                </p14:cNvPr>
                <p14:cNvContentPartPr/>
                <p14:nvPr/>
              </p14:nvContentPartPr>
              <p14:xfrm>
                <a:off x="10618490" y="3323388"/>
                <a:ext cx="78840" cy="48960"/>
              </p14:xfrm>
            </p:contentPart>
          </mc:Choice>
          <mc:Fallback>
            <p:pic>
              <p:nvPicPr>
                <p:cNvPr id="18" name="Ink 17">
                  <a:extLst>
                    <a:ext uri="{FF2B5EF4-FFF2-40B4-BE49-F238E27FC236}">
                      <a16:creationId xmlns:a16="http://schemas.microsoft.com/office/drawing/2014/main" id="{5E598B19-75D9-6FE9-7195-E3D293CE7FF3}"/>
                    </a:ext>
                  </a:extLst>
                </p:cNvPr>
                <p:cNvPicPr/>
                <p:nvPr/>
              </p:nvPicPr>
              <p:blipFill>
                <a:blip r:embed="rId25"/>
                <a:stretch>
                  <a:fillRect/>
                </a:stretch>
              </p:blipFill>
              <p:spPr>
                <a:xfrm>
                  <a:off x="10609850" y="3314748"/>
                  <a:ext cx="96480" cy="66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6">
              <p14:nvContentPartPr>
                <p14:cNvPr id="19" name="Ink 18">
                  <a:extLst>
                    <a:ext uri="{FF2B5EF4-FFF2-40B4-BE49-F238E27FC236}">
                      <a16:creationId xmlns:a16="http://schemas.microsoft.com/office/drawing/2014/main" id="{E7162360-0350-2BD7-346E-0A4D0A465F08}"/>
                    </a:ext>
                  </a:extLst>
                </p14:cNvPr>
                <p14:cNvContentPartPr/>
                <p14:nvPr/>
              </p14:nvContentPartPr>
              <p14:xfrm>
                <a:off x="10618490" y="3268668"/>
                <a:ext cx="77760" cy="25200"/>
              </p14:xfrm>
            </p:contentPart>
          </mc:Choice>
          <mc:Fallback>
            <p:pic>
              <p:nvPicPr>
                <p:cNvPr id="19" name="Ink 18">
                  <a:extLst>
                    <a:ext uri="{FF2B5EF4-FFF2-40B4-BE49-F238E27FC236}">
                      <a16:creationId xmlns:a16="http://schemas.microsoft.com/office/drawing/2014/main" id="{E7162360-0350-2BD7-346E-0A4D0A465F08}"/>
                    </a:ext>
                  </a:extLst>
                </p:cNvPr>
                <p:cNvPicPr/>
                <p:nvPr/>
              </p:nvPicPr>
              <p:blipFill>
                <a:blip r:embed="rId27"/>
                <a:stretch>
                  <a:fillRect/>
                </a:stretch>
              </p:blipFill>
              <p:spPr>
                <a:xfrm>
                  <a:off x="10609850" y="3260028"/>
                  <a:ext cx="95400" cy="428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30" name="Group 29">
            <a:extLst>
              <a:ext uri="{FF2B5EF4-FFF2-40B4-BE49-F238E27FC236}">
                <a16:creationId xmlns:a16="http://schemas.microsoft.com/office/drawing/2014/main" id="{082B8149-84BB-EB13-79FA-F1C8D84D2F0F}"/>
              </a:ext>
            </a:extLst>
          </p:cNvPr>
          <p:cNvGrpSpPr/>
          <p:nvPr/>
        </p:nvGrpSpPr>
        <p:grpSpPr>
          <a:xfrm>
            <a:off x="10943210" y="3155988"/>
            <a:ext cx="570600" cy="433800"/>
            <a:chOff x="10943210" y="3155988"/>
            <a:chExt cx="570600" cy="4338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28">
              <p14:nvContentPartPr>
                <p14:cNvPr id="21" name="Ink 20">
                  <a:extLst>
                    <a:ext uri="{FF2B5EF4-FFF2-40B4-BE49-F238E27FC236}">
                      <a16:creationId xmlns:a16="http://schemas.microsoft.com/office/drawing/2014/main" id="{018D5417-2A95-147C-9B08-8C1AA0756E57}"/>
                    </a:ext>
                  </a:extLst>
                </p14:cNvPr>
                <p14:cNvContentPartPr/>
                <p14:nvPr/>
              </p14:nvContentPartPr>
              <p14:xfrm>
                <a:off x="10943210" y="3155988"/>
                <a:ext cx="50040" cy="146880"/>
              </p14:xfrm>
            </p:contentPart>
          </mc:Choice>
          <mc:Fallback>
            <p:pic>
              <p:nvPicPr>
                <p:cNvPr id="21" name="Ink 20">
                  <a:extLst>
                    <a:ext uri="{FF2B5EF4-FFF2-40B4-BE49-F238E27FC236}">
                      <a16:creationId xmlns:a16="http://schemas.microsoft.com/office/drawing/2014/main" id="{018D5417-2A95-147C-9B08-8C1AA0756E57}"/>
                    </a:ext>
                  </a:extLst>
                </p:cNvPr>
                <p:cNvPicPr/>
                <p:nvPr/>
              </p:nvPicPr>
              <p:blipFill>
                <a:blip r:embed="rId29"/>
                <a:stretch>
                  <a:fillRect/>
                </a:stretch>
              </p:blipFill>
              <p:spPr>
                <a:xfrm>
                  <a:off x="10934210" y="3147348"/>
                  <a:ext cx="67680" cy="164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0">
              <p14:nvContentPartPr>
                <p14:cNvPr id="22" name="Ink 21">
                  <a:extLst>
                    <a:ext uri="{FF2B5EF4-FFF2-40B4-BE49-F238E27FC236}">
                      <a16:creationId xmlns:a16="http://schemas.microsoft.com/office/drawing/2014/main" id="{2B9E7E83-EF31-535C-28CC-B57891FA6DE2}"/>
                    </a:ext>
                  </a:extLst>
                </p14:cNvPr>
                <p14:cNvContentPartPr/>
                <p14:nvPr/>
              </p14:nvContentPartPr>
              <p14:xfrm>
                <a:off x="10962650" y="3202068"/>
                <a:ext cx="117360" cy="63360"/>
              </p14:xfrm>
            </p:contentPart>
          </mc:Choice>
          <mc:Fallback>
            <p:pic>
              <p:nvPicPr>
                <p:cNvPr id="22" name="Ink 21">
                  <a:extLst>
                    <a:ext uri="{FF2B5EF4-FFF2-40B4-BE49-F238E27FC236}">
                      <a16:creationId xmlns:a16="http://schemas.microsoft.com/office/drawing/2014/main" id="{2B9E7E83-EF31-535C-28CC-B57891FA6DE2}"/>
                    </a:ext>
                  </a:extLst>
                </p:cNvPr>
                <p:cNvPicPr/>
                <p:nvPr/>
              </p:nvPicPr>
              <p:blipFill>
                <a:blip r:embed="rId31"/>
                <a:stretch>
                  <a:fillRect/>
                </a:stretch>
              </p:blipFill>
              <p:spPr>
                <a:xfrm>
                  <a:off x="10954010" y="3193428"/>
                  <a:ext cx="135000" cy="81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2">
              <p14:nvContentPartPr>
                <p14:cNvPr id="23" name="Ink 22">
                  <a:extLst>
                    <a:ext uri="{FF2B5EF4-FFF2-40B4-BE49-F238E27FC236}">
                      <a16:creationId xmlns:a16="http://schemas.microsoft.com/office/drawing/2014/main" id="{4E45CECB-2033-1429-84BA-49C0AE921740}"/>
                    </a:ext>
                  </a:extLst>
                </p14:cNvPr>
                <p14:cNvContentPartPr/>
                <p14:nvPr/>
              </p14:nvContentPartPr>
              <p14:xfrm>
                <a:off x="11080010" y="3215028"/>
                <a:ext cx="74520" cy="168840"/>
              </p14:xfrm>
            </p:contentPart>
          </mc:Choice>
          <mc:Fallback>
            <p:pic>
              <p:nvPicPr>
                <p:cNvPr id="23" name="Ink 22">
                  <a:extLst>
                    <a:ext uri="{FF2B5EF4-FFF2-40B4-BE49-F238E27FC236}">
                      <a16:creationId xmlns:a16="http://schemas.microsoft.com/office/drawing/2014/main" id="{4E45CECB-2033-1429-84BA-49C0AE921740}"/>
                    </a:ext>
                  </a:extLst>
                </p:cNvPr>
                <p:cNvPicPr/>
                <p:nvPr/>
              </p:nvPicPr>
              <p:blipFill>
                <a:blip r:embed="rId33"/>
                <a:stretch>
                  <a:fillRect/>
                </a:stretch>
              </p:blipFill>
              <p:spPr>
                <a:xfrm>
                  <a:off x="11071010" y="3206388"/>
                  <a:ext cx="92160" cy="186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4">
              <p14:nvContentPartPr>
                <p14:cNvPr id="24" name="Ink 23">
                  <a:extLst>
                    <a:ext uri="{FF2B5EF4-FFF2-40B4-BE49-F238E27FC236}">
                      <a16:creationId xmlns:a16="http://schemas.microsoft.com/office/drawing/2014/main" id="{03AB5C67-8701-B2E2-EDE4-3DCF15EC2B3E}"/>
                    </a:ext>
                  </a:extLst>
                </p14:cNvPr>
                <p14:cNvContentPartPr/>
                <p14:nvPr/>
              </p14:nvContentPartPr>
              <p14:xfrm>
                <a:off x="11179010" y="3274068"/>
                <a:ext cx="51120" cy="17640"/>
              </p14:xfrm>
            </p:contentPart>
          </mc:Choice>
          <mc:Fallback>
            <p:pic>
              <p:nvPicPr>
                <p:cNvPr id="24" name="Ink 23">
                  <a:extLst>
                    <a:ext uri="{FF2B5EF4-FFF2-40B4-BE49-F238E27FC236}">
                      <a16:creationId xmlns:a16="http://schemas.microsoft.com/office/drawing/2014/main" id="{03AB5C67-8701-B2E2-EDE4-3DCF15EC2B3E}"/>
                    </a:ext>
                  </a:extLst>
                </p:cNvPr>
                <p:cNvPicPr/>
                <p:nvPr/>
              </p:nvPicPr>
              <p:blipFill>
                <a:blip r:embed="rId35"/>
                <a:stretch>
                  <a:fillRect/>
                </a:stretch>
              </p:blipFill>
              <p:spPr>
                <a:xfrm>
                  <a:off x="11170370" y="3265428"/>
                  <a:ext cx="68760" cy="35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6">
              <p14:nvContentPartPr>
                <p14:cNvPr id="25" name="Ink 24">
                  <a:extLst>
                    <a:ext uri="{FF2B5EF4-FFF2-40B4-BE49-F238E27FC236}">
                      <a16:creationId xmlns:a16="http://schemas.microsoft.com/office/drawing/2014/main" id="{8D2151D2-FEA8-5473-C770-539F6908868D}"/>
                    </a:ext>
                  </a:extLst>
                </p14:cNvPr>
                <p14:cNvContentPartPr/>
                <p14:nvPr/>
              </p14:nvContentPartPr>
              <p14:xfrm>
                <a:off x="11257850" y="3222948"/>
                <a:ext cx="149760" cy="55080"/>
              </p14:xfrm>
            </p:contentPart>
          </mc:Choice>
          <mc:Fallback>
            <p:pic>
              <p:nvPicPr>
                <p:cNvPr id="25" name="Ink 24">
                  <a:extLst>
                    <a:ext uri="{FF2B5EF4-FFF2-40B4-BE49-F238E27FC236}">
                      <a16:creationId xmlns:a16="http://schemas.microsoft.com/office/drawing/2014/main" id="{8D2151D2-FEA8-5473-C770-539F6908868D}"/>
                    </a:ext>
                  </a:extLst>
                </p:cNvPr>
                <p:cNvPicPr/>
                <p:nvPr/>
              </p:nvPicPr>
              <p:blipFill>
                <a:blip r:embed="rId37"/>
                <a:stretch>
                  <a:fillRect/>
                </a:stretch>
              </p:blipFill>
              <p:spPr>
                <a:xfrm>
                  <a:off x="11248850" y="3214308"/>
                  <a:ext cx="167400" cy="72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8">
              <p14:nvContentPartPr>
                <p14:cNvPr id="26" name="Ink 25">
                  <a:extLst>
                    <a:ext uri="{FF2B5EF4-FFF2-40B4-BE49-F238E27FC236}">
                      <a16:creationId xmlns:a16="http://schemas.microsoft.com/office/drawing/2014/main" id="{0415B2FA-7B1F-95D6-B962-9D2AACD313E7}"/>
                    </a:ext>
                  </a:extLst>
                </p14:cNvPr>
                <p14:cNvContentPartPr/>
                <p14:nvPr/>
              </p14:nvContentPartPr>
              <p14:xfrm>
                <a:off x="11090090" y="3323388"/>
                <a:ext cx="365040" cy="142920"/>
              </p14:xfrm>
            </p:contentPart>
          </mc:Choice>
          <mc:Fallback>
            <p:pic>
              <p:nvPicPr>
                <p:cNvPr id="26" name="Ink 25">
                  <a:extLst>
                    <a:ext uri="{FF2B5EF4-FFF2-40B4-BE49-F238E27FC236}">
                      <a16:creationId xmlns:a16="http://schemas.microsoft.com/office/drawing/2014/main" id="{0415B2FA-7B1F-95D6-B962-9D2AACD313E7}"/>
                    </a:ext>
                  </a:extLst>
                </p:cNvPr>
                <p:cNvPicPr/>
                <p:nvPr/>
              </p:nvPicPr>
              <p:blipFill>
                <a:blip r:embed="rId39"/>
                <a:stretch>
                  <a:fillRect/>
                </a:stretch>
              </p:blipFill>
              <p:spPr>
                <a:xfrm>
                  <a:off x="11081090" y="3314388"/>
                  <a:ext cx="382680" cy="160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0">
              <p14:nvContentPartPr>
                <p14:cNvPr id="27" name="Ink 26">
                  <a:extLst>
                    <a:ext uri="{FF2B5EF4-FFF2-40B4-BE49-F238E27FC236}">
                      <a16:creationId xmlns:a16="http://schemas.microsoft.com/office/drawing/2014/main" id="{643772EA-7C0C-303F-311E-5AF632F8A69E}"/>
                    </a:ext>
                  </a:extLst>
                </p14:cNvPr>
                <p14:cNvContentPartPr/>
                <p14:nvPr/>
              </p14:nvContentPartPr>
              <p14:xfrm>
                <a:off x="11307530" y="3392148"/>
                <a:ext cx="148680" cy="197640"/>
              </p14:xfrm>
            </p:contentPart>
          </mc:Choice>
          <mc:Fallback>
            <p:pic>
              <p:nvPicPr>
                <p:cNvPr id="27" name="Ink 26">
                  <a:extLst>
                    <a:ext uri="{FF2B5EF4-FFF2-40B4-BE49-F238E27FC236}">
                      <a16:creationId xmlns:a16="http://schemas.microsoft.com/office/drawing/2014/main" id="{643772EA-7C0C-303F-311E-5AF632F8A69E}"/>
                    </a:ext>
                  </a:extLst>
                </p:cNvPr>
                <p:cNvPicPr/>
                <p:nvPr/>
              </p:nvPicPr>
              <p:blipFill>
                <a:blip r:embed="rId41"/>
                <a:stretch>
                  <a:fillRect/>
                </a:stretch>
              </p:blipFill>
              <p:spPr>
                <a:xfrm>
                  <a:off x="11298530" y="3383508"/>
                  <a:ext cx="166320" cy="215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2">
              <p14:nvContentPartPr>
                <p14:cNvPr id="29" name="Ink 28">
                  <a:extLst>
                    <a:ext uri="{FF2B5EF4-FFF2-40B4-BE49-F238E27FC236}">
                      <a16:creationId xmlns:a16="http://schemas.microsoft.com/office/drawing/2014/main" id="{019ECC76-5BF0-B519-59CA-02EEAE83C2F7}"/>
                    </a:ext>
                  </a:extLst>
                </p14:cNvPr>
                <p14:cNvContentPartPr/>
                <p14:nvPr/>
              </p14:nvContentPartPr>
              <p14:xfrm>
                <a:off x="11385290" y="3394308"/>
                <a:ext cx="128520" cy="104400"/>
              </p14:xfrm>
            </p:contentPart>
          </mc:Choice>
          <mc:Fallback>
            <p:pic>
              <p:nvPicPr>
                <p:cNvPr id="29" name="Ink 28">
                  <a:extLst>
                    <a:ext uri="{FF2B5EF4-FFF2-40B4-BE49-F238E27FC236}">
                      <a16:creationId xmlns:a16="http://schemas.microsoft.com/office/drawing/2014/main" id="{019ECC76-5BF0-B519-59CA-02EEAE83C2F7}"/>
                    </a:ext>
                  </a:extLst>
                </p:cNvPr>
                <p:cNvPicPr/>
                <p:nvPr/>
              </p:nvPicPr>
              <p:blipFill>
                <a:blip r:embed="rId43"/>
                <a:stretch>
                  <a:fillRect/>
                </a:stretch>
              </p:blipFill>
              <p:spPr>
                <a:xfrm>
                  <a:off x="11376650" y="3385668"/>
                  <a:ext cx="146160" cy="1220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33" name="Group 32">
            <a:extLst>
              <a:ext uri="{FF2B5EF4-FFF2-40B4-BE49-F238E27FC236}">
                <a16:creationId xmlns:a16="http://schemas.microsoft.com/office/drawing/2014/main" id="{38D91A8A-39D0-2830-ECCF-6E2B1091E283}"/>
              </a:ext>
            </a:extLst>
          </p:cNvPr>
          <p:cNvGrpSpPr/>
          <p:nvPr/>
        </p:nvGrpSpPr>
        <p:grpSpPr>
          <a:xfrm>
            <a:off x="6241610" y="3706428"/>
            <a:ext cx="483840" cy="398520"/>
            <a:chOff x="6241610" y="3706428"/>
            <a:chExt cx="483840" cy="3985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44">
              <p14:nvContentPartPr>
                <p14:cNvPr id="31" name="Ink 30">
                  <a:extLst>
                    <a:ext uri="{FF2B5EF4-FFF2-40B4-BE49-F238E27FC236}">
                      <a16:creationId xmlns:a16="http://schemas.microsoft.com/office/drawing/2014/main" id="{74F0528A-7B58-D547-9BDD-84655763478C}"/>
                    </a:ext>
                  </a:extLst>
                </p14:cNvPr>
                <p14:cNvContentPartPr/>
                <p14:nvPr/>
              </p14:nvContentPartPr>
              <p14:xfrm>
                <a:off x="6685850" y="3706428"/>
                <a:ext cx="39600" cy="226440"/>
              </p14:xfrm>
            </p:contentPart>
          </mc:Choice>
          <mc:Fallback>
            <p:pic>
              <p:nvPicPr>
                <p:cNvPr id="31" name="Ink 30">
                  <a:extLst>
                    <a:ext uri="{FF2B5EF4-FFF2-40B4-BE49-F238E27FC236}">
                      <a16:creationId xmlns:a16="http://schemas.microsoft.com/office/drawing/2014/main" id="{74F0528A-7B58-D547-9BDD-84655763478C}"/>
                    </a:ext>
                  </a:extLst>
                </p:cNvPr>
                <p:cNvPicPr/>
                <p:nvPr/>
              </p:nvPicPr>
              <p:blipFill>
                <a:blip r:embed="rId45"/>
                <a:stretch>
                  <a:fillRect/>
                </a:stretch>
              </p:blipFill>
              <p:spPr>
                <a:xfrm>
                  <a:off x="6677210" y="3697788"/>
                  <a:ext cx="57240" cy="244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6">
              <p14:nvContentPartPr>
                <p14:cNvPr id="32" name="Ink 31">
                  <a:extLst>
                    <a:ext uri="{FF2B5EF4-FFF2-40B4-BE49-F238E27FC236}">
                      <a16:creationId xmlns:a16="http://schemas.microsoft.com/office/drawing/2014/main" id="{69EEB0B0-C214-66B4-6736-A9281F908B4C}"/>
                    </a:ext>
                  </a:extLst>
                </p14:cNvPr>
                <p14:cNvContentPartPr/>
                <p14:nvPr/>
              </p14:nvContentPartPr>
              <p14:xfrm>
                <a:off x="6241610" y="3746028"/>
                <a:ext cx="329040" cy="358920"/>
              </p14:xfrm>
            </p:contentPart>
          </mc:Choice>
          <mc:Fallback>
            <p:pic>
              <p:nvPicPr>
                <p:cNvPr id="32" name="Ink 31">
                  <a:extLst>
                    <a:ext uri="{FF2B5EF4-FFF2-40B4-BE49-F238E27FC236}">
                      <a16:creationId xmlns:a16="http://schemas.microsoft.com/office/drawing/2014/main" id="{69EEB0B0-C214-66B4-6736-A9281F908B4C}"/>
                    </a:ext>
                  </a:extLst>
                </p:cNvPr>
                <p:cNvPicPr/>
                <p:nvPr/>
              </p:nvPicPr>
              <p:blipFill>
                <a:blip r:embed="rId47"/>
                <a:stretch>
                  <a:fillRect/>
                </a:stretch>
              </p:blipFill>
              <p:spPr>
                <a:xfrm>
                  <a:off x="6232610" y="3737388"/>
                  <a:ext cx="346680" cy="37656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48">
            <p14:nvContentPartPr>
              <p14:cNvPr id="34" name="Ink 33">
                <a:extLst>
                  <a:ext uri="{FF2B5EF4-FFF2-40B4-BE49-F238E27FC236}">
                    <a16:creationId xmlns:a16="http://schemas.microsoft.com/office/drawing/2014/main" id="{4BDBD213-F073-E3DC-623C-410442AD6604}"/>
                  </a:ext>
                </a:extLst>
              </p14:cNvPr>
              <p14:cNvContentPartPr/>
              <p14:nvPr/>
            </p14:nvContentPartPr>
            <p14:xfrm>
              <a:off x="10618490" y="3914508"/>
              <a:ext cx="77760" cy="27720"/>
            </p14:xfrm>
          </p:contentPart>
        </mc:Choice>
        <mc:Fallback>
          <p:pic>
            <p:nvPicPr>
              <p:cNvPr id="34" name="Ink 33">
                <a:extLst>
                  <a:ext uri="{FF2B5EF4-FFF2-40B4-BE49-F238E27FC236}">
                    <a16:creationId xmlns:a16="http://schemas.microsoft.com/office/drawing/2014/main" id="{4BDBD213-F073-E3DC-623C-410442AD6604}"/>
                  </a:ext>
                </a:extLst>
              </p:cNvPr>
              <p:cNvPicPr/>
              <p:nvPr/>
            </p:nvPicPr>
            <p:blipFill>
              <a:blip r:embed="rId49"/>
              <a:stretch>
                <a:fillRect/>
              </a:stretch>
            </p:blipFill>
            <p:spPr>
              <a:xfrm>
                <a:off x="10609850" y="3905508"/>
                <a:ext cx="95400" cy="453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50">
            <p14:nvContentPartPr>
              <p14:cNvPr id="35" name="Ink 34">
                <a:extLst>
                  <a:ext uri="{FF2B5EF4-FFF2-40B4-BE49-F238E27FC236}">
                    <a16:creationId xmlns:a16="http://schemas.microsoft.com/office/drawing/2014/main" id="{38DA7FFE-1D2C-9B48-A8F7-BA0317B624A4}"/>
                  </a:ext>
                </a:extLst>
              </p14:cNvPr>
              <p14:cNvContentPartPr/>
              <p14:nvPr/>
            </p14:nvContentPartPr>
            <p14:xfrm>
              <a:off x="10559450" y="3825228"/>
              <a:ext cx="101520" cy="19080"/>
            </p14:xfrm>
          </p:contentPart>
        </mc:Choice>
        <mc:Fallback>
          <p:pic>
            <p:nvPicPr>
              <p:cNvPr id="35" name="Ink 34">
                <a:extLst>
                  <a:ext uri="{FF2B5EF4-FFF2-40B4-BE49-F238E27FC236}">
                    <a16:creationId xmlns:a16="http://schemas.microsoft.com/office/drawing/2014/main" id="{38DA7FFE-1D2C-9B48-A8F7-BA0317B624A4}"/>
                  </a:ext>
                </a:extLst>
              </p:cNvPr>
              <p:cNvPicPr/>
              <p:nvPr/>
            </p:nvPicPr>
            <p:blipFill>
              <a:blip r:embed="rId51"/>
              <a:stretch>
                <a:fillRect/>
              </a:stretch>
            </p:blipFill>
            <p:spPr>
              <a:xfrm>
                <a:off x="10550810" y="3816588"/>
                <a:ext cx="119160" cy="36720"/>
              </a:xfrm>
              <a:prstGeom prst="rect">
                <a:avLst/>
              </a:prstGeom>
            </p:spPr>
          </p:pic>
        </mc:Fallback>
      </mc:AlternateContent>
      <p:grpSp>
        <p:nvGrpSpPr>
          <p:cNvPr id="41" name="Group 40">
            <a:extLst>
              <a:ext uri="{FF2B5EF4-FFF2-40B4-BE49-F238E27FC236}">
                <a16:creationId xmlns:a16="http://schemas.microsoft.com/office/drawing/2014/main" id="{FEB9107C-DA9A-967D-C217-3E43663EE175}"/>
              </a:ext>
            </a:extLst>
          </p:cNvPr>
          <p:cNvGrpSpPr/>
          <p:nvPr/>
        </p:nvGrpSpPr>
        <p:grpSpPr>
          <a:xfrm>
            <a:off x="10945010" y="3742068"/>
            <a:ext cx="437040" cy="220320"/>
            <a:chOff x="10945010" y="3742068"/>
            <a:chExt cx="437040" cy="2203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52">
              <p14:nvContentPartPr>
                <p14:cNvPr id="36" name="Ink 35">
                  <a:extLst>
                    <a:ext uri="{FF2B5EF4-FFF2-40B4-BE49-F238E27FC236}">
                      <a16:creationId xmlns:a16="http://schemas.microsoft.com/office/drawing/2014/main" id="{9C95D7F1-1133-5161-A59F-F478C22C235B}"/>
                    </a:ext>
                  </a:extLst>
                </p14:cNvPr>
                <p14:cNvContentPartPr/>
                <p14:nvPr/>
              </p14:nvContentPartPr>
              <p14:xfrm>
                <a:off x="10945010" y="3764388"/>
                <a:ext cx="99000" cy="198000"/>
              </p14:xfrm>
            </p:contentPart>
          </mc:Choice>
          <mc:Fallback>
            <p:pic>
              <p:nvPicPr>
                <p:cNvPr id="36" name="Ink 35">
                  <a:extLst>
                    <a:ext uri="{FF2B5EF4-FFF2-40B4-BE49-F238E27FC236}">
                      <a16:creationId xmlns:a16="http://schemas.microsoft.com/office/drawing/2014/main" id="{9C95D7F1-1133-5161-A59F-F478C22C235B}"/>
                    </a:ext>
                  </a:extLst>
                </p:cNvPr>
                <p:cNvPicPr/>
                <p:nvPr/>
              </p:nvPicPr>
              <p:blipFill>
                <a:blip r:embed="rId53"/>
                <a:stretch>
                  <a:fillRect/>
                </a:stretch>
              </p:blipFill>
              <p:spPr>
                <a:xfrm>
                  <a:off x="10936010" y="3755748"/>
                  <a:ext cx="116640" cy="215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4">
              <p14:nvContentPartPr>
                <p14:cNvPr id="37" name="Ink 36">
                  <a:extLst>
                    <a:ext uri="{FF2B5EF4-FFF2-40B4-BE49-F238E27FC236}">
                      <a16:creationId xmlns:a16="http://schemas.microsoft.com/office/drawing/2014/main" id="{92A8627E-F531-0790-D954-64C9D1329EDD}"/>
                    </a:ext>
                  </a:extLst>
                </p14:cNvPr>
                <p14:cNvContentPartPr/>
                <p14:nvPr/>
              </p14:nvContentPartPr>
              <p14:xfrm>
                <a:off x="11025650" y="3742068"/>
                <a:ext cx="26280" cy="84960"/>
              </p14:xfrm>
            </p:contentPart>
          </mc:Choice>
          <mc:Fallback>
            <p:pic>
              <p:nvPicPr>
                <p:cNvPr id="37" name="Ink 36">
                  <a:extLst>
                    <a:ext uri="{FF2B5EF4-FFF2-40B4-BE49-F238E27FC236}">
                      <a16:creationId xmlns:a16="http://schemas.microsoft.com/office/drawing/2014/main" id="{92A8627E-F531-0790-D954-64C9D1329EDD}"/>
                    </a:ext>
                  </a:extLst>
                </p:cNvPr>
                <p:cNvPicPr/>
                <p:nvPr/>
              </p:nvPicPr>
              <p:blipFill>
                <a:blip r:embed="rId55"/>
                <a:stretch>
                  <a:fillRect/>
                </a:stretch>
              </p:blipFill>
              <p:spPr>
                <a:xfrm>
                  <a:off x="11016650" y="3733068"/>
                  <a:ext cx="43920" cy="102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6">
              <p14:nvContentPartPr>
                <p14:cNvPr id="39" name="Ink 38">
                  <a:extLst>
                    <a:ext uri="{FF2B5EF4-FFF2-40B4-BE49-F238E27FC236}">
                      <a16:creationId xmlns:a16="http://schemas.microsoft.com/office/drawing/2014/main" id="{96C8034B-5233-E80F-84DF-FDA16F9AAA87}"/>
                    </a:ext>
                  </a:extLst>
                </p14:cNvPr>
                <p14:cNvContentPartPr/>
                <p14:nvPr/>
              </p14:nvContentPartPr>
              <p14:xfrm>
                <a:off x="11163530" y="3864108"/>
                <a:ext cx="6480" cy="12240"/>
              </p14:xfrm>
            </p:contentPart>
          </mc:Choice>
          <mc:Fallback>
            <p:pic>
              <p:nvPicPr>
                <p:cNvPr id="39" name="Ink 38">
                  <a:extLst>
                    <a:ext uri="{FF2B5EF4-FFF2-40B4-BE49-F238E27FC236}">
                      <a16:creationId xmlns:a16="http://schemas.microsoft.com/office/drawing/2014/main" id="{96C8034B-5233-E80F-84DF-FDA16F9AAA87}"/>
                    </a:ext>
                  </a:extLst>
                </p:cNvPr>
                <p:cNvPicPr/>
                <p:nvPr/>
              </p:nvPicPr>
              <p:blipFill>
                <a:blip r:embed="rId57"/>
                <a:stretch>
                  <a:fillRect/>
                </a:stretch>
              </p:blipFill>
              <p:spPr>
                <a:xfrm>
                  <a:off x="11154530" y="3855108"/>
                  <a:ext cx="24120" cy="29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8">
              <p14:nvContentPartPr>
                <p14:cNvPr id="40" name="Ink 39">
                  <a:extLst>
                    <a:ext uri="{FF2B5EF4-FFF2-40B4-BE49-F238E27FC236}">
                      <a16:creationId xmlns:a16="http://schemas.microsoft.com/office/drawing/2014/main" id="{AE98E273-FA13-0608-B36E-DAA09BF5BF9D}"/>
                    </a:ext>
                  </a:extLst>
                </p14:cNvPr>
                <p14:cNvContentPartPr/>
                <p14:nvPr/>
              </p14:nvContentPartPr>
              <p14:xfrm>
                <a:off x="11257850" y="3802188"/>
                <a:ext cx="124200" cy="79920"/>
              </p14:xfrm>
            </p:contentPart>
          </mc:Choice>
          <mc:Fallback>
            <p:pic>
              <p:nvPicPr>
                <p:cNvPr id="40" name="Ink 39">
                  <a:extLst>
                    <a:ext uri="{FF2B5EF4-FFF2-40B4-BE49-F238E27FC236}">
                      <a16:creationId xmlns:a16="http://schemas.microsoft.com/office/drawing/2014/main" id="{AE98E273-FA13-0608-B36E-DAA09BF5BF9D}"/>
                    </a:ext>
                  </a:extLst>
                </p:cNvPr>
                <p:cNvPicPr/>
                <p:nvPr/>
              </p:nvPicPr>
              <p:blipFill>
                <a:blip r:embed="rId59"/>
                <a:stretch>
                  <a:fillRect/>
                </a:stretch>
              </p:blipFill>
              <p:spPr>
                <a:xfrm>
                  <a:off x="11248850" y="3793548"/>
                  <a:ext cx="141840" cy="975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50" name="Group 49">
            <a:extLst>
              <a:ext uri="{FF2B5EF4-FFF2-40B4-BE49-F238E27FC236}">
                <a16:creationId xmlns:a16="http://schemas.microsoft.com/office/drawing/2014/main" id="{9FAD48E8-B647-F669-3209-86E1B001575D}"/>
              </a:ext>
            </a:extLst>
          </p:cNvPr>
          <p:cNvGrpSpPr/>
          <p:nvPr/>
        </p:nvGrpSpPr>
        <p:grpSpPr>
          <a:xfrm>
            <a:off x="6027050" y="4167588"/>
            <a:ext cx="966240" cy="296640"/>
            <a:chOff x="6027050" y="4167588"/>
            <a:chExt cx="966240" cy="2966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60">
              <p14:nvContentPartPr>
                <p14:cNvPr id="42" name="Ink 41">
                  <a:extLst>
                    <a:ext uri="{FF2B5EF4-FFF2-40B4-BE49-F238E27FC236}">
                      <a16:creationId xmlns:a16="http://schemas.microsoft.com/office/drawing/2014/main" id="{2A4E3F18-D6EA-28CD-C72A-1A61365087FC}"/>
                    </a:ext>
                  </a:extLst>
                </p14:cNvPr>
                <p14:cNvContentPartPr/>
                <p14:nvPr/>
              </p14:nvContentPartPr>
              <p14:xfrm>
                <a:off x="6951170" y="4215828"/>
                <a:ext cx="42120" cy="181080"/>
              </p14:xfrm>
            </p:contentPart>
          </mc:Choice>
          <mc:Fallback>
            <p:pic>
              <p:nvPicPr>
                <p:cNvPr id="42" name="Ink 41">
                  <a:extLst>
                    <a:ext uri="{FF2B5EF4-FFF2-40B4-BE49-F238E27FC236}">
                      <a16:creationId xmlns:a16="http://schemas.microsoft.com/office/drawing/2014/main" id="{2A4E3F18-D6EA-28CD-C72A-1A61365087FC}"/>
                    </a:ext>
                  </a:extLst>
                </p:cNvPr>
                <p:cNvPicPr/>
                <p:nvPr/>
              </p:nvPicPr>
              <p:blipFill>
                <a:blip r:embed="rId61"/>
                <a:stretch>
                  <a:fillRect/>
                </a:stretch>
              </p:blipFill>
              <p:spPr>
                <a:xfrm>
                  <a:off x="6942530" y="4206828"/>
                  <a:ext cx="59760" cy="198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2">
              <p14:nvContentPartPr>
                <p14:cNvPr id="43" name="Ink 42">
                  <a:extLst>
                    <a:ext uri="{FF2B5EF4-FFF2-40B4-BE49-F238E27FC236}">
                      <a16:creationId xmlns:a16="http://schemas.microsoft.com/office/drawing/2014/main" id="{27CF4251-9154-CB70-5869-735CB6C46791}"/>
                    </a:ext>
                  </a:extLst>
                </p14:cNvPr>
                <p14:cNvContentPartPr/>
                <p14:nvPr/>
              </p14:nvContentPartPr>
              <p14:xfrm>
                <a:off x="6882050" y="4226268"/>
                <a:ext cx="30960" cy="198000"/>
              </p14:xfrm>
            </p:contentPart>
          </mc:Choice>
          <mc:Fallback>
            <p:pic>
              <p:nvPicPr>
                <p:cNvPr id="43" name="Ink 42">
                  <a:extLst>
                    <a:ext uri="{FF2B5EF4-FFF2-40B4-BE49-F238E27FC236}">
                      <a16:creationId xmlns:a16="http://schemas.microsoft.com/office/drawing/2014/main" id="{27CF4251-9154-CB70-5869-735CB6C46791}"/>
                    </a:ext>
                  </a:extLst>
                </p:cNvPr>
                <p:cNvPicPr/>
                <p:nvPr/>
              </p:nvPicPr>
              <p:blipFill>
                <a:blip r:embed="rId63"/>
                <a:stretch>
                  <a:fillRect/>
                </a:stretch>
              </p:blipFill>
              <p:spPr>
                <a:xfrm>
                  <a:off x="6873410" y="4217268"/>
                  <a:ext cx="48600" cy="215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4">
              <p14:nvContentPartPr>
                <p14:cNvPr id="44" name="Ink 43">
                  <a:extLst>
                    <a:ext uri="{FF2B5EF4-FFF2-40B4-BE49-F238E27FC236}">
                      <a16:creationId xmlns:a16="http://schemas.microsoft.com/office/drawing/2014/main" id="{1D54A074-FBDC-105F-AAC0-37854952034E}"/>
                    </a:ext>
                  </a:extLst>
                </p14:cNvPr>
                <p14:cNvContentPartPr/>
                <p14:nvPr/>
              </p14:nvContentPartPr>
              <p14:xfrm>
                <a:off x="6823370" y="4296468"/>
                <a:ext cx="51480" cy="46800"/>
              </p14:xfrm>
            </p:contentPart>
          </mc:Choice>
          <mc:Fallback>
            <p:pic>
              <p:nvPicPr>
                <p:cNvPr id="44" name="Ink 43">
                  <a:extLst>
                    <a:ext uri="{FF2B5EF4-FFF2-40B4-BE49-F238E27FC236}">
                      <a16:creationId xmlns:a16="http://schemas.microsoft.com/office/drawing/2014/main" id="{1D54A074-FBDC-105F-AAC0-37854952034E}"/>
                    </a:ext>
                  </a:extLst>
                </p:cNvPr>
                <p:cNvPicPr/>
                <p:nvPr/>
              </p:nvPicPr>
              <p:blipFill>
                <a:blip r:embed="rId65"/>
                <a:stretch>
                  <a:fillRect/>
                </a:stretch>
              </p:blipFill>
              <p:spPr>
                <a:xfrm>
                  <a:off x="6814730" y="4287828"/>
                  <a:ext cx="69120" cy="64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6">
              <p14:nvContentPartPr>
                <p14:cNvPr id="45" name="Ink 44">
                  <a:extLst>
                    <a:ext uri="{FF2B5EF4-FFF2-40B4-BE49-F238E27FC236}">
                      <a16:creationId xmlns:a16="http://schemas.microsoft.com/office/drawing/2014/main" id="{DC23ACE5-A5CC-E29C-31BE-2346302A6FBD}"/>
                    </a:ext>
                  </a:extLst>
                </p14:cNvPr>
                <p14:cNvContentPartPr/>
                <p14:nvPr/>
              </p14:nvContentPartPr>
              <p14:xfrm>
                <a:off x="6479210" y="4167588"/>
                <a:ext cx="375120" cy="266760"/>
              </p14:xfrm>
            </p:contentPart>
          </mc:Choice>
          <mc:Fallback>
            <p:pic>
              <p:nvPicPr>
                <p:cNvPr id="45" name="Ink 44">
                  <a:extLst>
                    <a:ext uri="{FF2B5EF4-FFF2-40B4-BE49-F238E27FC236}">
                      <a16:creationId xmlns:a16="http://schemas.microsoft.com/office/drawing/2014/main" id="{DC23ACE5-A5CC-E29C-31BE-2346302A6FBD}"/>
                    </a:ext>
                  </a:extLst>
                </p:cNvPr>
                <p:cNvPicPr/>
                <p:nvPr/>
              </p:nvPicPr>
              <p:blipFill>
                <a:blip r:embed="rId67"/>
                <a:stretch>
                  <a:fillRect/>
                </a:stretch>
              </p:blipFill>
              <p:spPr>
                <a:xfrm>
                  <a:off x="6470210" y="4158588"/>
                  <a:ext cx="392760" cy="284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8">
              <p14:nvContentPartPr>
                <p14:cNvPr id="46" name="Ink 45">
                  <a:extLst>
                    <a:ext uri="{FF2B5EF4-FFF2-40B4-BE49-F238E27FC236}">
                      <a16:creationId xmlns:a16="http://schemas.microsoft.com/office/drawing/2014/main" id="{8DE8FCEC-DE10-6C48-A4E4-E4285DB0CC4F}"/>
                    </a:ext>
                  </a:extLst>
                </p14:cNvPr>
                <p14:cNvContentPartPr/>
                <p14:nvPr/>
              </p14:nvContentPartPr>
              <p14:xfrm>
                <a:off x="6331250" y="4229508"/>
                <a:ext cx="205560" cy="234720"/>
              </p14:xfrm>
            </p:contentPart>
          </mc:Choice>
          <mc:Fallback>
            <p:pic>
              <p:nvPicPr>
                <p:cNvPr id="46" name="Ink 45">
                  <a:extLst>
                    <a:ext uri="{FF2B5EF4-FFF2-40B4-BE49-F238E27FC236}">
                      <a16:creationId xmlns:a16="http://schemas.microsoft.com/office/drawing/2014/main" id="{8DE8FCEC-DE10-6C48-A4E4-E4285DB0CC4F}"/>
                    </a:ext>
                  </a:extLst>
                </p:cNvPr>
                <p:cNvPicPr/>
                <p:nvPr/>
              </p:nvPicPr>
              <p:blipFill>
                <a:blip r:embed="rId69"/>
                <a:stretch>
                  <a:fillRect/>
                </a:stretch>
              </p:blipFill>
              <p:spPr>
                <a:xfrm>
                  <a:off x="6322250" y="4220508"/>
                  <a:ext cx="223200" cy="252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0">
              <p14:nvContentPartPr>
                <p14:cNvPr id="47" name="Ink 46">
                  <a:extLst>
                    <a:ext uri="{FF2B5EF4-FFF2-40B4-BE49-F238E27FC236}">
                      <a16:creationId xmlns:a16="http://schemas.microsoft.com/office/drawing/2014/main" id="{ADBD5892-EBF2-6C96-C90D-8D2DB56EBF85}"/>
                    </a:ext>
                  </a:extLst>
                </p14:cNvPr>
                <p14:cNvContentPartPr/>
                <p14:nvPr/>
              </p14:nvContentPartPr>
              <p14:xfrm>
                <a:off x="6331970" y="4188468"/>
                <a:ext cx="104760" cy="52920"/>
              </p14:xfrm>
            </p:contentPart>
          </mc:Choice>
          <mc:Fallback>
            <p:pic>
              <p:nvPicPr>
                <p:cNvPr id="47" name="Ink 46">
                  <a:extLst>
                    <a:ext uri="{FF2B5EF4-FFF2-40B4-BE49-F238E27FC236}">
                      <a16:creationId xmlns:a16="http://schemas.microsoft.com/office/drawing/2014/main" id="{ADBD5892-EBF2-6C96-C90D-8D2DB56EBF85}"/>
                    </a:ext>
                  </a:extLst>
                </p:cNvPr>
                <p:cNvPicPr/>
                <p:nvPr/>
              </p:nvPicPr>
              <p:blipFill>
                <a:blip r:embed="rId71"/>
                <a:stretch>
                  <a:fillRect/>
                </a:stretch>
              </p:blipFill>
              <p:spPr>
                <a:xfrm>
                  <a:off x="6322970" y="4179468"/>
                  <a:ext cx="122400" cy="70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2">
              <p14:nvContentPartPr>
                <p14:cNvPr id="48" name="Ink 47">
                  <a:extLst>
                    <a:ext uri="{FF2B5EF4-FFF2-40B4-BE49-F238E27FC236}">
                      <a16:creationId xmlns:a16="http://schemas.microsoft.com/office/drawing/2014/main" id="{E3281768-502E-0E73-51C3-BF846EFFD2AD}"/>
                    </a:ext>
                  </a:extLst>
                </p14:cNvPr>
                <p14:cNvContentPartPr/>
                <p14:nvPr/>
              </p14:nvContentPartPr>
              <p14:xfrm>
                <a:off x="6059450" y="4247148"/>
                <a:ext cx="204840" cy="200520"/>
              </p14:xfrm>
            </p:contentPart>
          </mc:Choice>
          <mc:Fallback>
            <p:pic>
              <p:nvPicPr>
                <p:cNvPr id="48" name="Ink 47">
                  <a:extLst>
                    <a:ext uri="{FF2B5EF4-FFF2-40B4-BE49-F238E27FC236}">
                      <a16:creationId xmlns:a16="http://schemas.microsoft.com/office/drawing/2014/main" id="{E3281768-502E-0E73-51C3-BF846EFFD2AD}"/>
                    </a:ext>
                  </a:extLst>
                </p:cNvPr>
                <p:cNvPicPr/>
                <p:nvPr/>
              </p:nvPicPr>
              <p:blipFill>
                <a:blip r:embed="rId73"/>
                <a:stretch>
                  <a:fillRect/>
                </a:stretch>
              </p:blipFill>
              <p:spPr>
                <a:xfrm>
                  <a:off x="6050810" y="4238508"/>
                  <a:ext cx="222480" cy="218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4">
              <p14:nvContentPartPr>
                <p14:cNvPr id="49" name="Ink 48">
                  <a:extLst>
                    <a:ext uri="{FF2B5EF4-FFF2-40B4-BE49-F238E27FC236}">
                      <a16:creationId xmlns:a16="http://schemas.microsoft.com/office/drawing/2014/main" id="{3B75235A-D853-9909-C004-12709167A376}"/>
                    </a:ext>
                  </a:extLst>
                </p14:cNvPr>
                <p14:cNvContentPartPr/>
                <p14:nvPr/>
              </p14:nvContentPartPr>
              <p14:xfrm>
                <a:off x="6027050" y="4208268"/>
                <a:ext cx="20160" cy="47160"/>
              </p14:xfrm>
            </p:contentPart>
          </mc:Choice>
          <mc:Fallback>
            <p:pic>
              <p:nvPicPr>
                <p:cNvPr id="49" name="Ink 48">
                  <a:extLst>
                    <a:ext uri="{FF2B5EF4-FFF2-40B4-BE49-F238E27FC236}">
                      <a16:creationId xmlns:a16="http://schemas.microsoft.com/office/drawing/2014/main" id="{3B75235A-D853-9909-C004-12709167A376}"/>
                    </a:ext>
                  </a:extLst>
                </p:cNvPr>
                <p:cNvPicPr/>
                <p:nvPr/>
              </p:nvPicPr>
              <p:blipFill>
                <a:blip r:embed="rId75"/>
                <a:stretch>
                  <a:fillRect/>
                </a:stretch>
              </p:blipFill>
              <p:spPr>
                <a:xfrm>
                  <a:off x="6018050" y="4199268"/>
                  <a:ext cx="37800" cy="648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63" name="Group 62">
            <a:extLst>
              <a:ext uri="{FF2B5EF4-FFF2-40B4-BE49-F238E27FC236}">
                <a16:creationId xmlns:a16="http://schemas.microsoft.com/office/drawing/2014/main" id="{CE4B3C3A-FD32-184F-66D8-9BB99A5E75E6}"/>
              </a:ext>
            </a:extLst>
          </p:cNvPr>
          <p:cNvGrpSpPr/>
          <p:nvPr/>
        </p:nvGrpSpPr>
        <p:grpSpPr>
          <a:xfrm>
            <a:off x="10736570" y="4140588"/>
            <a:ext cx="754920" cy="516960"/>
            <a:chOff x="10736570" y="4140588"/>
            <a:chExt cx="754920" cy="5169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76">
              <p14:nvContentPartPr>
                <p14:cNvPr id="51" name="Ink 50">
                  <a:extLst>
                    <a:ext uri="{FF2B5EF4-FFF2-40B4-BE49-F238E27FC236}">
                      <a16:creationId xmlns:a16="http://schemas.microsoft.com/office/drawing/2014/main" id="{8724FE7D-FCF2-15FE-B11E-81136AF4BC10}"/>
                    </a:ext>
                  </a:extLst>
                </p14:cNvPr>
                <p14:cNvContentPartPr/>
                <p14:nvPr/>
              </p14:nvContentPartPr>
              <p14:xfrm>
                <a:off x="10766090" y="4319868"/>
                <a:ext cx="127080" cy="36360"/>
              </p14:xfrm>
            </p:contentPart>
          </mc:Choice>
          <mc:Fallback>
            <p:pic>
              <p:nvPicPr>
                <p:cNvPr id="51" name="Ink 50">
                  <a:extLst>
                    <a:ext uri="{FF2B5EF4-FFF2-40B4-BE49-F238E27FC236}">
                      <a16:creationId xmlns:a16="http://schemas.microsoft.com/office/drawing/2014/main" id="{8724FE7D-FCF2-15FE-B11E-81136AF4BC10}"/>
                    </a:ext>
                  </a:extLst>
                </p:cNvPr>
                <p:cNvPicPr/>
                <p:nvPr/>
              </p:nvPicPr>
              <p:blipFill>
                <a:blip r:embed="rId77"/>
                <a:stretch>
                  <a:fillRect/>
                </a:stretch>
              </p:blipFill>
              <p:spPr>
                <a:xfrm>
                  <a:off x="10757450" y="4311228"/>
                  <a:ext cx="144720" cy="54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8">
              <p14:nvContentPartPr>
                <p14:cNvPr id="52" name="Ink 51">
                  <a:extLst>
                    <a:ext uri="{FF2B5EF4-FFF2-40B4-BE49-F238E27FC236}">
                      <a16:creationId xmlns:a16="http://schemas.microsoft.com/office/drawing/2014/main" id="{A1DCCF88-7D9C-969A-E88B-64D6CF3CBF5E}"/>
                    </a:ext>
                  </a:extLst>
                </p14:cNvPr>
                <p14:cNvContentPartPr/>
                <p14:nvPr/>
              </p14:nvContentPartPr>
              <p14:xfrm>
                <a:off x="10736570" y="4239588"/>
                <a:ext cx="150120" cy="47520"/>
              </p14:xfrm>
            </p:contentPart>
          </mc:Choice>
          <mc:Fallback>
            <p:pic>
              <p:nvPicPr>
                <p:cNvPr id="52" name="Ink 51">
                  <a:extLst>
                    <a:ext uri="{FF2B5EF4-FFF2-40B4-BE49-F238E27FC236}">
                      <a16:creationId xmlns:a16="http://schemas.microsoft.com/office/drawing/2014/main" id="{A1DCCF88-7D9C-969A-E88B-64D6CF3CBF5E}"/>
                    </a:ext>
                  </a:extLst>
                </p:cNvPr>
                <p:cNvPicPr/>
                <p:nvPr/>
              </p:nvPicPr>
              <p:blipFill>
                <a:blip r:embed="rId79"/>
                <a:stretch>
                  <a:fillRect/>
                </a:stretch>
              </p:blipFill>
              <p:spPr>
                <a:xfrm>
                  <a:off x="10727570" y="4230588"/>
                  <a:ext cx="167760" cy="65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0">
              <p14:nvContentPartPr>
                <p14:cNvPr id="54" name="Ink 53">
                  <a:extLst>
                    <a:ext uri="{FF2B5EF4-FFF2-40B4-BE49-F238E27FC236}">
                      <a16:creationId xmlns:a16="http://schemas.microsoft.com/office/drawing/2014/main" id="{DABA07CB-9436-554C-95DA-5B96E7DB5D44}"/>
                    </a:ext>
                  </a:extLst>
                </p14:cNvPr>
                <p14:cNvContentPartPr/>
                <p14:nvPr/>
              </p14:nvContentPartPr>
              <p14:xfrm>
                <a:off x="11080730" y="4140588"/>
                <a:ext cx="95400" cy="38160"/>
              </p14:xfrm>
            </p:contentPart>
          </mc:Choice>
          <mc:Fallback>
            <p:pic>
              <p:nvPicPr>
                <p:cNvPr id="54" name="Ink 53">
                  <a:extLst>
                    <a:ext uri="{FF2B5EF4-FFF2-40B4-BE49-F238E27FC236}">
                      <a16:creationId xmlns:a16="http://schemas.microsoft.com/office/drawing/2014/main" id="{DABA07CB-9436-554C-95DA-5B96E7DB5D44}"/>
                    </a:ext>
                  </a:extLst>
                </p:cNvPr>
                <p:cNvPicPr/>
                <p:nvPr/>
              </p:nvPicPr>
              <p:blipFill>
                <a:blip r:embed="rId81"/>
                <a:stretch>
                  <a:fillRect/>
                </a:stretch>
              </p:blipFill>
              <p:spPr>
                <a:xfrm>
                  <a:off x="11071730" y="4131948"/>
                  <a:ext cx="113040" cy="55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2">
              <p14:nvContentPartPr>
                <p14:cNvPr id="55" name="Ink 54">
                  <a:extLst>
                    <a:ext uri="{FF2B5EF4-FFF2-40B4-BE49-F238E27FC236}">
                      <a16:creationId xmlns:a16="http://schemas.microsoft.com/office/drawing/2014/main" id="{13EF5B35-58BD-94B4-EE3B-E72EC12E165B}"/>
                    </a:ext>
                  </a:extLst>
                </p14:cNvPr>
                <p14:cNvContentPartPr/>
                <p14:nvPr/>
              </p14:nvContentPartPr>
              <p14:xfrm>
                <a:off x="11042210" y="4188108"/>
                <a:ext cx="127080" cy="140040"/>
              </p14:xfrm>
            </p:contentPart>
          </mc:Choice>
          <mc:Fallback>
            <p:pic>
              <p:nvPicPr>
                <p:cNvPr id="55" name="Ink 54">
                  <a:extLst>
                    <a:ext uri="{FF2B5EF4-FFF2-40B4-BE49-F238E27FC236}">
                      <a16:creationId xmlns:a16="http://schemas.microsoft.com/office/drawing/2014/main" id="{13EF5B35-58BD-94B4-EE3B-E72EC12E165B}"/>
                    </a:ext>
                  </a:extLst>
                </p:cNvPr>
                <p:cNvPicPr/>
                <p:nvPr/>
              </p:nvPicPr>
              <p:blipFill>
                <a:blip r:embed="rId83"/>
                <a:stretch>
                  <a:fillRect/>
                </a:stretch>
              </p:blipFill>
              <p:spPr>
                <a:xfrm>
                  <a:off x="11033210" y="4179468"/>
                  <a:ext cx="144720" cy="157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4">
              <p14:nvContentPartPr>
                <p14:cNvPr id="56" name="Ink 55">
                  <a:extLst>
                    <a:ext uri="{FF2B5EF4-FFF2-40B4-BE49-F238E27FC236}">
                      <a16:creationId xmlns:a16="http://schemas.microsoft.com/office/drawing/2014/main" id="{A2FE7F53-8F51-B6F7-B5B2-8239035F7FAB}"/>
                    </a:ext>
                  </a:extLst>
                </p14:cNvPr>
                <p14:cNvContentPartPr/>
                <p14:nvPr/>
              </p14:nvContentPartPr>
              <p14:xfrm>
                <a:off x="11016290" y="4433988"/>
                <a:ext cx="231840" cy="16920"/>
              </p14:xfrm>
            </p:contentPart>
          </mc:Choice>
          <mc:Fallback>
            <p:pic>
              <p:nvPicPr>
                <p:cNvPr id="56" name="Ink 55">
                  <a:extLst>
                    <a:ext uri="{FF2B5EF4-FFF2-40B4-BE49-F238E27FC236}">
                      <a16:creationId xmlns:a16="http://schemas.microsoft.com/office/drawing/2014/main" id="{A2FE7F53-8F51-B6F7-B5B2-8239035F7FAB}"/>
                    </a:ext>
                  </a:extLst>
                </p:cNvPr>
                <p:cNvPicPr/>
                <p:nvPr/>
              </p:nvPicPr>
              <p:blipFill>
                <a:blip r:embed="rId85"/>
                <a:stretch>
                  <a:fillRect/>
                </a:stretch>
              </p:blipFill>
              <p:spPr>
                <a:xfrm>
                  <a:off x="11007650" y="4425348"/>
                  <a:ext cx="249480" cy="34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6">
              <p14:nvContentPartPr>
                <p14:cNvPr id="57" name="Ink 56">
                  <a:extLst>
                    <a:ext uri="{FF2B5EF4-FFF2-40B4-BE49-F238E27FC236}">
                      <a16:creationId xmlns:a16="http://schemas.microsoft.com/office/drawing/2014/main" id="{594406DC-5D44-0472-6AF6-7A564566E5DB}"/>
                    </a:ext>
                  </a:extLst>
                </p14:cNvPr>
                <p14:cNvContentPartPr/>
                <p14:nvPr/>
              </p14:nvContentPartPr>
              <p14:xfrm>
                <a:off x="11170730" y="4493028"/>
                <a:ext cx="56880" cy="164520"/>
              </p14:xfrm>
            </p:contentPart>
          </mc:Choice>
          <mc:Fallback>
            <p:pic>
              <p:nvPicPr>
                <p:cNvPr id="57" name="Ink 56">
                  <a:extLst>
                    <a:ext uri="{FF2B5EF4-FFF2-40B4-BE49-F238E27FC236}">
                      <a16:creationId xmlns:a16="http://schemas.microsoft.com/office/drawing/2014/main" id="{594406DC-5D44-0472-6AF6-7A564566E5DB}"/>
                    </a:ext>
                  </a:extLst>
                </p:cNvPr>
                <p:cNvPicPr/>
                <p:nvPr/>
              </p:nvPicPr>
              <p:blipFill>
                <a:blip r:embed="rId87"/>
                <a:stretch>
                  <a:fillRect/>
                </a:stretch>
              </p:blipFill>
              <p:spPr>
                <a:xfrm>
                  <a:off x="11161730" y="4484028"/>
                  <a:ext cx="74520" cy="182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8">
              <p14:nvContentPartPr>
                <p14:cNvPr id="58" name="Ink 57">
                  <a:extLst>
                    <a:ext uri="{FF2B5EF4-FFF2-40B4-BE49-F238E27FC236}">
                      <a16:creationId xmlns:a16="http://schemas.microsoft.com/office/drawing/2014/main" id="{62D8BCE4-3468-507C-ED62-8C18F5DA6A3E}"/>
                    </a:ext>
                  </a:extLst>
                </p14:cNvPr>
                <p14:cNvContentPartPr/>
                <p14:nvPr/>
              </p14:nvContentPartPr>
              <p14:xfrm>
                <a:off x="11189090" y="4511028"/>
                <a:ext cx="56880" cy="11880"/>
              </p14:xfrm>
            </p:contentPart>
          </mc:Choice>
          <mc:Fallback>
            <p:pic>
              <p:nvPicPr>
                <p:cNvPr id="58" name="Ink 57">
                  <a:extLst>
                    <a:ext uri="{FF2B5EF4-FFF2-40B4-BE49-F238E27FC236}">
                      <a16:creationId xmlns:a16="http://schemas.microsoft.com/office/drawing/2014/main" id="{62D8BCE4-3468-507C-ED62-8C18F5DA6A3E}"/>
                    </a:ext>
                  </a:extLst>
                </p:cNvPr>
                <p:cNvPicPr/>
                <p:nvPr/>
              </p:nvPicPr>
              <p:blipFill>
                <a:blip r:embed="rId89"/>
                <a:stretch>
                  <a:fillRect/>
                </a:stretch>
              </p:blipFill>
              <p:spPr>
                <a:xfrm>
                  <a:off x="11180090" y="4502388"/>
                  <a:ext cx="74520" cy="29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0">
              <p14:nvContentPartPr>
                <p14:cNvPr id="61" name="Ink 60">
                  <a:extLst>
                    <a:ext uri="{FF2B5EF4-FFF2-40B4-BE49-F238E27FC236}">
                      <a16:creationId xmlns:a16="http://schemas.microsoft.com/office/drawing/2014/main" id="{35D69B54-6927-4D3E-F040-7E1A24F0E428}"/>
                    </a:ext>
                  </a:extLst>
                </p14:cNvPr>
                <p14:cNvContentPartPr/>
                <p14:nvPr/>
              </p14:nvContentPartPr>
              <p14:xfrm>
                <a:off x="11434610" y="4404828"/>
                <a:ext cx="56880" cy="30240"/>
              </p14:xfrm>
            </p:contentPart>
          </mc:Choice>
          <mc:Fallback>
            <p:pic>
              <p:nvPicPr>
                <p:cNvPr id="61" name="Ink 60">
                  <a:extLst>
                    <a:ext uri="{FF2B5EF4-FFF2-40B4-BE49-F238E27FC236}">
                      <a16:creationId xmlns:a16="http://schemas.microsoft.com/office/drawing/2014/main" id="{35D69B54-6927-4D3E-F040-7E1A24F0E428}"/>
                    </a:ext>
                  </a:extLst>
                </p:cNvPr>
                <p:cNvPicPr/>
                <p:nvPr/>
              </p:nvPicPr>
              <p:blipFill>
                <a:blip r:embed="rId91"/>
                <a:stretch>
                  <a:fillRect/>
                </a:stretch>
              </p:blipFill>
              <p:spPr>
                <a:xfrm>
                  <a:off x="11425970" y="4395828"/>
                  <a:ext cx="74520" cy="47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2">
              <p14:nvContentPartPr>
                <p14:cNvPr id="62" name="Ink 61">
                  <a:extLst>
                    <a:ext uri="{FF2B5EF4-FFF2-40B4-BE49-F238E27FC236}">
                      <a16:creationId xmlns:a16="http://schemas.microsoft.com/office/drawing/2014/main" id="{CE895945-A5AB-88E3-1815-E2119C93CCFF}"/>
                    </a:ext>
                  </a:extLst>
                </p14:cNvPr>
                <p14:cNvContentPartPr/>
                <p14:nvPr/>
              </p14:nvContentPartPr>
              <p14:xfrm>
                <a:off x="11405450" y="4339308"/>
                <a:ext cx="67320" cy="16560"/>
              </p14:xfrm>
            </p:contentPart>
          </mc:Choice>
          <mc:Fallback>
            <p:pic>
              <p:nvPicPr>
                <p:cNvPr id="62" name="Ink 61">
                  <a:extLst>
                    <a:ext uri="{FF2B5EF4-FFF2-40B4-BE49-F238E27FC236}">
                      <a16:creationId xmlns:a16="http://schemas.microsoft.com/office/drawing/2014/main" id="{CE895945-A5AB-88E3-1815-E2119C93CCFF}"/>
                    </a:ext>
                  </a:extLst>
                </p:cNvPr>
                <p:cNvPicPr/>
                <p:nvPr/>
              </p:nvPicPr>
              <p:blipFill>
                <a:blip r:embed="rId93"/>
                <a:stretch>
                  <a:fillRect/>
                </a:stretch>
              </p:blipFill>
              <p:spPr>
                <a:xfrm>
                  <a:off x="11396450" y="4330668"/>
                  <a:ext cx="84960" cy="342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68" name="Group 67">
            <a:extLst>
              <a:ext uri="{FF2B5EF4-FFF2-40B4-BE49-F238E27FC236}">
                <a16:creationId xmlns:a16="http://schemas.microsoft.com/office/drawing/2014/main" id="{F3864219-BB31-40A2-DD18-CCF63C9A710A}"/>
              </a:ext>
            </a:extLst>
          </p:cNvPr>
          <p:cNvGrpSpPr/>
          <p:nvPr/>
        </p:nvGrpSpPr>
        <p:grpSpPr>
          <a:xfrm>
            <a:off x="11680130" y="4175868"/>
            <a:ext cx="325440" cy="385200"/>
            <a:chOff x="11680130" y="4175868"/>
            <a:chExt cx="325440" cy="3852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94">
              <p14:nvContentPartPr>
                <p14:cNvPr id="64" name="Ink 63">
                  <a:extLst>
                    <a:ext uri="{FF2B5EF4-FFF2-40B4-BE49-F238E27FC236}">
                      <a16:creationId xmlns:a16="http://schemas.microsoft.com/office/drawing/2014/main" id="{07C7D37E-65F4-6DDD-7B5F-D9777B059A81}"/>
                    </a:ext>
                  </a:extLst>
                </p14:cNvPr>
                <p14:cNvContentPartPr/>
                <p14:nvPr/>
              </p14:nvContentPartPr>
              <p14:xfrm>
                <a:off x="11680130" y="4175868"/>
                <a:ext cx="79920" cy="170280"/>
              </p14:xfrm>
            </p:contentPart>
          </mc:Choice>
          <mc:Fallback>
            <p:pic>
              <p:nvPicPr>
                <p:cNvPr id="64" name="Ink 63">
                  <a:extLst>
                    <a:ext uri="{FF2B5EF4-FFF2-40B4-BE49-F238E27FC236}">
                      <a16:creationId xmlns:a16="http://schemas.microsoft.com/office/drawing/2014/main" id="{07C7D37E-65F4-6DDD-7B5F-D9777B059A81}"/>
                    </a:ext>
                  </a:extLst>
                </p:cNvPr>
                <p:cNvPicPr/>
                <p:nvPr/>
              </p:nvPicPr>
              <p:blipFill>
                <a:blip r:embed="rId95"/>
                <a:stretch>
                  <a:fillRect/>
                </a:stretch>
              </p:blipFill>
              <p:spPr>
                <a:xfrm>
                  <a:off x="11671130" y="4166868"/>
                  <a:ext cx="97560" cy="187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6">
              <p14:nvContentPartPr>
                <p14:cNvPr id="65" name="Ink 64">
                  <a:extLst>
                    <a:ext uri="{FF2B5EF4-FFF2-40B4-BE49-F238E27FC236}">
                      <a16:creationId xmlns:a16="http://schemas.microsoft.com/office/drawing/2014/main" id="{A06B0BD4-896C-5F16-CEF6-513E5012D0A1}"/>
                    </a:ext>
                  </a:extLst>
                </p14:cNvPr>
                <p14:cNvContentPartPr/>
                <p14:nvPr/>
              </p14:nvContentPartPr>
              <p14:xfrm>
                <a:off x="11788490" y="4256868"/>
                <a:ext cx="30960" cy="6480"/>
              </p14:xfrm>
            </p:contentPart>
          </mc:Choice>
          <mc:Fallback>
            <p:pic>
              <p:nvPicPr>
                <p:cNvPr id="65" name="Ink 64">
                  <a:extLst>
                    <a:ext uri="{FF2B5EF4-FFF2-40B4-BE49-F238E27FC236}">
                      <a16:creationId xmlns:a16="http://schemas.microsoft.com/office/drawing/2014/main" id="{A06B0BD4-896C-5F16-CEF6-513E5012D0A1}"/>
                    </a:ext>
                  </a:extLst>
                </p:cNvPr>
                <p:cNvPicPr/>
                <p:nvPr/>
              </p:nvPicPr>
              <p:blipFill>
                <a:blip r:embed="rId97"/>
                <a:stretch>
                  <a:fillRect/>
                </a:stretch>
              </p:blipFill>
              <p:spPr>
                <a:xfrm>
                  <a:off x="11779850" y="4248228"/>
                  <a:ext cx="48600" cy="24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8">
              <p14:nvContentPartPr>
                <p14:cNvPr id="66" name="Ink 65">
                  <a:extLst>
                    <a:ext uri="{FF2B5EF4-FFF2-40B4-BE49-F238E27FC236}">
                      <a16:creationId xmlns:a16="http://schemas.microsoft.com/office/drawing/2014/main" id="{CB8304C4-AFD9-1301-2FDD-E95074384F57}"/>
                    </a:ext>
                  </a:extLst>
                </p14:cNvPr>
                <p14:cNvContentPartPr/>
                <p14:nvPr/>
              </p14:nvContentPartPr>
              <p14:xfrm>
                <a:off x="11886050" y="4188108"/>
                <a:ext cx="115920" cy="81720"/>
              </p14:xfrm>
            </p:contentPart>
          </mc:Choice>
          <mc:Fallback>
            <p:pic>
              <p:nvPicPr>
                <p:cNvPr id="66" name="Ink 65">
                  <a:extLst>
                    <a:ext uri="{FF2B5EF4-FFF2-40B4-BE49-F238E27FC236}">
                      <a16:creationId xmlns:a16="http://schemas.microsoft.com/office/drawing/2014/main" id="{CB8304C4-AFD9-1301-2FDD-E95074384F57}"/>
                    </a:ext>
                  </a:extLst>
                </p:cNvPr>
                <p:cNvPicPr/>
                <p:nvPr/>
              </p:nvPicPr>
              <p:blipFill>
                <a:blip r:embed="rId99"/>
                <a:stretch>
                  <a:fillRect/>
                </a:stretch>
              </p:blipFill>
              <p:spPr>
                <a:xfrm>
                  <a:off x="11877410" y="4179468"/>
                  <a:ext cx="133560" cy="99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0">
              <p14:nvContentPartPr>
                <p14:cNvPr id="67" name="Ink 66">
                  <a:extLst>
                    <a:ext uri="{FF2B5EF4-FFF2-40B4-BE49-F238E27FC236}">
                      <a16:creationId xmlns:a16="http://schemas.microsoft.com/office/drawing/2014/main" id="{9DD08921-4614-5841-ED41-6022F971AB9C}"/>
                    </a:ext>
                  </a:extLst>
                </p14:cNvPr>
                <p14:cNvContentPartPr/>
                <p14:nvPr/>
              </p14:nvContentPartPr>
              <p14:xfrm>
                <a:off x="11680850" y="4336068"/>
                <a:ext cx="324720" cy="225000"/>
              </p14:xfrm>
            </p:contentPart>
          </mc:Choice>
          <mc:Fallback>
            <p:pic>
              <p:nvPicPr>
                <p:cNvPr id="67" name="Ink 66">
                  <a:extLst>
                    <a:ext uri="{FF2B5EF4-FFF2-40B4-BE49-F238E27FC236}">
                      <a16:creationId xmlns:a16="http://schemas.microsoft.com/office/drawing/2014/main" id="{9DD08921-4614-5841-ED41-6022F971AB9C}"/>
                    </a:ext>
                  </a:extLst>
                </p:cNvPr>
                <p:cNvPicPr/>
                <p:nvPr/>
              </p:nvPicPr>
              <p:blipFill>
                <a:blip r:embed="rId101"/>
                <a:stretch>
                  <a:fillRect/>
                </a:stretch>
              </p:blipFill>
              <p:spPr>
                <a:xfrm>
                  <a:off x="11671850" y="4327068"/>
                  <a:ext cx="342360" cy="2426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74" name="Group 73">
            <a:extLst>
              <a:ext uri="{FF2B5EF4-FFF2-40B4-BE49-F238E27FC236}">
                <a16:creationId xmlns:a16="http://schemas.microsoft.com/office/drawing/2014/main" id="{02C55093-CED6-DEB5-23B3-B2808174F21D}"/>
              </a:ext>
            </a:extLst>
          </p:cNvPr>
          <p:cNvGrpSpPr/>
          <p:nvPr/>
        </p:nvGrpSpPr>
        <p:grpSpPr>
          <a:xfrm>
            <a:off x="6712490" y="4626948"/>
            <a:ext cx="640080" cy="276840"/>
            <a:chOff x="6712490" y="4626948"/>
            <a:chExt cx="640080" cy="2768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02">
              <p14:nvContentPartPr>
                <p14:cNvPr id="69" name="Ink 68">
                  <a:extLst>
                    <a:ext uri="{FF2B5EF4-FFF2-40B4-BE49-F238E27FC236}">
                      <a16:creationId xmlns:a16="http://schemas.microsoft.com/office/drawing/2014/main" id="{92D55FF8-C10B-0F1C-EBD3-AC595D61E35F}"/>
                    </a:ext>
                  </a:extLst>
                </p14:cNvPr>
                <p14:cNvContentPartPr/>
                <p14:nvPr/>
              </p14:nvContentPartPr>
              <p14:xfrm>
                <a:off x="7344650" y="4728828"/>
                <a:ext cx="7920" cy="127440"/>
              </p14:xfrm>
            </p:contentPart>
          </mc:Choice>
          <mc:Fallback>
            <p:pic>
              <p:nvPicPr>
                <p:cNvPr id="69" name="Ink 68">
                  <a:extLst>
                    <a:ext uri="{FF2B5EF4-FFF2-40B4-BE49-F238E27FC236}">
                      <a16:creationId xmlns:a16="http://schemas.microsoft.com/office/drawing/2014/main" id="{92D55FF8-C10B-0F1C-EBD3-AC595D61E35F}"/>
                    </a:ext>
                  </a:extLst>
                </p:cNvPr>
                <p:cNvPicPr/>
                <p:nvPr/>
              </p:nvPicPr>
              <p:blipFill>
                <a:blip r:embed="rId103"/>
                <a:stretch>
                  <a:fillRect/>
                </a:stretch>
              </p:blipFill>
              <p:spPr>
                <a:xfrm>
                  <a:off x="7335650" y="4720188"/>
                  <a:ext cx="25560" cy="145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4">
              <p14:nvContentPartPr>
                <p14:cNvPr id="70" name="Ink 69">
                  <a:extLst>
                    <a:ext uri="{FF2B5EF4-FFF2-40B4-BE49-F238E27FC236}">
                      <a16:creationId xmlns:a16="http://schemas.microsoft.com/office/drawing/2014/main" id="{0F940277-B449-1512-197C-9EF1B2307028}"/>
                    </a:ext>
                  </a:extLst>
                </p14:cNvPr>
                <p14:cNvContentPartPr/>
                <p14:nvPr/>
              </p14:nvContentPartPr>
              <p14:xfrm>
                <a:off x="7102730" y="4626948"/>
                <a:ext cx="149040" cy="237600"/>
              </p14:xfrm>
            </p:contentPart>
          </mc:Choice>
          <mc:Fallback>
            <p:pic>
              <p:nvPicPr>
                <p:cNvPr id="70" name="Ink 69">
                  <a:extLst>
                    <a:ext uri="{FF2B5EF4-FFF2-40B4-BE49-F238E27FC236}">
                      <a16:creationId xmlns:a16="http://schemas.microsoft.com/office/drawing/2014/main" id="{0F940277-B449-1512-197C-9EF1B2307028}"/>
                    </a:ext>
                  </a:extLst>
                </p:cNvPr>
                <p:cNvPicPr/>
                <p:nvPr/>
              </p:nvPicPr>
              <p:blipFill>
                <a:blip r:embed="rId105"/>
                <a:stretch>
                  <a:fillRect/>
                </a:stretch>
              </p:blipFill>
              <p:spPr>
                <a:xfrm>
                  <a:off x="7093730" y="4618308"/>
                  <a:ext cx="166680" cy="255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6">
              <p14:nvContentPartPr>
                <p14:cNvPr id="71" name="Ink 70">
                  <a:extLst>
                    <a:ext uri="{FF2B5EF4-FFF2-40B4-BE49-F238E27FC236}">
                      <a16:creationId xmlns:a16="http://schemas.microsoft.com/office/drawing/2014/main" id="{0A5AF1E7-37AC-799D-C831-F9342953F0C9}"/>
                    </a:ext>
                  </a:extLst>
                </p14:cNvPr>
                <p14:cNvContentPartPr/>
                <p14:nvPr/>
              </p14:nvContentPartPr>
              <p14:xfrm>
                <a:off x="6959810" y="4681668"/>
                <a:ext cx="237600" cy="198720"/>
              </p14:xfrm>
            </p:contentPart>
          </mc:Choice>
          <mc:Fallback>
            <p:pic>
              <p:nvPicPr>
                <p:cNvPr id="71" name="Ink 70">
                  <a:extLst>
                    <a:ext uri="{FF2B5EF4-FFF2-40B4-BE49-F238E27FC236}">
                      <a16:creationId xmlns:a16="http://schemas.microsoft.com/office/drawing/2014/main" id="{0A5AF1E7-37AC-799D-C831-F9342953F0C9}"/>
                    </a:ext>
                  </a:extLst>
                </p:cNvPr>
                <p:cNvPicPr/>
                <p:nvPr/>
              </p:nvPicPr>
              <p:blipFill>
                <a:blip r:embed="rId107"/>
                <a:stretch>
                  <a:fillRect/>
                </a:stretch>
              </p:blipFill>
              <p:spPr>
                <a:xfrm>
                  <a:off x="6950810" y="4673028"/>
                  <a:ext cx="255240" cy="216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8">
              <p14:nvContentPartPr>
                <p14:cNvPr id="72" name="Ink 71">
                  <a:extLst>
                    <a:ext uri="{FF2B5EF4-FFF2-40B4-BE49-F238E27FC236}">
                      <a16:creationId xmlns:a16="http://schemas.microsoft.com/office/drawing/2014/main" id="{4B59AA3F-3E3F-0B22-2BED-CE5847C4E89F}"/>
                    </a:ext>
                  </a:extLst>
                </p14:cNvPr>
                <p14:cNvContentPartPr/>
                <p14:nvPr/>
              </p14:nvContentPartPr>
              <p14:xfrm>
                <a:off x="6808970" y="4798308"/>
                <a:ext cx="182160" cy="105480"/>
              </p14:xfrm>
            </p:contentPart>
          </mc:Choice>
          <mc:Fallback>
            <p:pic>
              <p:nvPicPr>
                <p:cNvPr id="72" name="Ink 71">
                  <a:extLst>
                    <a:ext uri="{FF2B5EF4-FFF2-40B4-BE49-F238E27FC236}">
                      <a16:creationId xmlns:a16="http://schemas.microsoft.com/office/drawing/2014/main" id="{4B59AA3F-3E3F-0B22-2BED-CE5847C4E89F}"/>
                    </a:ext>
                  </a:extLst>
                </p:cNvPr>
                <p:cNvPicPr/>
                <p:nvPr/>
              </p:nvPicPr>
              <p:blipFill>
                <a:blip r:embed="rId109"/>
                <a:stretch>
                  <a:fillRect/>
                </a:stretch>
              </p:blipFill>
              <p:spPr>
                <a:xfrm>
                  <a:off x="6800330" y="4789308"/>
                  <a:ext cx="199800" cy="123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0">
              <p14:nvContentPartPr>
                <p14:cNvPr id="73" name="Ink 72">
                  <a:extLst>
                    <a:ext uri="{FF2B5EF4-FFF2-40B4-BE49-F238E27FC236}">
                      <a16:creationId xmlns:a16="http://schemas.microsoft.com/office/drawing/2014/main" id="{F870A011-14C0-8881-A594-E2F326630BD4}"/>
                    </a:ext>
                  </a:extLst>
                </p14:cNvPr>
                <p14:cNvContentPartPr/>
                <p14:nvPr/>
              </p14:nvContentPartPr>
              <p14:xfrm>
                <a:off x="6712490" y="4719108"/>
                <a:ext cx="170280" cy="88920"/>
              </p14:xfrm>
            </p:contentPart>
          </mc:Choice>
          <mc:Fallback>
            <p:pic>
              <p:nvPicPr>
                <p:cNvPr id="73" name="Ink 72">
                  <a:extLst>
                    <a:ext uri="{FF2B5EF4-FFF2-40B4-BE49-F238E27FC236}">
                      <a16:creationId xmlns:a16="http://schemas.microsoft.com/office/drawing/2014/main" id="{F870A011-14C0-8881-A594-E2F326630BD4}"/>
                    </a:ext>
                  </a:extLst>
                </p:cNvPr>
                <p:cNvPicPr/>
                <p:nvPr/>
              </p:nvPicPr>
              <p:blipFill>
                <a:blip r:embed="rId111"/>
                <a:stretch>
                  <a:fillRect/>
                </a:stretch>
              </p:blipFill>
              <p:spPr>
                <a:xfrm>
                  <a:off x="6703850" y="4710468"/>
                  <a:ext cx="187920" cy="1065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78" name="Group 77">
            <a:extLst>
              <a:ext uri="{FF2B5EF4-FFF2-40B4-BE49-F238E27FC236}">
                <a16:creationId xmlns:a16="http://schemas.microsoft.com/office/drawing/2014/main" id="{7F544ABC-FD53-180E-B442-A19FC0B7B77C}"/>
              </a:ext>
            </a:extLst>
          </p:cNvPr>
          <p:cNvGrpSpPr/>
          <p:nvPr/>
        </p:nvGrpSpPr>
        <p:grpSpPr>
          <a:xfrm>
            <a:off x="5546810" y="5940948"/>
            <a:ext cx="420480" cy="353160"/>
            <a:chOff x="5546810" y="5940948"/>
            <a:chExt cx="420480" cy="3531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12">
              <p14:nvContentPartPr>
                <p14:cNvPr id="75" name="Ink 74">
                  <a:extLst>
                    <a:ext uri="{FF2B5EF4-FFF2-40B4-BE49-F238E27FC236}">
                      <a16:creationId xmlns:a16="http://schemas.microsoft.com/office/drawing/2014/main" id="{9A07EC2C-936A-5F45-BE99-E0CFD4534B71}"/>
                    </a:ext>
                  </a:extLst>
                </p14:cNvPr>
                <p14:cNvContentPartPr/>
                <p14:nvPr/>
              </p14:nvContentPartPr>
              <p14:xfrm>
                <a:off x="5546810" y="5940948"/>
                <a:ext cx="155160" cy="353160"/>
              </p14:xfrm>
            </p:contentPart>
          </mc:Choice>
          <mc:Fallback>
            <p:pic>
              <p:nvPicPr>
                <p:cNvPr id="75" name="Ink 74">
                  <a:extLst>
                    <a:ext uri="{FF2B5EF4-FFF2-40B4-BE49-F238E27FC236}">
                      <a16:creationId xmlns:a16="http://schemas.microsoft.com/office/drawing/2014/main" id="{9A07EC2C-936A-5F45-BE99-E0CFD4534B71}"/>
                    </a:ext>
                  </a:extLst>
                </p:cNvPr>
                <p:cNvPicPr/>
                <p:nvPr/>
              </p:nvPicPr>
              <p:blipFill>
                <a:blip r:embed="rId113"/>
                <a:stretch>
                  <a:fillRect/>
                </a:stretch>
              </p:blipFill>
              <p:spPr>
                <a:xfrm>
                  <a:off x="5538170" y="5931948"/>
                  <a:ext cx="172800" cy="370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4">
              <p14:nvContentPartPr>
                <p14:cNvPr id="76" name="Ink 75">
                  <a:extLst>
                    <a:ext uri="{FF2B5EF4-FFF2-40B4-BE49-F238E27FC236}">
                      <a16:creationId xmlns:a16="http://schemas.microsoft.com/office/drawing/2014/main" id="{5928D76B-EA50-DF80-C57C-12D8353E361D}"/>
                    </a:ext>
                  </a:extLst>
                </p14:cNvPr>
                <p14:cNvContentPartPr/>
                <p14:nvPr/>
              </p14:nvContentPartPr>
              <p14:xfrm>
                <a:off x="5869730" y="6177468"/>
                <a:ext cx="97560" cy="16920"/>
              </p14:xfrm>
            </p:contentPart>
          </mc:Choice>
          <mc:Fallback>
            <p:pic>
              <p:nvPicPr>
                <p:cNvPr id="76" name="Ink 75">
                  <a:extLst>
                    <a:ext uri="{FF2B5EF4-FFF2-40B4-BE49-F238E27FC236}">
                      <a16:creationId xmlns:a16="http://schemas.microsoft.com/office/drawing/2014/main" id="{5928D76B-EA50-DF80-C57C-12D8353E361D}"/>
                    </a:ext>
                  </a:extLst>
                </p:cNvPr>
                <p:cNvPicPr/>
                <p:nvPr/>
              </p:nvPicPr>
              <p:blipFill>
                <a:blip r:embed="rId115"/>
                <a:stretch>
                  <a:fillRect/>
                </a:stretch>
              </p:blipFill>
              <p:spPr>
                <a:xfrm>
                  <a:off x="5861090" y="6168828"/>
                  <a:ext cx="115200" cy="34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6">
              <p14:nvContentPartPr>
                <p14:cNvPr id="77" name="Ink 76">
                  <a:extLst>
                    <a:ext uri="{FF2B5EF4-FFF2-40B4-BE49-F238E27FC236}">
                      <a16:creationId xmlns:a16="http://schemas.microsoft.com/office/drawing/2014/main" id="{209D61E3-6930-7772-D6A0-0A6AC787AC00}"/>
                    </a:ext>
                  </a:extLst>
                </p14:cNvPr>
                <p14:cNvContentPartPr/>
                <p14:nvPr/>
              </p14:nvContentPartPr>
              <p14:xfrm>
                <a:off x="5860010" y="6077028"/>
                <a:ext cx="90360" cy="38880"/>
              </p14:xfrm>
            </p:contentPart>
          </mc:Choice>
          <mc:Fallback>
            <p:pic>
              <p:nvPicPr>
                <p:cNvPr id="77" name="Ink 76">
                  <a:extLst>
                    <a:ext uri="{FF2B5EF4-FFF2-40B4-BE49-F238E27FC236}">
                      <a16:creationId xmlns:a16="http://schemas.microsoft.com/office/drawing/2014/main" id="{209D61E3-6930-7772-D6A0-0A6AC787AC00}"/>
                    </a:ext>
                  </a:extLst>
                </p:cNvPr>
                <p:cNvPicPr/>
                <p:nvPr/>
              </p:nvPicPr>
              <p:blipFill>
                <a:blip r:embed="rId117"/>
                <a:stretch>
                  <a:fillRect/>
                </a:stretch>
              </p:blipFill>
              <p:spPr>
                <a:xfrm>
                  <a:off x="5851010" y="6068388"/>
                  <a:ext cx="108000" cy="565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94" name="Group 93">
            <a:extLst>
              <a:ext uri="{FF2B5EF4-FFF2-40B4-BE49-F238E27FC236}">
                <a16:creationId xmlns:a16="http://schemas.microsoft.com/office/drawing/2014/main" id="{27D9C361-3F44-45CD-15A3-E923CCF6F5BF}"/>
              </a:ext>
            </a:extLst>
          </p:cNvPr>
          <p:cNvGrpSpPr/>
          <p:nvPr/>
        </p:nvGrpSpPr>
        <p:grpSpPr>
          <a:xfrm>
            <a:off x="6190130" y="5742588"/>
            <a:ext cx="1204200" cy="909360"/>
            <a:chOff x="6190130" y="5742588"/>
            <a:chExt cx="1204200" cy="9093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18">
              <p14:nvContentPartPr>
                <p14:cNvPr id="79" name="Ink 78">
                  <a:extLst>
                    <a:ext uri="{FF2B5EF4-FFF2-40B4-BE49-F238E27FC236}">
                      <a16:creationId xmlns:a16="http://schemas.microsoft.com/office/drawing/2014/main" id="{19B360DD-35AE-5AD5-A8EB-0A1297C0C7B6}"/>
                    </a:ext>
                  </a:extLst>
                </p14:cNvPr>
                <p14:cNvContentPartPr/>
                <p14:nvPr/>
              </p14:nvContentPartPr>
              <p14:xfrm>
                <a:off x="6253130" y="5829348"/>
                <a:ext cx="204120" cy="181080"/>
              </p14:xfrm>
            </p:contentPart>
          </mc:Choice>
          <mc:Fallback>
            <p:pic>
              <p:nvPicPr>
                <p:cNvPr id="79" name="Ink 78">
                  <a:extLst>
                    <a:ext uri="{FF2B5EF4-FFF2-40B4-BE49-F238E27FC236}">
                      <a16:creationId xmlns:a16="http://schemas.microsoft.com/office/drawing/2014/main" id="{19B360DD-35AE-5AD5-A8EB-0A1297C0C7B6}"/>
                    </a:ext>
                  </a:extLst>
                </p:cNvPr>
                <p:cNvPicPr/>
                <p:nvPr/>
              </p:nvPicPr>
              <p:blipFill>
                <a:blip r:embed="rId119"/>
                <a:stretch>
                  <a:fillRect/>
                </a:stretch>
              </p:blipFill>
              <p:spPr>
                <a:xfrm>
                  <a:off x="6244130" y="5820708"/>
                  <a:ext cx="221760" cy="198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0">
              <p14:nvContentPartPr>
                <p14:cNvPr id="80" name="Ink 79">
                  <a:extLst>
                    <a:ext uri="{FF2B5EF4-FFF2-40B4-BE49-F238E27FC236}">
                      <a16:creationId xmlns:a16="http://schemas.microsoft.com/office/drawing/2014/main" id="{89A41CD4-C4CD-7884-6541-6E436859C3E6}"/>
                    </a:ext>
                  </a:extLst>
                </p14:cNvPr>
                <p14:cNvContentPartPr/>
                <p14:nvPr/>
              </p14:nvContentPartPr>
              <p14:xfrm>
                <a:off x="6190130" y="6124908"/>
                <a:ext cx="417240" cy="60840"/>
              </p14:xfrm>
            </p:contentPart>
          </mc:Choice>
          <mc:Fallback>
            <p:pic>
              <p:nvPicPr>
                <p:cNvPr id="80" name="Ink 79">
                  <a:extLst>
                    <a:ext uri="{FF2B5EF4-FFF2-40B4-BE49-F238E27FC236}">
                      <a16:creationId xmlns:a16="http://schemas.microsoft.com/office/drawing/2014/main" id="{89A41CD4-C4CD-7884-6541-6E436859C3E6}"/>
                    </a:ext>
                  </a:extLst>
                </p:cNvPr>
                <p:cNvPicPr/>
                <p:nvPr/>
              </p:nvPicPr>
              <p:blipFill>
                <a:blip r:embed="rId121"/>
                <a:stretch>
                  <a:fillRect/>
                </a:stretch>
              </p:blipFill>
              <p:spPr>
                <a:xfrm>
                  <a:off x="6181130" y="6115908"/>
                  <a:ext cx="434880" cy="78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2">
              <p14:nvContentPartPr>
                <p14:cNvPr id="81" name="Ink 80">
                  <a:extLst>
                    <a:ext uri="{FF2B5EF4-FFF2-40B4-BE49-F238E27FC236}">
                      <a16:creationId xmlns:a16="http://schemas.microsoft.com/office/drawing/2014/main" id="{F9B4A9D7-6DA9-B459-96C3-288DD127BD67}"/>
                    </a:ext>
                  </a:extLst>
                </p14:cNvPr>
                <p14:cNvContentPartPr/>
                <p14:nvPr/>
              </p14:nvContentPartPr>
              <p14:xfrm>
                <a:off x="6341690" y="6280428"/>
                <a:ext cx="157680" cy="191160"/>
              </p14:xfrm>
            </p:contentPart>
          </mc:Choice>
          <mc:Fallback>
            <p:pic>
              <p:nvPicPr>
                <p:cNvPr id="81" name="Ink 80">
                  <a:extLst>
                    <a:ext uri="{FF2B5EF4-FFF2-40B4-BE49-F238E27FC236}">
                      <a16:creationId xmlns:a16="http://schemas.microsoft.com/office/drawing/2014/main" id="{F9B4A9D7-6DA9-B459-96C3-288DD127BD67}"/>
                    </a:ext>
                  </a:extLst>
                </p:cNvPr>
                <p:cNvPicPr/>
                <p:nvPr/>
              </p:nvPicPr>
              <p:blipFill>
                <a:blip r:embed="rId123"/>
                <a:stretch>
                  <a:fillRect/>
                </a:stretch>
              </p:blipFill>
              <p:spPr>
                <a:xfrm>
                  <a:off x="6333050" y="6271788"/>
                  <a:ext cx="175320" cy="208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4">
              <p14:nvContentPartPr>
                <p14:cNvPr id="82" name="Ink 81">
                  <a:extLst>
                    <a:ext uri="{FF2B5EF4-FFF2-40B4-BE49-F238E27FC236}">
                      <a16:creationId xmlns:a16="http://schemas.microsoft.com/office/drawing/2014/main" id="{89E7235C-AB3D-616A-5DA0-6233C323A003}"/>
                    </a:ext>
                  </a:extLst>
                </p14:cNvPr>
                <p14:cNvContentPartPr/>
                <p14:nvPr/>
              </p14:nvContentPartPr>
              <p14:xfrm>
                <a:off x="6261050" y="6301668"/>
                <a:ext cx="110160" cy="25560"/>
              </p14:xfrm>
            </p:contentPart>
          </mc:Choice>
          <mc:Fallback>
            <p:pic>
              <p:nvPicPr>
                <p:cNvPr id="82" name="Ink 81">
                  <a:extLst>
                    <a:ext uri="{FF2B5EF4-FFF2-40B4-BE49-F238E27FC236}">
                      <a16:creationId xmlns:a16="http://schemas.microsoft.com/office/drawing/2014/main" id="{89E7235C-AB3D-616A-5DA0-6233C323A003}"/>
                    </a:ext>
                  </a:extLst>
                </p:cNvPr>
                <p:cNvPicPr/>
                <p:nvPr/>
              </p:nvPicPr>
              <p:blipFill>
                <a:blip r:embed="rId125"/>
                <a:stretch>
                  <a:fillRect/>
                </a:stretch>
              </p:blipFill>
              <p:spPr>
                <a:xfrm>
                  <a:off x="6252410" y="6292668"/>
                  <a:ext cx="127800" cy="43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6">
              <p14:nvContentPartPr>
                <p14:cNvPr id="83" name="Ink 82">
                  <a:extLst>
                    <a:ext uri="{FF2B5EF4-FFF2-40B4-BE49-F238E27FC236}">
                      <a16:creationId xmlns:a16="http://schemas.microsoft.com/office/drawing/2014/main" id="{6BA2894A-21F0-595A-2B95-593F5DDB6159}"/>
                    </a:ext>
                  </a:extLst>
                </p14:cNvPr>
                <p14:cNvContentPartPr/>
                <p14:nvPr/>
              </p14:nvContentPartPr>
              <p14:xfrm>
                <a:off x="6467330" y="6256668"/>
                <a:ext cx="48960" cy="16920"/>
              </p14:xfrm>
            </p:contentPart>
          </mc:Choice>
          <mc:Fallback>
            <p:pic>
              <p:nvPicPr>
                <p:cNvPr id="83" name="Ink 82">
                  <a:extLst>
                    <a:ext uri="{FF2B5EF4-FFF2-40B4-BE49-F238E27FC236}">
                      <a16:creationId xmlns:a16="http://schemas.microsoft.com/office/drawing/2014/main" id="{6BA2894A-21F0-595A-2B95-593F5DDB6159}"/>
                    </a:ext>
                  </a:extLst>
                </p:cNvPr>
                <p:cNvPicPr/>
                <p:nvPr/>
              </p:nvPicPr>
              <p:blipFill>
                <a:blip r:embed="rId127"/>
                <a:stretch>
                  <a:fillRect/>
                </a:stretch>
              </p:blipFill>
              <p:spPr>
                <a:xfrm>
                  <a:off x="6458330" y="6247668"/>
                  <a:ext cx="66600" cy="34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8">
              <p14:nvContentPartPr>
                <p14:cNvPr id="85" name="Ink 84">
                  <a:extLst>
                    <a:ext uri="{FF2B5EF4-FFF2-40B4-BE49-F238E27FC236}">
                      <a16:creationId xmlns:a16="http://schemas.microsoft.com/office/drawing/2014/main" id="{20E21AE6-A493-1AD6-31AD-0BA6A64F3818}"/>
                    </a:ext>
                  </a:extLst>
                </p14:cNvPr>
                <p14:cNvContentPartPr/>
                <p14:nvPr/>
              </p14:nvContentPartPr>
              <p14:xfrm>
                <a:off x="7295330" y="5771388"/>
                <a:ext cx="35280" cy="137520"/>
              </p14:xfrm>
            </p:contentPart>
          </mc:Choice>
          <mc:Fallback>
            <p:pic>
              <p:nvPicPr>
                <p:cNvPr id="85" name="Ink 84">
                  <a:extLst>
                    <a:ext uri="{FF2B5EF4-FFF2-40B4-BE49-F238E27FC236}">
                      <a16:creationId xmlns:a16="http://schemas.microsoft.com/office/drawing/2014/main" id="{20E21AE6-A493-1AD6-31AD-0BA6A64F3818}"/>
                    </a:ext>
                  </a:extLst>
                </p:cNvPr>
                <p:cNvPicPr/>
                <p:nvPr/>
              </p:nvPicPr>
              <p:blipFill>
                <a:blip r:embed="rId129"/>
                <a:stretch>
                  <a:fillRect/>
                </a:stretch>
              </p:blipFill>
              <p:spPr>
                <a:xfrm>
                  <a:off x="7286690" y="5762388"/>
                  <a:ext cx="52920" cy="155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0">
              <p14:nvContentPartPr>
                <p14:cNvPr id="86" name="Ink 85">
                  <a:extLst>
                    <a:ext uri="{FF2B5EF4-FFF2-40B4-BE49-F238E27FC236}">
                      <a16:creationId xmlns:a16="http://schemas.microsoft.com/office/drawing/2014/main" id="{FF238B25-A232-30C4-DB27-194A3F0519A3}"/>
                    </a:ext>
                  </a:extLst>
                </p14:cNvPr>
                <p14:cNvContentPartPr/>
                <p14:nvPr/>
              </p14:nvContentPartPr>
              <p14:xfrm>
                <a:off x="7078610" y="5742588"/>
                <a:ext cx="136440" cy="185400"/>
              </p14:xfrm>
            </p:contentPart>
          </mc:Choice>
          <mc:Fallback>
            <p:pic>
              <p:nvPicPr>
                <p:cNvPr id="86" name="Ink 85">
                  <a:extLst>
                    <a:ext uri="{FF2B5EF4-FFF2-40B4-BE49-F238E27FC236}">
                      <a16:creationId xmlns:a16="http://schemas.microsoft.com/office/drawing/2014/main" id="{FF238B25-A232-30C4-DB27-194A3F0519A3}"/>
                    </a:ext>
                  </a:extLst>
                </p:cNvPr>
                <p:cNvPicPr/>
                <p:nvPr/>
              </p:nvPicPr>
              <p:blipFill>
                <a:blip r:embed="rId131"/>
                <a:stretch>
                  <a:fillRect/>
                </a:stretch>
              </p:blipFill>
              <p:spPr>
                <a:xfrm>
                  <a:off x="7069610" y="5733588"/>
                  <a:ext cx="154080" cy="203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2">
              <p14:nvContentPartPr>
                <p14:cNvPr id="87" name="Ink 86">
                  <a:extLst>
                    <a:ext uri="{FF2B5EF4-FFF2-40B4-BE49-F238E27FC236}">
                      <a16:creationId xmlns:a16="http://schemas.microsoft.com/office/drawing/2014/main" id="{D7AB106E-0145-9070-3A92-B5B25AEB2D32}"/>
                    </a:ext>
                  </a:extLst>
                </p14:cNvPr>
                <p14:cNvContentPartPr/>
                <p14:nvPr/>
              </p14:nvContentPartPr>
              <p14:xfrm>
                <a:off x="6731210" y="5843388"/>
                <a:ext cx="466200" cy="135720"/>
              </p14:xfrm>
            </p:contentPart>
          </mc:Choice>
          <mc:Fallback>
            <p:pic>
              <p:nvPicPr>
                <p:cNvPr id="87" name="Ink 86">
                  <a:extLst>
                    <a:ext uri="{FF2B5EF4-FFF2-40B4-BE49-F238E27FC236}">
                      <a16:creationId xmlns:a16="http://schemas.microsoft.com/office/drawing/2014/main" id="{D7AB106E-0145-9070-3A92-B5B25AEB2D32}"/>
                    </a:ext>
                  </a:extLst>
                </p:cNvPr>
                <p:cNvPicPr/>
                <p:nvPr/>
              </p:nvPicPr>
              <p:blipFill>
                <a:blip r:embed="rId133"/>
                <a:stretch>
                  <a:fillRect/>
                </a:stretch>
              </p:blipFill>
              <p:spPr>
                <a:xfrm>
                  <a:off x="6722210" y="5834748"/>
                  <a:ext cx="483840" cy="153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4">
              <p14:nvContentPartPr>
                <p14:cNvPr id="88" name="Ink 87">
                  <a:extLst>
                    <a:ext uri="{FF2B5EF4-FFF2-40B4-BE49-F238E27FC236}">
                      <a16:creationId xmlns:a16="http://schemas.microsoft.com/office/drawing/2014/main" id="{1F468E4B-9689-2832-D912-0863CD95A66C}"/>
                    </a:ext>
                  </a:extLst>
                </p14:cNvPr>
                <p14:cNvContentPartPr/>
                <p14:nvPr/>
              </p14:nvContentPartPr>
              <p14:xfrm>
                <a:off x="6743810" y="5781108"/>
                <a:ext cx="298080" cy="49320"/>
              </p14:xfrm>
            </p:contentPart>
          </mc:Choice>
          <mc:Fallback>
            <p:pic>
              <p:nvPicPr>
                <p:cNvPr id="88" name="Ink 87">
                  <a:extLst>
                    <a:ext uri="{FF2B5EF4-FFF2-40B4-BE49-F238E27FC236}">
                      <a16:creationId xmlns:a16="http://schemas.microsoft.com/office/drawing/2014/main" id="{1F468E4B-9689-2832-D912-0863CD95A66C}"/>
                    </a:ext>
                  </a:extLst>
                </p:cNvPr>
                <p:cNvPicPr/>
                <p:nvPr/>
              </p:nvPicPr>
              <p:blipFill>
                <a:blip r:embed="rId135"/>
                <a:stretch>
                  <a:fillRect/>
                </a:stretch>
              </p:blipFill>
              <p:spPr>
                <a:xfrm>
                  <a:off x="6734810" y="5772468"/>
                  <a:ext cx="315720" cy="66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6">
              <p14:nvContentPartPr>
                <p14:cNvPr id="89" name="Ink 88">
                  <a:extLst>
                    <a:ext uri="{FF2B5EF4-FFF2-40B4-BE49-F238E27FC236}">
                      <a16:creationId xmlns:a16="http://schemas.microsoft.com/office/drawing/2014/main" id="{DAE1F287-1B89-6180-B72F-E6354EE0C623}"/>
                    </a:ext>
                  </a:extLst>
                </p14:cNvPr>
                <p14:cNvContentPartPr/>
                <p14:nvPr/>
              </p14:nvContentPartPr>
              <p14:xfrm>
                <a:off x="6862970" y="6009708"/>
                <a:ext cx="531360" cy="73080"/>
              </p14:xfrm>
            </p:contentPart>
          </mc:Choice>
          <mc:Fallback>
            <p:pic>
              <p:nvPicPr>
                <p:cNvPr id="89" name="Ink 88">
                  <a:extLst>
                    <a:ext uri="{FF2B5EF4-FFF2-40B4-BE49-F238E27FC236}">
                      <a16:creationId xmlns:a16="http://schemas.microsoft.com/office/drawing/2014/main" id="{DAE1F287-1B89-6180-B72F-E6354EE0C623}"/>
                    </a:ext>
                  </a:extLst>
                </p:cNvPr>
                <p:cNvPicPr/>
                <p:nvPr/>
              </p:nvPicPr>
              <p:blipFill>
                <a:blip r:embed="rId137"/>
                <a:stretch>
                  <a:fillRect/>
                </a:stretch>
              </p:blipFill>
              <p:spPr>
                <a:xfrm>
                  <a:off x="6853970" y="6001068"/>
                  <a:ext cx="549000" cy="90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8">
              <p14:nvContentPartPr>
                <p14:cNvPr id="90" name="Ink 89">
                  <a:extLst>
                    <a:ext uri="{FF2B5EF4-FFF2-40B4-BE49-F238E27FC236}">
                      <a16:creationId xmlns:a16="http://schemas.microsoft.com/office/drawing/2014/main" id="{C580C70C-AA89-550A-0A70-92ADA1ABF731}"/>
                    </a:ext>
                  </a:extLst>
                </p14:cNvPr>
                <p14:cNvContentPartPr/>
                <p14:nvPr/>
              </p14:nvContentPartPr>
              <p14:xfrm>
                <a:off x="7226570" y="6115548"/>
                <a:ext cx="65880" cy="120600"/>
              </p14:xfrm>
            </p:contentPart>
          </mc:Choice>
          <mc:Fallback>
            <p:pic>
              <p:nvPicPr>
                <p:cNvPr id="90" name="Ink 89">
                  <a:extLst>
                    <a:ext uri="{FF2B5EF4-FFF2-40B4-BE49-F238E27FC236}">
                      <a16:creationId xmlns:a16="http://schemas.microsoft.com/office/drawing/2014/main" id="{C580C70C-AA89-550A-0A70-92ADA1ABF731}"/>
                    </a:ext>
                  </a:extLst>
                </p:cNvPr>
                <p:cNvPicPr/>
                <p:nvPr/>
              </p:nvPicPr>
              <p:blipFill>
                <a:blip r:embed="rId139"/>
                <a:stretch>
                  <a:fillRect/>
                </a:stretch>
              </p:blipFill>
              <p:spPr>
                <a:xfrm>
                  <a:off x="7217930" y="6106908"/>
                  <a:ext cx="83520" cy="138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0">
              <p14:nvContentPartPr>
                <p14:cNvPr id="91" name="Ink 90">
                  <a:extLst>
                    <a:ext uri="{FF2B5EF4-FFF2-40B4-BE49-F238E27FC236}">
                      <a16:creationId xmlns:a16="http://schemas.microsoft.com/office/drawing/2014/main" id="{6ADD58BD-A1FB-2096-FFD7-21D07AE63EAF}"/>
                    </a:ext>
                  </a:extLst>
                </p14:cNvPr>
                <p14:cNvContentPartPr/>
                <p14:nvPr/>
              </p14:nvContentPartPr>
              <p14:xfrm>
                <a:off x="7028930" y="6125268"/>
                <a:ext cx="156240" cy="358200"/>
              </p14:xfrm>
            </p:contentPart>
          </mc:Choice>
          <mc:Fallback>
            <p:pic>
              <p:nvPicPr>
                <p:cNvPr id="91" name="Ink 90">
                  <a:extLst>
                    <a:ext uri="{FF2B5EF4-FFF2-40B4-BE49-F238E27FC236}">
                      <a16:creationId xmlns:a16="http://schemas.microsoft.com/office/drawing/2014/main" id="{6ADD58BD-A1FB-2096-FFD7-21D07AE63EAF}"/>
                    </a:ext>
                  </a:extLst>
                </p:cNvPr>
                <p:cNvPicPr/>
                <p:nvPr/>
              </p:nvPicPr>
              <p:blipFill>
                <a:blip r:embed="rId141"/>
                <a:stretch>
                  <a:fillRect/>
                </a:stretch>
              </p:blipFill>
              <p:spPr>
                <a:xfrm>
                  <a:off x="7020290" y="6116628"/>
                  <a:ext cx="173880" cy="375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2">
              <p14:nvContentPartPr>
                <p14:cNvPr id="92" name="Ink 91">
                  <a:extLst>
                    <a:ext uri="{FF2B5EF4-FFF2-40B4-BE49-F238E27FC236}">
                      <a16:creationId xmlns:a16="http://schemas.microsoft.com/office/drawing/2014/main" id="{AD585E58-033A-0652-FF0F-E933C3305297}"/>
                    </a:ext>
                  </a:extLst>
                </p14:cNvPr>
                <p14:cNvContentPartPr/>
                <p14:nvPr/>
              </p14:nvContentPartPr>
              <p14:xfrm>
                <a:off x="7148090" y="6439908"/>
                <a:ext cx="6480" cy="36720"/>
              </p14:xfrm>
            </p:contentPart>
          </mc:Choice>
          <mc:Fallback>
            <p:pic>
              <p:nvPicPr>
                <p:cNvPr id="92" name="Ink 91">
                  <a:extLst>
                    <a:ext uri="{FF2B5EF4-FFF2-40B4-BE49-F238E27FC236}">
                      <a16:creationId xmlns:a16="http://schemas.microsoft.com/office/drawing/2014/main" id="{AD585E58-033A-0652-FF0F-E933C3305297}"/>
                    </a:ext>
                  </a:extLst>
                </p:cNvPr>
                <p:cNvPicPr/>
                <p:nvPr/>
              </p:nvPicPr>
              <p:blipFill>
                <a:blip r:embed="rId143"/>
                <a:stretch>
                  <a:fillRect/>
                </a:stretch>
              </p:blipFill>
              <p:spPr>
                <a:xfrm>
                  <a:off x="7139450" y="6430908"/>
                  <a:ext cx="24120" cy="54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4">
              <p14:nvContentPartPr>
                <p14:cNvPr id="93" name="Ink 92">
                  <a:extLst>
                    <a:ext uri="{FF2B5EF4-FFF2-40B4-BE49-F238E27FC236}">
                      <a16:creationId xmlns:a16="http://schemas.microsoft.com/office/drawing/2014/main" id="{3B9E57B8-B2E2-A528-E9A7-DD1B65C27B7C}"/>
                    </a:ext>
                  </a:extLst>
                </p14:cNvPr>
                <p14:cNvContentPartPr/>
                <p14:nvPr/>
              </p14:nvContentPartPr>
              <p14:xfrm>
                <a:off x="7021370" y="6415428"/>
                <a:ext cx="101880" cy="236520"/>
              </p14:xfrm>
            </p:contentPart>
          </mc:Choice>
          <mc:Fallback>
            <p:pic>
              <p:nvPicPr>
                <p:cNvPr id="93" name="Ink 92">
                  <a:extLst>
                    <a:ext uri="{FF2B5EF4-FFF2-40B4-BE49-F238E27FC236}">
                      <a16:creationId xmlns:a16="http://schemas.microsoft.com/office/drawing/2014/main" id="{3B9E57B8-B2E2-A528-E9A7-DD1B65C27B7C}"/>
                    </a:ext>
                  </a:extLst>
                </p:cNvPr>
                <p:cNvPicPr/>
                <p:nvPr/>
              </p:nvPicPr>
              <p:blipFill>
                <a:blip r:embed="rId145"/>
                <a:stretch>
                  <a:fillRect/>
                </a:stretch>
              </p:blipFill>
              <p:spPr>
                <a:xfrm>
                  <a:off x="7012730" y="6406428"/>
                  <a:ext cx="119520" cy="2541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00" name="Group 99">
            <a:extLst>
              <a:ext uri="{FF2B5EF4-FFF2-40B4-BE49-F238E27FC236}">
                <a16:creationId xmlns:a16="http://schemas.microsoft.com/office/drawing/2014/main" id="{2ABEE5DD-4CB0-9BB0-3E51-50374B416E9C}"/>
              </a:ext>
            </a:extLst>
          </p:cNvPr>
          <p:cNvGrpSpPr/>
          <p:nvPr/>
        </p:nvGrpSpPr>
        <p:grpSpPr>
          <a:xfrm>
            <a:off x="7895810" y="5724588"/>
            <a:ext cx="540360" cy="731520"/>
            <a:chOff x="7895810" y="5724588"/>
            <a:chExt cx="540360" cy="7315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46">
              <p14:nvContentPartPr>
                <p14:cNvPr id="95" name="Ink 94">
                  <a:extLst>
                    <a:ext uri="{FF2B5EF4-FFF2-40B4-BE49-F238E27FC236}">
                      <a16:creationId xmlns:a16="http://schemas.microsoft.com/office/drawing/2014/main" id="{1688D760-64A2-A320-3054-A450605ABCFF}"/>
                    </a:ext>
                  </a:extLst>
                </p14:cNvPr>
                <p14:cNvContentPartPr/>
                <p14:nvPr/>
              </p14:nvContentPartPr>
              <p14:xfrm>
                <a:off x="7895810" y="5724588"/>
                <a:ext cx="86760" cy="240480"/>
              </p14:xfrm>
            </p:contentPart>
          </mc:Choice>
          <mc:Fallback>
            <p:pic>
              <p:nvPicPr>
                <p:cNvPr id="95" name="Ink 94">
                  <a:extLst>
                    <a:ext uri="{FF2B5EF4-FFF2-40B4-BE49-F238E27FC236}">
                      <a16:creationId xmlns:a16="http://schemas.microsoft.com/office/drawing/2014/main" id="{1688D760-64A2-A320-3054-A450605ABCFF}"/>
                    </a:ext>
                  </a:extLst>
                </p:cNvPr>
                <p:cNvPicPr/>
                <p:nvPr/>
              </p:nvPicPr>
              <p:blipFill>
                <a:blip r:embed="rId147"/>
                <a:stretch>
                  <a:fillRect/>
                </a:stretch>
              </p:blipFill>
              <p:spPr>
                <a:xfrm>
                  <a:off x="7887170" y="5715588"/>
                  <a:ext cx="104400" cy="258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8">
              <p14:nvContentPartPr>
                <p14:cNvPr id="96" name="Ink 95">
                  <a:extLst>
                    <a:ext uri="{FF2B5EF4-FFF2-40B4-BE49-F238E27FC236}">
                      <a16:creationId xmlns:a16="http://schemas.microsoft.com/office/drawing/2014/main" id="{8BC38DE9-0A9F-ABD4-92A8-B9BB3E949963}"/>
                    </a:ext>
                  </a:extLst>
                </p14:cNvPr>
                <p14:cNvContentPartPr/>
                <p14:nvPr/>
              </p14:nvContentPartPr>
              <p14:xfrm>
                <a:off x="7994450" y="5776788"/>
                <a:ext cx="195480" cy="285840"/>
              </p14:xfrm>
            </p:contentPart>
          </mc:Choice>
          <mc:Fallback>
            <p:pic>
              <p:nvPicPr>
                <p:cNvPr id="96" name="Ink 95">
                  <a:extLst>
                    <a:ext uri="{FF2B5EF4-FFF2-40B4-BE49-F238E27FC236}">
                      <a16:creationId xmlns:a16="http://schemas.microsoft.com/office/drawing/2014/main" id="{8BC38DE9-0A9F-ABD4-92A8-B9BB3E949963}"/>
                    </a:ext>
                  </a:extLst>
                </p:cNvPr>
                <p:cNvPicPr/>
                <p:nvPr/>
              </p:nvPicPr>
              <p:blipFill>
                <a:blip r:embed="rId149"/>
                <a:stretch>
                  <a:fillRect/>
                </a:stretch>
              </p:blipFill>
              <p:spPr>
                <a:xfrm>
                  <a:off x="7985450" y="5768148"/>
                  <a:ext cx="213120" cy="303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50">
              <p14:nvContentPartPr>
                <p14:cNvPr id="97" name="Ink 96">
                  <a:extLst>
                    <a:ext uri="{FF2B5EF4-FFF2-40B4-BE49-F238E27FC236}">
                      <a16:creationId xmlns:a16="http://schemas.microsoft.com/office/drawing/2014/main" id="{3E5CAED0-72DE-D7C8-BE53-F1A95E22F6CA}"/>
                    </a:ext>
                  </a:extLst>
                </p14:cNvPr>
                <p14:cNvContentPartPr/>
                <p14:nvPr/>
              </p14:nvContentPartPr>
              <p14:xfrm>
                <a:off x="7930730" y="5967948"/>
                <a:ext cx="505440" cy="300240"/>
              </p14:xfrm>
            </p:contentPart>
          </mc:Choice>
          <mc:Fallback>
            <p:pic>
              <p:nvPicPr>
                <p:cNvPr id="97" name="Ink 96">
                  <a:extLst>
                    <a:ext uri="{FF2B5EF4-FFF2-40B4-BE49-F238E27FC236}">
                      <a16:creationId xmlns:a16="http://schemas.microsoft.com/office/drawing/2014/main" id="{3E5CAED0-72DE-D7C8-BE53-F1A95E22F6CA}"/>
                    </a:ext>
                  </a:extLst>
                </p:cNvPr>
                <p:cNvPicPr/>
                <p:nvPr/>
              </p:nvPicPr>
              <p:blipFill>
                <a:blip r:embed="rId151"/>
                <a:stretch>
                  <a:fillRect/>
                </a:stretch>
              </p:blipFill>
              <p:spPr>
                <a:xfrm>
                  <a:off x="7922090" y="5958948"/>
                  <a:ext cx="523080" cy="317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52">
              <p14:nvContentPartPr>
                <p14:cNvPr id="98" name="Ink 97">
                  <a:extLst>
                    <a:ext uri="{FF2B5EF4-FFF2-40B4-BE49-F238E27FC236}">
                      <a16:creationId xmlns:a16="http://schemas.microsoft.com/office/drawing/2014/main" id="{0B8364CD-43FE-D7E0-EF0E-EFE5AC2AB3ED}"/>
                    </a:ext>
                  </a:extLst>
                </p14:cNvPr>
                <p14:cNvContentPartPr/>
                <p14:nvPr/>
              </p14:nvContentPartPr>
              <p14:xfrm>
                <a:off x="8219810" y="6358908"/>
                <a:ext cx="124200" cy="97200"/>
              </p14:xfrm>
            </p:contentPart>
          </mc:Choice>
          <mc:Fallback>
            <p:pic>
              <p:nvPicPr>
                <p:cNvPr id="98" name="Ink 97">
                  <a:extLst>
                    <a:ext uri="{FF2B5EF4-FFF2-40B4-BE49-F238E27FC236}">
                      <a16:creationId xmlns:a16="http://schemas.microsoft.com/office/drawing/2014/main" id="{0B8364CD-43FE-D7E0-EF0E-EFE5AC2AB3ED}"/>
                    </a:ext>
                  </a:extLst>
                </p:cNvPr>
                <p:cNvPicPr/>
                <p:nvPr/>
              </p:nvPicPr>
              <p:blipFill>
                <a:blip r:embed="rId153"/>
                <a:stretch>
                  <a:fillRect/>
                </a:stretch>
              </p:blipFill>
              <p:spPr>
                <a:xfrm>
                  <a:off x="8210810" y="6350268"/>
                  <a:ext cx="141840" cy="114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54">
              <p14:nvContentPartPr>
                <p14:cNvPr id="99" name="Ink 98">
                  <a:extLst>
                    <a:ext uri="{FF2B5EF4-FFF2-40B4-BE49-F238E27FC236}">
                      <a16:creationId xmlns:a16="http://schemas.microsoft.com/office/drawing/2014/main" id="{094B2A4A-FBC6-D9BC-77AD-F6280A2430BF}"/>
                    </a:ext>
                  </a:extLst>
                </p14:cNvPr>
                <p14:cNvContentPartPr/>
                <p14:nvPr/>
              </p14:nvContentPartPr>
              <p14:xfrm>
                <a:off x="8366330" y="6188268"/>
                <a:ext cx="47160" cy="174240"/>
              </p14:xfrm>
            </p:contentPart>
          </mc:Choice>
          <mc:Fallback>
            <p:pic>
              <p:nvPicPr>
                <p:cNvPr id="99" name="Ink 98">
                  <a:extLst>
                    <a:ext uri="{FF2B5EF4-FFF2-40B4-BE49-F238E27FC236}">
                      <a16:creationId xmlns:a16="http://schemas.microsoft.com/office/drawing/2014/main" id="{094B2A4A-FBC6-D9BC-77AD-F6280A2430BF}"/>
                    </a:ext>
                  </a:extLst>
                </p:cNvPr>
                <p:cNvPicPr/>
                <p:nvPr/>
              </p:nvPicPr>
              <p:blipFill>
                <a:blip r:embed="rId155"/>
                <a:stretch>
                  <a:fillRect/>
                </a:stretch>
              </p:blipFill>
              <p:spPr>
                <a:xfrm>
                  <a:off x="8357330" y="6179268"/>
                  <a:ext cx="64800" cy="1918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15" name="Group 114">
            <a:extLst>
              <a:ext uri="{FF2B5EF4-FFF2-40B4-BE49-F238E27FC236}">
                <a16:creationId xmlns:a16="http://schemas.microsoft.com/office/drawing/2014/main" id="{1F68D7B3-AD9D-DC28-116D-D0FF6557616C}"/>
              </a:ext>
            </a:extLst>
          </p:cNvPr>
          <p:cNvGrpSpPr/>
          <p:nvPr/>
        </p:nvGrpSpPr>
        <p:grpSpPr>
          <a:xfrm>
            <a:off x="9792650" y="5896308"/>
            <a:ext cx="738000" cy="613080"/>
            <a:chOff x="9792650" y="5896308"/>
            <a:chExt cx="738000" cy="6130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56">
              <p14:nvContentPartPr>
                <p14:cNvPr id="101" name="Ink 100">
                  <a:extLst>
                    <a:ext uri="{FF2B5EF4-FFF2-40B4-BE49-F238E27FC236}">
                      <a16:creationId xmlns:a16="http://schemas.microsoft.com/office/drawing/2014/main" id="{81DA4942-9129-28A6-970E-66C65FD6BF87}"/>
                    </a:ext>
                  </a:extLst>
                </p14:cNvPr>
                <p14:cNvContentPartPr/>
                <p14:nvPr/>
              </p14:nvContentPartPr>
              <p14:xfrm>
                <a:off x="9993890" y="6058668"/>
                <a:ext cx="245880" cy="68040"/>
              </p14:xfrm>
            </p:contentPart>
          </mc:Choice>
          <mc:Fallback>
            <p:pic>
              <p:nvPicPr>
                <p:cNvPr id="101" name="Ink 100">
                  <a:extLst>
                    <a:ext uri="{FF2B5EF4-FFF2-40B4-BE49-F238E27FC236}">
                      <a16:creationId xmlns:a16="http://schemas.microsoft.com/office/drawing/2014/main" id="{81DA4942-9129-28A6-970E-66C65FD6BF87}"/>
                    </a:ext>
                  </a:extLst>
                </p:cNvPr>
                <p:cNvPicPr/>
                <p:nvPr/>
              </p:nvPicPr>
              <p:blipFill>
                <a:blip r:embed="rId157"/>
                <a:stretch>
                  <a:fillRect/>
                </a:stretch>
              </p:blipFill>
              <p:spPr>
                <a:xfrm>
                  <a:off x="9984890" y="6049668"/>
                  <a:ext cx="263520" cy="85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58">
              <p14:nvContentPartPr>
                <p14:cNvPr id="102" name="Ink 101">
                  <a:extLst>
                    <a:ext uri="{FF2B5EF4-FFF2-40B4-BE49-F238E27FC236}">
                      <a16:creationId xmlns:a16="http://schemas.microsoft.com/office/drawing/2014/main" id="{B6836C53-229B-746A-1F9B-9E07655C7FCF}"/>
                    </a:ext>
                  </a:extLst>
                </p14:cNvPr>
                <p14:cNvContentPartPr/>
                <p14:nvPr/>
              </p14:nvContentPartPr>
              <p14:xfrm>
                <a:off x="9840890" y="6174588"/>
                <a:ext cx="90000" cy="245880"/>
              </p14:xfrm>
            </p:contentPart>
          </mc:Choice>
          <mc:Fallback>
            <p:pic>
              <p:nvPicPr>
                <p:cNvPr id="102" name="Ink 101">
                  <a:extLst>
                    <a:ext uri="{FF2B5EF4-FFF2-40B4-BE49-F238E27FC236}">
                      <a16:creationId xmlns:a16="http://schemas.microsoft.com/office/drawing/2014/main" id="{B6836C53-229B-746A-1F9B-9E07655C7FCF}"/>
                    </a:ext>
                  </a:extLst>
                </p:cNvPr>
                <p:cNvPicPr/>
                <p:nvPr/>
              </p:nvPicPr>
              <p:blipFill>
                <a:blip r:embed="rId159"/>
                <a:stretch>
                  <a:fillRect/>
                </a:stretch>
              </p:blipFill>
              <p:spPr>
                <a:xfrm>
                  <a:off x="9831890" y="6165588"/>
                  <a:ext cx="107640" cy="263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60">
              <p14:nvContentPartPr>
                <p14:cNvPr id="104" name="Ink 103">
                  <a:extLst>
                    <a:ext uri="{FF2B5EF4-FFF2-40B4-BE49-F238E27FC236}">
                      <a16:creationId xmlns:a16="http://schemas.microsoft.com/office/drawing/2014/main" id="{86FC1EAB-401A-3630-1BC5-EA7268075E95}"/>
                    </a:ext>
                  </a:extLst>
                </p14:cNvPr>
                <p14:cNvContentPartPr/>
                <p14:nvPr/>
              </p14:nvContentPartPr>
              <p14:xfrm>
                <a:off x="9874730" y="6108348"/>
                <a:ext cx="46800" cy="396360"/>
              </p14:xfrm>
            </p:contentPart>
          </mc:Choice>
          <mc:Fallback>
            <p:pic>
              <p:nvPicPr>
                <p:cNvPr id="104" name="Ink 103">
                  <a:extLst>
                    <a:ext uri="{FF2B5EF4-FFF2-40B4-BE49-F238E27FC236}">
                      <a16:creationId xmlns:a16="http://schemas.microsoft.com/office/drawing/2014/main" id="{86FC1EAB-401A-3630-1BC5-EA7268075E95}"/>
                    </a:ext>
                  </a:extLst>
                </p:cNvPr>
                <p:cNvPicPr/>
                <p:nvPr/>
              </p:nvPicPr>
              <p:blipFill>
                <a:blip r:embed="rId161"/>
                <a:stretch>
                  <a:fillRect/>
                </a:stretch>
              </p:blipFill>
              <p:spPr>
                <a:xfrm>
                  <a:off x="9865730" y="6099348"/>
                  <a:ext cx="64440" cy="414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62">
              <p14:nvContentPartPr>
                <p14:cNvPr id="105" name="Ink 104">
                  <a:extLst>
                    <a:ext uri="{FF2B5EF4-FFF2-40B4-BE49-F238E27FC236}">
                      <a16:creationId xmlns:a16="http://schemas.microsoft.com/office/drawing/2014/main" id="{87CF0C8D-86A3-6DB3-580A-7F2CA64B1882}"/>
                    </a:ext>
                  </a:extLst>
                </p14:cNvPr>
                <p14:cNvContentPartPr/>
                <p14:nvPr/>
              </p14:nvContentPartPr>
              <p14:xfrm>
                <a:off x="9792650" y="6081348"/>
                <a:ext cx="498600" cy="386640"/>
              </p14:xfrm>
            </p:contentPart>
          </mc:Choice>
          <mc:Fallback>
            <p:pic>
              <p:nvPicPr>
                <p:cNvPr id="105" name="Ink 104">
                  <a:extLst>
                    <a:ext uri="{FF2B5EF4-FFF2-40B4-BE49-F238E27FC236}">
                      <a16:creationId xmlns:a16="http://schemas.microsoft.com/office/drawing/2014/main" id="{87CF0C8D-86A3-6DB3-580A-7F2CA64B1882}"/>
                    </a:ext>
                  </a:extLst>
                </p:cNvPr>
                <p:cNvPicPr/>
                <p:nvPr/>
              </p:nvPicPr>
              <p:blipFill>
                <a:blip r:embed="rId163"/>
                <a:stretch>
                  <a:fillRect/>
                </a:stretch>
              </p:blipFill>
              <p:spPr>
                <a:xfrm>
                  <a:off x="9783650" y="6072708"/>
                  <a:ext cx="516240" cy="404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64">
              <p14:nvContentPartPr>
                <p14:cNvPr id="106" name="Ink 105">
                  <a:extLst>
                    <a:ext uri="{FF2B5EF4-FFF2-40B4-BE49-F238E27FC236}">
                      <a16:creationId xmlns:a16="http://schemas.microsoft.com/office/drawing/2014/main" id="{0768DEF4-6DD7-97C3-35FC-4369F22B7D34}"/>
                    </a:ext>
                  </a:extLst>
                </p14:cNvPr>
                <p14:cNvContentPartPr/>
                <p14:nvPr/>
              </p14:nvContentPartPr>
              <p14:xfrm>
                <a:off x="10270010" y="5896308"/>
                <a:ext cx="199440" cy="209880"/>
              </p14:xfrm>
            </p:contentPart>
          </mc:Choice>
          <mc:Fallback>
            <p:pic>
              <p:nvPicPr>
                <p:cNvPr id="106" name="Ink 105">
                  <a:extLst>
                    <a:ext uri="{FF2B5EF4-FFF2-40B4-BE49-F238E27FC236}">
                      <a16:creationId xmlns:a16="http://schemas.microsoft.com/office/drawing/2014/main" id="{0768DEF4-6DD7-97C3-35FC-4369F22B7D34}"/>
                    </a:ext>
                  </a:extLst>
                </p:cNvPr>
                <p:cNvPicPr/>
                <p:nvPr/>
              </p:nvPicPr>
              <p:blipFill>
                <a:blip r:embed="rId165"/>
                <a:stretch>
                  <a:fillRect/>
                </a:stretch>
              </p:blipFill>
              <p:spPr>
                <a:xfrm>
                  <a:off x="10261010" y="5887668"/>
                  <a:ext cx="217080" cy="227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66">
              <p14:nvContentPartPr>
                <p14:cNvPr id="107" name="Ink 106">
                  <a:extLst>
                    <a:ext uri="{FF2B5EF4-FFF2-40B4-BE49-F238E27FC236}">
                      <a16:creationId xmlns:a16="http://schemas.microsoft.com/office/drawing/2014/main" id="{9CDFD9B0-576E-F096-140B-2ED9EEFCE6AE}"/>
                    </a:ext>
                  </a:extLst>
                </p14:cNvPr>
                <p14:cNvContentPartPr/>
                <p14:nvPr/>
              </p14:nvContentPartPr>
              <p14:xfrm>
                <a:off x="9923330" y="5928348"/>
                <a:ext cx="489240" cy="25560"/>
              </p14:xfrm>
            </p:contentPart>
          </mc:Choice>
          <mc:Fallback>
            <p:pic>
              <p:nvPicPr>
                <p:cNvPr id="107" name="Ink 106">
                  <a:extLst>
                    <a:ext uri="{FF2B5EF4-FFF2-40B4-BE49-F238E27FC236}">
                      <a16:creationId xmlns:a16="http://schemas.microsoft.com/office/drawing/2014/main" id="{9CDFD9B0-576E-F096-140B-2ED9EEFCE6AE}"/>
                    </a:ext>
                  </a:extLst>
                </p:cNvPr>
                <p:cNvPicPr/>
                <p:nvPr/>
              </p:nvPicPr>
              <p:blipFill>
                <a:blip r:embed="rId167"/>
                <a:stretch>
                  <a:fillRect/>
                </a:stretch>
              </p:blipFill>
              <p:spPr>
                <a:xfrm>
                  <a:off x="9914330" y="5919708"/>
                  <a:ext cx="506880" cy="43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68">
              <p14:nvContentPartPr>
                <p14:cNvPr id="108" name="Ink 107">
                  <a:extLst>
                    <a:ext uri="{FF2B5EF4-FFF2-40B4-BE49-F238E27FC236}">
                      <a16:creationId xmlns:a16="http://schemas.microsoft.com/office/drawing/2014/main" id="{FAB196A4-9C0C-8786-452B-D646DD552B49}"/>
                    </a:ext>
                  </a:extLst>
                </p14:cNvPr>
                <p14:cNvContentPartPr/>
                <p14:nvPr/>
              </p14:nvContentPartPr>
              <p14:xfrm>
                <a:off x="9822890" y="5957868"/>
                <a:ext cx="196200" cy="195840"/>
              </p14:xfrm>
            </p:contentPart>
          </mc:Choice>
          <mc:Fallback>
            <p:pic>
              <p:nvPicPr>
                <p:cNvPr id="108" name="Ink 107">
                  <a:extLst>
                    <a:ext uri="{FF2B5EF4-FFF2-40B4-BE49-F238E27FC236}">
                      <a16:creationId xmlns:a16="http://schemas.microsoft.com/office/drawing/2014/main" id="{FAB196A4-9C0C-8786-452B-D646DD552B49}"/>
                    </a:ext>
                  </a:extLst>
                </p:cNvPr>
                <p:cNvPicPr/>
                <p:nvPr/>
              </p:nvPicPr>
              <p:blipFill>
                <a:blip r:embed="rId169"/>
                <a:stretch>
                  <a:fillRect/>
                </a:stretch>
              </p:blipFill>
              <p:spPr>
                <a:xfrm>
                  <a:off x="9814250" y="5949228"/>
                  <a:ext cx="213840" cy="213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70">
              <p14:nvContentPartPr>
                <p14:cNvPr id="109" name="Ink 108">
                  <a:extLst>
                    <a:ext uri="{FF2B5EF4-FFF2-40B4-BE49-F238E27FC236}">
                      <a16:creationId xmlns:a16="http://schemas.microsoft.com/office/drawing/2014/main" id="{971E2ED5-1711-7DC8-CB3E-A5A95F7798E3}"/>
                    </a:ext>
                  </a:extLst>
                </p14:cNvPr>
                <p14:cNvContentPartPr/>
                <p14:nvPr/>
              </p14:nvContentPartPr>
              <p14:xfrm>
                <a:off x="10292690" y="5899188"/>
                <a:ext cx="198360" cy="604080"/>
              </p14:xfrm>
            </p:contentPart>
          </mc:Choice>
          <mc:Fallback>
            <p:pic>
              <p:nvPicPr>
                <p:cNvPr id="109" name="Ink 108">
                  <a:extLst>
                    <a:ext uri="{FF2B5EF4-FFF2-40B4-BE49-F238E27FC236}">
                      <a16:creationId xmlns:a16="http://schemas.microsoft.com/office/drawing/2014/main" id="{971E2ED5-1711-7DC8-CB3E-A5A95F7798E3}"/>
                    </a:ext>
                  </a:extLst>
                </p:cNvPr>
                <p:cNvPicPr/>
                <p:nvPr/>
              </p:nvPicPr>
              <p:blipFill>
                <a:blip r:embed="rId171"/>
                <a:stretch>
                  <a:fillRect/>
                </a:stretch>
              </p:blipFill>
              <p:spPr>
                <a:xfrm>
                  <a:off x="10284050" y="5890188"/>
                  <a:ext cx="216000" cy="621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72">
              <p14:nvContentPartPr>
                <p14:cNvPr id="111" name="Ink 110">
                  <a:extLst>
                    <a:ext uri="{FF2B5EF4-FFF2-40B4-BE49-F238E27FC236}">
                      <a16:creationId xmlns:a16="http://schemas.microsoft.com/office/drawing/2014/main" id="{6B8AD958-E2FF-C506-5E15-8B3259FA4239}"/>
                    </a:ext>
                  </a:extLst>
                </p14:cNvPr>
                <p14:cNvContentPartPr/>
                <p14:nvPr/>
              </p14:nvContentPartPr>
              <p14:xfrm>
                <a:off x="10342010" y="6469428"/>
                <a:ext cx="2160" cy="360"/>
              </p14:xfrm>
            </p:contentPart>
          </mc:Choice>
          <mc:Fallback>
            <p:pic>
              <p:nvPicPr>
                <p:cNvPr id="111" name="Ink 110">
                  <a:extLst>
                    <a:ext uri="{FF2B5EF4-FFF2-40B4-BE49-F238E27FC236}">
                      <a16:creationId xmlns:a16="http://schemas.microsoft.com/office/drawing/2014/main" id="{6B8AD958-E2FF-C506-5E15-8B3259FA4239}"/>
                    </a:ext>
                  </a:extLst>
                </p:cNvPr>
                <p:cNvPicPr/>
                <p:nvPr/>
              </p:nvPicPr>
              <p:blipFill>
                <a:blip r:embed="rId173"/>
                <a:stretch>
                  <a:fillRect/>
                </a:stretch>
              </p:blipFill>
              <p:spPr>
                <a:xfrm>
                  <a:off x="10333010" y="6460788"/>
                  <a:ext cx="19800" cy="18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74">
              <p14:nvContentPartPr>
                <p14:cNvPr id="112" name="Ink 111">
                  <a:extLst>
                    <a:ext uri="{FF2B5EF4-FFF2-40B4-BE49-F238E27FC236}">
                      <a16:creationId xmlns:a16="http://schemas.microsoft.com/office/drawing/2014/main" id="{A68A53F5-8133-FF35-99CA-98D961FCBBFC}"/>
                    </a:ext>
                  </a:extLst>
                </p14:cNvPr>
                <p14:cNvContentPartPr/>
                <p14:nvPr/>
              </p14:nvContentPartPr>
              <p14:xfrm>
                <a:off x="10229330" y="6075948"/>
                <a:ext cx="6480" cy="12240"/>
              </p14:xfrm>
            </p:contentPart>
          </mc:Choice>
          <mc:Fallback>
            <p:pic>
              <p:nvPicPr>
                <p:cNvPr id="112" name="Ink 111">
                  <a:extLst>
                    <a:ext uri="{FF2B5EF4-FFF2-40B4-BE49-F238E27FC236}">
                      <a16:creationId xmlns:a16="http://schemas.microsoft.com/office/drawing/2014/main" id="{A68A53F5-8133-FF35-99CA-98D961FCBBFC}"/>
                    </a:ext>
                  </a:extLst>
                </p:cNvPr>
                <p:cNvPicPr/>
                <p:nvPr/>
              </p:nvPicPr>
              <p:blipFill>
                <a:blip r:embed="rId175"/>
                <a:stretch>
                  <a:fillRect/>
                </a:stretch>
              </p:blipFill>
              <p:spPr>
                <a:xfrm>
                  <a:off x="10220330" y="6067308"/>
                  <a:ext cx="24120" cy="29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76">
              <p14:nvContentPartPr>
                <p14:cNvPr id="113" name="Ink 112">
                  <a:extLst>
                    <a:ext uri="{FF2B5EF4-FFF2-40B4-BE49-F238E27FC236}">
                      <a16:creationId xmlns:a16="http://schemas.microsoft.com/office/drawing/2014/main" id="{E69B61C8-60F3-C0D0-9E14-9C6124606002}"/>
                    </a:ext>
                  </a:extLst>
                </p14:cNvPr>
                <p14:cNvContentPartPr/>
                <p14:nvPr/>
              </p14:nvContentPartPr>
              <p14:xfrm>
                <a:off x="10351730" y="6507228"/>
                <a:ext cx="2160" cy="2160"/>
              </p14:xfrm>
            </p:contentPart>
          </mc:Choice>
          <mc:Fallback>
            <p:pic>
              <p:nvPicPr>
                <p:cNvPr id="113" name="Ink 112">
                  <a:extLst>
                    <a:ext uri="{FF2B5EF4-FFF2-40B4-BE49-F238E27FC236}">
                      <a16:creationId xmlns:a16="http://schemas.microsoft.com/office/drawing/2014/main" id="{E69B61C8-60F3-C0D0-9E14-9C6124606002}"/>
                    </a:ext>
                  </a:extLst>
                </p:cNvPr>
                <p:cNvPicPr/>
                <p:nvPr/>
              </p:nvPicPr>
              <p:blipFill>
                <a:blip r:embed="rId177"/>
                <a:stretch>
                  <a:fillRect/>
                </a:stretch>
              </p:blipFill>
              <p:spPr>
                <a:xfrm>
                  <a:off x="10342730" y="6498588"/>
                  <a:ext cx="19800" cy="19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78">
              <p14:nvContentPartPr>
                <p14:cNvPr id="114" name="Ink 113">
                  <a:extLst>
                    <a:ext uri="{FF2B5EF4-FFF2-40B4-BE49-F238E27FC236}">
                      <a16:creationId xmlns:a16="http://schemas.microsoft.com/office/drawing/2014/main" id="{19665ADD-5AC3-0979-12D2-8C19B04EDF47}"/>
                    </a:ext>
                  </a:extLst>
                </p14:cNvPr>
                <p14:cNvContentPartPr/>
                <p14:nvPr/>
              </p14:nvContentPartPr>
              <p14:xfrm>
                <a:off x="10530290" y="6253068"/>
                <a:ext cx="360" cy="8640"/>
              </p14:xfrm>
            </p:contentPart>
          </mc:Choice>
          <mc:Fallback>
            <p:pic>
              <p:nvPicPr>
                <p:cNvPr id="114" name="Ink 113">
                  <a:extLst>
                    <a:ext uri="{FF2B5EF4-FFF2-40B4-BE49-F238E27FC236}">
                      <a16:creationId xmlns:a16="http://schemas.microsoft.com/office/drawing/2014/main" id="{19665ADD-5AC3-0979-12D2-8C19B04EDF47}"/>
                    </a:ext>
                  </a:extLst>
                </p:cNvPr>
                <p:cNvPicPr/>
                <p:nvPr/>
              </p:nvPicPr>
              <p:blipFill>
                <a:blip r:embed="rId179"/>
                <a:stretch>
                  <a:fillRect/>
                </a:stretch>
              </p:blipFill>
              <p:spPr>
                <a:xfrm>
                  <a:off x="10521290" y="6244068"/>
                  <a:ext cx="18000" cy="2628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180">
            <p14:nvContentPartPr>
              <p14:cNvPr id="116" name="Ink 115">
                <a:extLst>
                  <a:ext uri="{FF2B5EF4-FFF2-40B4-BE49-F238E27FC236}">
                    <a16:creationId xmlns:a16="http://schemas.microsoft.com/office/drawing/2014/main" id="{CBF9DF9E-CBC9-13B2-E8B4-D227CA64D50A}"/>
                  </a:ext>
                </a:extLst>
              </p14:cNvPr>
              <p14:cNvContentPartPr/>
              <p14:nvPr/>
            </p14:nvContentPartPr>
            <p14:xfrm>
              <a:off x="7118210" y="5386548"/>
              <a:ext cx="360" cy="2160"/>
            </p14:xfrm>
          </p:contentPart>
        </mc:Choice>
        <mc:Fallback>
          <p:pic>
            <p:nvPicPr>
              <p:cNvPr id="116" name="Ink 115">
                <a:extLst>
                  <a:ext uri="{FF2B5EF4-FFF2-40B4-BE49-F238E27FC236}">
                    <a16:creationId xmlns:a16="http://schemas.microsoft.com/office/drawing/2014/main" id="{CBF9DF9E-CBC9-13B2-E8B4-D227CA64D50A}"/>
                  </a:ext>
                </a:extLst>
              </p:cNvPr>
              <p:cNvPicPr/>
              <p:nvPr/>
            </p:nvPicPr>
            <p:blipFill>
              <a:blip r:embed="rId181"/>
              <a:stretch>
                <a:fillRect/>
              </a:stretch>
            </p:blipFill>
            <p:spPr>
              <a:xfrm>
                <a:off x="7109570" y="5377548"/>
                <a:ext cx="18000" cy="19800"/>
              </a:xfrm>
              <a:prstGeom prst="rect">
                <a:avLst/>
              </a:prstGeom>
            </p:spPr>
          </p:pic>
        </mc:Fallback>
      </mc:AlternateContent>
      <p:grpSp>
        <p:nvGrpSpPr>
          <p:cNvPr id="119" name="Group 118">
            <a:extLst>
              <a:ext uri="{FF2B5EF4-FFF2-40B4-BE49-F238E27FC236}">
                <a16:creationId xmlns:a16="http://schemas.microsoft.com/office/drawing/2014/main" id="{5C0F5EA6-5CF6-EA2F-66DC-246749F357BC}"/>
              </a:ext>
            </a:extLst>
          </p:cNvPr>
          <p:cNvGrpSpPr/>
          <p:nvPr/>
        </p:nvGrpSpPr>
        <p:grpSpPr>
          <a:xfrm>
            <a:off x="10500410" y="5344428"/>
            <a:ext cx="10800" cy="4680"/>
            <a:chOff x="10500410" y="5344428"/>
            <a:chExt cx="10800" cy="46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82">
              <p14:nvContentPartPr>
                <p14:cNvPr id="117" name="Ink 116">
                  <a:extLst>
                    <a:ext uri="{FF2B5EF4-FFF2-40B4-BE49-F238E27FC236}">
                      <a16:creationId xmlns:a16="http://schemas.microsoft.com/office/drawing/2014/main" id="{379524A8-A382-4D87-CBE5-5B05CF18F616}"/>
                    </a:ext>
                  </a:extLst>
                </p14:cNvPr>
                <p14:cNvContentPartPr/>
                <p14:nvPr/>
              </p14:nvContentPartPr>
              <p14:xfrm>
                <a:off x="10510850" y="5348748"/>
                <a:ext cx="360" cy="360"/>
              </p14:xfrm>
            </p:contentPart>
          </mc:Choice>
          <mc:Fallback>
            <p:pic>
              <p:nvPicPr>
                <p:cNvPr id="117" name="Ink 116">
                  <a:extLst>
                    <a:ext uri="{FF2B5EF4-FFF2-40B4-BE49-F238E27FC236}">
                      <a16:creationId xmlns:a16="http://schemas.microsoft.com/office/drawing/2014/main" id="{379524A8-A382-4D87-CBE5-5B05CF18F616}"/>
                    </a:ext>
                  </a:extLst>
                </p:cNvPr>
                <p:cNvPicPr/>
                <p:nvPr/>
              </p:nvPicPr>
              <p:blipFill>
                <a:blip r:embed="rId183"/>
                <a:stretch>
                  <a:fillRect/>
                </a:stretch>
              </p:blipFill>
              <p:spPr>
                <a:xfrm>
                  <a:off x="10501850" y="5339748"/>
                  <a:ext cx="18000" cy="18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84">
              <p14:nvContentPartPr>
                <p14:cNvPr id="118" name="Ink 117">
                  <a:extLst>
                    <a:ext uri="{FF2B5EF4-FFF2-40B4-BE49-F238E27FC236}">
                      <a16:creationId xmlns:a16="http://schemas.microsoft.com/office/drawing/2014/main" id="{180E9C55-D5F9-8AAD-EFB0-14143DCBF4A2}"/>
                    </a:ext>
                  </a:extLst>
                </p14:cNvPr>
                <p14:cNvContentPartPr/>
                <p14:nvPr/>
              </p14:nvContentPartPr>
              <p14:xfrm>
                <a:off x="10500410" y="5344428"/>
                <a:ext cx="5040" cy="4680"/>
              </p14:xfrm>
            </p:contentPart>
          </mc:Choice>
          <mc:Fallback>
            <p:pic>
              <p:nvPicPr>
                <p:cNvPr id="118" name="Ink 117">
                  <a:extLst>
                    <a:ext uri="{FF2B5EF4-FFF2-40B4-BE49-F238E27FC236}">
                      <a16:creationId xmlns:a16="http://schemas.microsoft.com/office/drawing/2014/main" id="{180E9C55-D5F9-8AAD-EFB0-14143DCBF4A2}"/>
                    </a:ext>
                  </a:extLst>
                </p:cNvPr>
                <p:cNvPicPr/>
                <p:nvPr/>
              </p:nvPicPr>
              <p:blipFill>
                <a:blip r:embed="rId185"/>
                <a:stretch>
                  <a:fillRect/>
                </a:stretch>
              </p:blipFill>
              <p:spPr>
                <a:xfrm>
                  <a:off x="10491770" y="5335428"/>
                  <a:ext cx="22680" cy="2232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186">
            <p14:nvContentPartPr>
              <p14:cNvPr id="120" name="Ink 119">
                <a:extLst>
                  <a:ext uri="{FF2B5EF4-FFF2-40B4-BE49-F238E27FC236}">
                    <a16:creationId xmlns:a16="http://schemas.microsoft.com/office/drawing/2014/main" id="{775ACC34-6249-0814-8E0A-6D77882BD98C}"/>
                  </a:ext>
                </a:extLst>
              </p14:cNvPr>
              <p14:cNvContentPartPr/>
              <p14:nvPr/>
            </p14:nvContentPartPr>
            <p14:xfrm>
              <a:off x="10805690" y="5417508"/>
              <a:ext cx="360" cy="360"/>
            </p14:xfrm>
          </p:contentPart>
        </mc:Choice>
        <mc:Fallback>
          <p:pic>
            <p:nvPicPr>
              <p:cNvPr id="120" name="Ink 119">
                <a:extLst>
                  <a:ext uri="{FF2B5EF4-FFF2-40B4-BE49-F238E27FC236}">
                    <a16:creationId xmlns:a16="http://schemas.microsoft.com/office/drawing/2014/main" id="{775ACC34-6249-0814-8E0A-6D77882BD98C}"/>
                  </a:ext>
                </a:extLst>
              </p:cNvPr>
              <p:cNvPicPr/>
              <p:nvPr/>
            </p:nvPicPr>
            <p:blipFill>
              <a:blip r:embed="rId183"/>
              <a:stretch>
                <a:fillRect/>
              </a:stretch>
            </p:blipFill>
            <p:spPr>
              <a:xfrm>
                <a:off x="10797050" y="5408508"/>
                <a:ext cx="18000" cy="18000"/>
              </a:xfrm>
              <a:prstGeom prst="rect">
                <a:avLst/>
              </a:prstGeom>
            </p:spPr>
          </p:pic>
        </mc:Fallback>
      </mc:AlternateContent>
      <p:grpSp>
        <p:nvGrpSpPr>
          <p:cNvPr id="123" name="Group 122">
            <a:extLst>
              <a:ext uri="{FF2B5EF4-FFF2-40B4-BE49-F238E27FC236}">
                <a16:creationId xmlns:a16="http://schemas.microsoft.com/office/drawing/2014/main" id="{4540AD16-6B8C-08F8-F982-932D2FDF2E7E}"/>
              </a:ext>
            </a:extLst>
          </p:cNvPr>
          <p:cNvGrpSpPr/>
          <p:nvPr/>
        </p:nvGrpSpPr>
        <p:grpSpPr>
          <a:xfrm>
            <a:off x="5443130" y="1404948"/>
            <a:ext cx="2041200" cy="624960"/>
            <a:chOff x="5443130" y="1404948"/>
            <a:chExt cx="2041200" cy="6249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87">
              <p14:nvContentPartPr>
                <p14:cNvPr id="121" name="Ink 120">
                  <a:extLst>
                    <a:ext uri="{FF2B5EF4-FFF2-40B4-BE49-F238E27FC236}">
                      <a16:creationId xmlns:a16="http://schemas.microsoft.com/office/drawing/2014/main" id="{473418FB-A7E6-4E3B-DF43-6DCC7D42243D}"/>
                    </a:ext>
                  </a:extLst>
                </p14:cNvPr>
                <p14:cNvContentPartPr/>
                <p14:nvPr/>
              </p14:nvContentPartPr>
              <p14:xfrm>
                <a:off x="5534570" y="1645068"/>
                <a:ext cx="50400" cy="272160"/>
              </p14:xfrm>
            </p:contentPart>
          </mc:Choice>
          <mc:Fallback>
            <p:pic>
              <p:nvPicPr>
                <p:cNvPr id="121" name="Ink 120">
                  <a:extLst>
                    <a:ext uri="{FF2B5EF4-FFF2-40B4-BE49-F238E27FC236}">
                      <a16:creationId xmlns:a16="http://schemas.microsoft.com/office/drawing/2014/main" id="{473418FB-A7E6-4E3B-DF43-6DCC7D42243D}"/>
                    </a:ext>
                  </a:extLst>
                </p:cNvPr>
                <p:cNvPicPr/>
                <p:nvPr/>
              </p:nvPicPr>
              <p:blipFill>
                <a:blip r:embed="rId188"/>
                <a:stretch>
                  <a:fillRect/>
                </a:stretch>
              </p:blipFill>
              <p:spPr>
                <a:xfrm>
                  <a:off x="5525570" y="1636068"/>
                  <a:ext cx="68040" cy="289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89">
              <p14:nvContentPartPr>
                <p14:cNvPr id="122" name="Ink 121">
                  <a:extLst>
                    <a:ext uri="{FF2B5EF4-FFF2-40B4-BE49-F238E27FC236}">
                      <a16:creationId xmlns:a16="http://schemas.microsoft.com/office/drawing/2014/main" id="{92598AEE-8B0E-2230-EE7B-5A6CFA7F735D}"/>
                    </a:ext>
                  </a:extLst>
                </p14:cNvPr>
                <p14:cNvContentPartPr/>
                <p14:nvPr/>
              </p14:nvContentPartPr>
              <p14:xfrm>
                <a:off x="5443130" y="1404948"/>
                <a:ext cx="2041200" cy="624960"/>
              </p14:xfrm>
            </p:contentPart>
          </mc:Choice>
          <mc:Fallback>
            <p:pic>
              <p:nvPicPr>
                <p:cNvPr id="122" name="Ink 121">
                  <a:extLst>
                    <a:ext uri="{FF2B5EF4-FFF2-40B4-BE49-F238E27FC236}">
                      <a16:creationId xmlns:a16="http://schemas.microsoft.com/office/drawing/2014/main" id="{92598AEE-8B0E-2230-EE7B-5A6CFA7F735D}"/>
                    </a:ext>
                  </a:extLst>
                </p:cNvPr>
                <p:cNvPicPr/>
                <p:nvPr/>
              </p:nvPicPr>
              <p:blipFill>
                <a:blip r:embed="rId190"/>
                <a:stretch>
                  <a:fillRect/>
                </a:stretch>
              </p:blipFill>
              <p:spPr>
                <a:xfrm>
                  <a:off x="5434130" y="1395948"/>
                  <a:ext cx="2058840" cy="642600"/>
                </a:xfrm>
                <a:prstGeom prst="rect">
                  <a:avLst/>
                </a:prstGeom>
              </p:spPr>
            </p:pic>
          </mc:Fallback>
        </mc:AlternateContent>
      </p:grpSp>
    </p:spTree>
    <p:extLst>
      <p:ext uri="{BB962C8B-B14F-4D97-AF65-F5344CB8AC3E}">
        <p14:creationId xmlns:p14="http://schemas.microsoft.com/office/powerpoint/2010/main" val="32336856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FFA2FDE-0964-C15F-9017-4B60DAEAF7B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D6E485E2-E717-256B-78C0-4ECF824B330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21" y="0"/>
            <a:ext cx="12189957" cy="685800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53B63627-4395-ABBD-5775-B4F87588CB65}"/>
              </a:ext>
            </a:extLst>
          </p:cNvPr>
          <p:cNvSpPr txBox="1"/>
          <p:nvPr/>
        </p:nvSpPr>
        <p:spPr>
          <a:xfrm>
            <a:off x="599768" y="3780022"/>
            <a:ext cx="8272207" cy="143885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 algn="r" rtl="1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ar-SY" sz="2000" dirty="0">
                <a:latin typeface="Dubai" panose="020B0503030403030204" pitchFamily="34" charset="-78"/>
                <a:cs typeface="Dubai" panose="020B0503030403030204" pitchFamily="34" charset="-78"/>
              </a:rPr>
              <a:t>وحدة الطول القياسية هي "المتر".</a:t>
            </a:r>
          </a:p>
          <a:p>
            <a:pPr marL="342900" indent="-342900" algn="r" rtl="1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ar-SY" sz="2000" dirty="0">
                <a:latin typeface="Dubai" panose="020B0503030403030204" pitchFamily="34" charset="-78"/>
                <a:cs typeface="Dubai" panose="020B0503030403030204" pitchFamily="34" charset="-78"/>
              </a:rPr>
              <a:t>تم تعريف المتر على أنه المسافة التي يقطعها الضوء في الفراغ خلال 1/299,792,458 من الثانية.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F2E1D9DF-42A1-2DBD-81F4-6D0116ACB2C2}"/>
              </a:ext>
            </a:extLst>
          </p:cNvPr>
          <p:cNvSpPr txBox="1"/>
          <p:nvPr/>
        </p:nvSpPr>
        <p:spPr>
          <a:xfrm>
            <a:off x="7187381" y="184043"/>
            <a:ext cx="1435509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SY" sz="3600" b="1" dirty="0">
                <a:latin typeface="Dubai" panose="020B0503030403030204" pitchFamily="34" charset="-78"/>
                <a:cs typeface="Dubai" panose="020B0503030403030204" pitchFamily="34" charset="-78"/>
              </a:rPr>
              <a:t>الطول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132BE84E-6931-1F5C-8864-73B75878267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124086" y="5626501"/>
            <a:ext cx="1066892" cy="12314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286542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1D86AB0-7B4C-288B-1D2F-A288E8687CD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994B665F-3DC8-E34D-3A80-C1176F14E4F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21" y="0"/>
            <a:ext cx="12189957" cy="685800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3A8E6CDE-E9AC-F4F6-4AA7-6C4465450A9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124086" y="5626501"/>
            <a:ext cx="1066892" cy="1231499"/>
          </a:xfrm>
          <a:prstGeom prst="rect">
            <a:avLst/>
          </a:prstGeom>
        </p:spPr>
      </p:pic>
      <p:grpSp>
        <p:nvGrpSpPr>
          <p:cNvPr id="22" name="Group 21">
            <a:extLst>
              <a:ext uri="{FF2B5EF4-FFF2-40B4-BE49-F238E27FC236}">
                <a16:creationId xmlns:a16="http://schemas.microsoft.com/office/drawing/2014/main" id="{1D69E2EF-4FE5-3EB5-FE65-185EBAE497D9}"/>
              </a:ext>
            </a:extLst>
          </p:cNvPr>
          <p:cNvGrpSpPr/>
          <p:nvPr/>
        </p:nvGrpSpPr>
        <p:grpSpPr>
          <a:xfrm>
            <a:off x="6191210" y="4907028"/>
            <a:ext cx="3947040" cy="1829160"/>
            <a:chOff x="6191210" y="4907028"/>
            <a:chExt cx="3947040" cy="18291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4">
              <p14:nvContentPartPr>
                <p14:cNvPr id="2" name="Ink 1">
                  <a:extLst>
                    <a:ext uri="{FF2B5EF4-FFF2-40B4-BE49-F238E27FC236}">
                      <a16:creationId xmlns:a16="http://schemas.microsoft.com/office/drawing/2014/main" id="{4C45EA34-2BF3-A380-CCB3-207D82323CE7}"/>
                    </a:ext>
                  </a:extLst>
                </p14:cNvPr>
                <p14:cNvContentPartPr/>
                <p14:nvPr/>
              </p14:nvContentPartPr>
              <p14:xfrm>
                <a:off x="6191210" y="5899188"/>
                <a:ext cx="223560" cy="145080"/>
              </p14:xfrm>
            </p:contentPart>
          </mc:Choice>
          <mc:Fallback>
            <p:pic>
              <p:nvPicPr>
                <p:cNvPr id="2" name="Ink 1">
                  <a:extLst>
                    <a:ext uri="{FF2B5EF4-FFF2-40B4-BE49-F238E27FC236}">
                      <a16:creationId xmlns:a16="http://schemas.microsoft.com/office/drawing/2014/main" id="{4C45EA34-2BF3-A380-CCB3-207D82323CE7}"/>
                    </a:ext>
                  </a:extLst>
                </p:cNvPr>
                <p:cNvPicPr/>
                <p:nvPr/>
              </p:nvPicPr>
              <p:blipFill>
                <a:blip r:embed="rId5"/>
                <a:stretch>
                  <a:fillRect/>
                </a:stretch>
              </p:blipFill>
              <p:spPr>
                <a:xfrm>
                  <a:off x="6182210" y="5890188"/>
                  <a:ext cx="241200" cy="162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">
              <p14:nvContentPartPr>
                <p14:cNvPr id="5" name="Ink 4">
                  <a:extLst>
                    <a:ext uri="{FF2B5EF4-FFF2-40B4-BE49-F238E27FC236}">
                      <a16:creationId xmlns:a16="http://schemas.microsoft.com/office/drawing/2014/main" id="{4F902AA6-0E21-9088-24E0-10FC272BE8F3}"/>
                    </a:ext>
                  </a:extLst>
                </p14:cNvPr>
                <p14:cNvContentPartPr/>
                <p14:nvPr/>
              </p14:nvContentPartPr>
              <p14:xfrm>
                <a:off x="9382610" y="5722068"/>
                <a:ext cx="182880" cy="182160"/>
              </p14:xfrm>
            </p:contentPart>
          </mc:Choice>
          <mc:Fallback>
            <p:pic>
              <p:nvPicPr>
                <p:cNvPr id="5" name="Ink 4">
                  <a:extLst>
                    <a:ext uri="{FF2B5EF4-FFF2-40B4-BE49-F238E27FC236}">
                      <a16:creationId xmlns:a16="http://schemas.microsoft.com/office/drawing/2014/main" id="{4F902AA6-0E21-9088-24E0-10FC272BE8F3}"/>
                    </a:ext>
                  </a:extLst>
                </p:cNvPr>
                <p:cNvPicPr/>
                <p:nvPr/>
              </p:nvPicPr>
              <p:blipFill>
                <a:blip r:embed="rId7"/>
                <a:stretch>
                  <a:fillRect/>
                </a:stretch>
              </p:blipFill>
              <p:spPr>
                <a:xfrm>
                  <a:off x="9373970" y="5713428"/>
                  <a:ext cx="200520" cy="199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">
              <p14:nvContentPartPr>
                <p14:cNvPr id="6" name="Ink 5">
                  <a:extLst>
                    <a:ext uri="{FF2B5EF4-FFF2-40B4-BE49-F238E27FC236}">
                      <a16:creationId xmlns:a16="http://schemas.microsoft.com/office/drawing/2014/main" id="{6EA82FD1-C68A-2575-21FC-62821C120FF0}"/>
                    </a:ext>
                  </a:extLst>
                </p14:cNvPr>
                <p14:cNvContentPartPr/>
                <p14:nvPr/>
              </p14:nvContentPartPr>
              <p14:xfrm>
                <a:off x="6364010" y="5840868"/>
                <a:ext cx="3153600" cy="137160"/>
              </p14:xfrm>
            </p:contentPart>
          </mc:Choice>
          <mc:Fallback>
            <p:pic>
              <p:nvPicPr>
                <p:cNvPr id="6" name="Ink 5">
                  <a:extLst>
                    <a:ext uri="{FF2B5EF4-FFF2-40B4-BE49-F238E27FC236}">
                      <a16:creationId xmlns:a16="http://schemas.microsoft.com/office/drawing/2014/main" id="{6EA82FD1-C68A-2575-21FC-62821C120FF0}"/>
                    </a:ext>
                  </a:extLst>
                </p:cNvPr>
                <p:cNvPicPr/>
                <p:nvPr/>
              </p:nvPicPr>
              <p:blipFill>
                <a:blip r:embed="rId9"/>
                <a:stretch>
                  <a:fillRect/>
                </a:stretch>
              </p:blipFill>
              <p:spPr>
                <a:xfrm>
                  <a:off x="6355010" y="5831868"/>
                  <a:ext cx="3171240" cy="154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">
              <p14:nvContentPartPr>
                <p14:cNvPr id="7" name="Ink 6">
                  <a:extLst>
                    <a:ext uri="{FF2B5EF4-FFF2-40B4-BE49-F238E27FC236}">
                      <a16:creationId xmlns:a16="http://schemas.microsoft.com/office/drawing/2014/main" id="{02363097-BFF9-009B-4D29-A5728F8AD822}"/>
                    </a:ext>
                  </a:extLst>
                </p14:cNvPr>
                <p14:cNvContentPartPr/>
                <p14:nvPr/>
              </p14:nvContentPartPr>
              <p14:xfrm>
                <a:off x="7398290" y="6267468"/>
                <a:ext cx="210960" cy="243000"/>
              </p14:xfrm>
            </p:contentPart>
          </mc:Choice>
          <mc:Fallback>
            <p:pic>
              <p:nvPicPr>
                <p:cNvPr id="7" name="Ink 6">
                  <a:extLst>
                    <a:ext uri="{FF2B5EF4-FFF2-40B4-BE49-F238E27FC236}">
                      <a16:creationId xmlns:a16="http://schemas.microsoft.com/office/drawing/2014/main" id="{02363097-BFF9-009B-4D29-A5728F8AD822}"/>
                    </a:ext>
                  </a:extLst>
                </p:cNvPr>
                <p:cNvPicPr/>
                <p:nvPr/>
              </p:nvPicPr>
              <p:blipFill>
                <a:blip r:embed="rId11"/>
                <a:stretch>
                  <a:fillRect/>
                </a:stretch>
              </p:blipFill>
              <p:spPr>
                <a:xfrm>
                  <a:off x="7389650" y="6258828"/>
                  <a:ext cx="228600" cy="260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">
              <p14:nvContentPartPr>
                <p14:cNvPr id="8" name="Ink 7">
                  <a:extLst>
                    <a:ext uri="{FF2B5EF4-FFF2-40B4-BE49-F238E27FC236}">
                      <a16:creationId xmlns:a16="http://schemas.microsoft.com/office/drawing/2014/main" id="{E95DF4DC-B8BD-A821-5330-461D301BF5D2}"/>
                    </a:ext>
                  </a:extLst>
                </p14:cNvPr>
                <p14:cNvContentPartPr/>
                <p14:nvPr/>
              </p14:nvContentPartPr>
              <p14:xfrm>
                <a:off x="7648130" y="6309948"/>
                <a:ext cx="169560" cy="143280"/>
              </p14:xfrm>
            </p:contentPart>
          </mc:Choice>
          <mc:Fallback>
            <p:pic>
              <p:nvPicPr>
                <p:cNvPr id="8" name="Ink 7">
                  <a:extLst>
                    <a:ext uri="{FF2B5EF4-FFF2-40B4-BE49-F238E27FC236}">
                      <a16:creationId xmlns:a16="http://schemas.microsoft.com/office/drawing/2014/main" id="{E95DF4DC-B8BD-A821-5330-461D301BF5D2}"/>
                    </a:ext>
                  </a:extLst>
                </p:cNvPr>
                <p:cNvPicPr/>
                <p:nvPr/>
              </p:nvPicPr>
              <p:blipFill>
                <a:blip r:embed="rId13"/>
                <a:stretch>
                  <a:fillRect/>
                </a:stretch>
              </p:blipFill>
              <p:spPr>
                <a:xfrm>
                  <a:off x="7639490" y="6301308"/>
                  <a:ext cx="187200" cy="160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">
              <p14:nvContentPartPr>
                <p14:cNvPr id="9" name="Ink 8">
                  <a:extLst>
                    <a:ext uri="{FF2B5EF4-FFF2-40B4-BE49-F238E27FC236}">
                      <a16:creationId xmlns:a16="http://schemas.microsoft.com/office/drawing/2014/main" id="{1E258B30-2E33-2930-D45B-71A60C934243}"/>
                    </a:ext>
                  </a:extLst>
                </p14:cNvPr>
                <p14:cNvContentPartPr/>
                <p14:nvPr/>
              </p14:nvContentPartPr>
              <p14:xfrm>
                <a:off x="7819130" y="6350628"/>
                <a:ext cx="230040" cy="91440"/>
              </p14:xfrm>
            </p:contentPart>
          </mc:Choice>
          <mc:Fallback>
            <p:pic>
              <p:nvPicPr>
                <p:cNvPr id="9" name="Ink 8">
                  <a:extLst>
                    <a:ext uri="{FF2B5EF4-FFF2-40B4-BE49-F238E27FC236}">
                      <a16:creationId xmlns:a16="http://schemas.microsoft.com/office/drawing/2014/main" id="{1E258B30-2E33-2930-D45B-71A60C934243}"/>
                    </a:ext>
                  </a:extLst>
                </p:cNvPr>
                <p:cNvPicPr/>
                <p:nvPr/>
              </p:nvPicPr>
              <p:blipFill>
                <a:blip r:embed="rId15"/>
                <a:stretch>
                  <a:fillRect/>
                </a:stretch>
              </p:blipFill>
              <p:spPr>
                <a:xfrm>
                  <a:off x="7810490" y="6341628"/>
                  <a:ext cx="247680" cy="109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6">
              <p14:nvContentPartPr>
                <p14:cNvPr id="12" name="Ink 11">
                  <a:extLst>
                    <a:ext uri="{FF2B5EF4-FFF2-40B4-BE49-F238E27FC236}">
                      <a16:creationId xmlns:a16="http://schemas.microsoft.com/office/drawing/2014/main" id="{63DE7DC8-5013-B190-6E60-22A2009CAE1C}"/>
                    </a:ext>
                  </a:extLst>
                </p14:cNvPr>
                <p14:cNvContentPartPr/>
                <p14:nvPr/>
              </p14:nvContentPartPr>
              <p14:xfrm>
                <a:off x="8140610" y="6322548"/>
                <a:ext cx="185400" cy="126000"/>
              </p14:xfrm>
            </p:contentPart>
          </mc:Choice>
          <mc:Fallback>
            <p:pic>
              <p:nvPicPr>
                <p:cNvPr id="12" name="Ink 11">
                  <a:extLst>
                    <a:ext uri="{FF2B5EF4-FFF2-40B4-BE49-F238E27FC236}">
                      <a16:creationId xmlns:a16="http://schemas.microsoft.com/office/drawing/2014/main" id="{63DE7DC8-5013-B190-6E60-22A2009CAE1C}"/>
                    </a:ext>
                  </a:extLst>
                </p:cNvPr>
                <p:cNvPicPr/>
                <p:nvPr/>
              </p:nvPicPr>
              <p:blipFill>
                <a:blip r:embed="rId17"/>
                <a:stretch>
                  <a:fillRect/>
                </a:stretch>
              </p:blipFill>
              <p:spPr>
                <a:xfrm>
                  <a:off x="8131970" y="6313908"/>
                  <a:ext cx="203040" cy="143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8">
              <p14:nvContentPartPr>
                <p14:cNvPr id="13" name="Ink 12">
                  <a:extLst>
                    <a:ext uri="{FF2B5EF4-FFF2-40B4-BE49-F238E27FC236}">
                      <a16:creationId xmlns:a16="http://schemas.microsoft.com/office/drawing/2014/main" id="{F82933D4-B7BD-A9FA-5844-C1780C257E5B}"/>
                    </a:ext>
                  </a:extLst>
                </p14:cNvPr>
                <p14:cNvContentPartPr/>
                <p14:nvPr/>
              </p14:nvContentPartPr>
              <p14:xfrm>
                <a:off x="8416730" y="6311388"/>
                <a:ext cx="136080" cy="136080"/>
              </p14:xfrm>
            </p:contentPart>
          </mc:Choice>
          <mc:Fallback>
            <p:pic>
              <p:nvPicPr>
                <p:cNvPr id="13" name="Ink 12">
                  <a:extLst>
                    <a:ext uri="{FF2B5EF4-FFF2-40B4-BE49-F238E27FC236}">
                      <a16:creationId xmlns:a16="http://schemas.microsoft.com/office/drawing/2014/main" id="{F82933D4-B7BD-A9FA-5844-C1780C257E5B}"/>
                    </a:ext>
                  </a:extLst>
                </p:cNvPr>
                <p:cNvPicPr/>
                <p:nvPr/>
              </p:nvPicPr>
              <p:blipFill>
                <a:blip r:embed="rId19"/>
                <a:stretch>
                  <a:fillRect/>
                </a:stretch>
              </p:blipFill>
              <p:spPr>
                <a:xfrm>
                  <a:off x="8408090" y="6302748"/>
                  <a:ext cx="153720" cy="153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0">
              <p14:nvContentPartPr>
                <p14:cNvPr id="14" name="Ink 13">
                  <a:extLst>
                    <a:ext uri="{FF2B5EF4-FFF2-40B4-BE49-F238E27FC236}">
                      <a16:creationId xmlns:a16="http://schemas.microsoft.com/office/drawing/2014/main" id="{45E20509-C033-19CC-796F-07DF81A7734C}"/>
                    </a:ext>
                  </a:extLst>
                </p14:cNvPr>
                <p14:cNvContentPartPr/>
                <p14:nvPr/>
              </p14:nvContentPartPr>
              <p14:xfrm>
                <a:off x="8626250" y="6330468"/>
                <a:ext cx="181800" cy="111240"/>
              </p14:xfrm>
            </p:contentPart>
          </mc:Choice>
          <mc:Fallback>
            <p:pic>
              <p:nvPicPr>
                <p:cNvPr id="14" name="Ink 13">
                  <a:extLst>
                    <a:ext uri="{FF2B5EF4-FFF2-40B4-BE49-F238E27FC236}">
                      <a16:creationId xmlns:a16="http://schemas.microsoft.com/office/drawing/2014/main" id="{45E20509-C033-19CC-796F-07DF81A7734C}"/>
                    </a:ext>
                  </a:extLst>
                </p:cNvPr>
                <p:cNvPicPr/>
                <p:nvPr/>
              </p:nvPicPr>
              <p:blipFill>
                <a:blip r:embed="rId21"/>
                <a:stretch>
                  <a:fillRect/>
                </a:stretch>
              </p:blipFill>
              <p:spPr>
                <a:xfrm>
                  <a:off x="8617250" y="6321468"/>
                  <a:ext cx="199440" cy="128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2">
              <p14:nvContentPartPr>
                <p14:cNvPr id="16" name="Ink 15">
                  <a:extLst>
                    <a:ext uri="{FF2B5EF4-FFF2-40B4-BE49-F238E27FC236}">
                      <a16:creationId xmlns:a16="http://schemas.microsoft.com/office/drawing/2014/main" id="{0E5BCFDD-0EF9-C7C6-65C3-256CA328ADEE}"/>
                    </a:ext>
                  </a:extLst>
                </p14:cNvPr>
                <p14:cNvContentPartPr/>
                <p14:nvPr/>
              </p14:nvContentPartPr>
              <p14:xfrm>
                <a:off x="9094970" y="6355668"/>
                <a:ext cx="287640" cy="154800"/>
              </p14:xfrm>
            </p:contentPart>
          </mc:Choice>
          <mc:Fallback>
            <p:pic>
              <p:nvPicPr>
                <p:cNvPr id="16" name="Ink 15">
                  <a:extLst>
                    <a:ext uri="{FF2B5EF4-FFF2-40B4-BE49-F238E27FC236}">
                      <a16:creationId xmlns:a16="http://schemas.microsoft.com/office/drawing/2014/main" id="{0E5BCFDD-0EF9-C7C6-65C3-256CA328ADEE}"/>
                    </a:ext>
                  </a:extLst>
                </p:cNvPr>
                <p:cNvPicPr/>
                <p:nvPr/>
              </p:nvPicPr>
              <p:blipFill>
                <a:blip r:embed="rId23"/>
                <a:stretch>
                  <a:fillRect/>
                </a:stretch>
              </p:blipFill>
              <p:spPr>
                <a:xfrm>
                  <a:off x="9085970" y="6347028"/>
                  <a:ext cx="305280" cy="172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4">
              <p14:nvContentPartPr>
                <p14:cNvPr id="18" name="Ink 17">
                  <a:extLst>
                    <a:ext uri="{FF2B5EF4-FFF2-40B4-BE49-F238E27FC236}">
                      <a16:creationId xmlns:a16="http://schemas.microsoft.com/office/drawing/2014/main" id="{8083E34A-DEA6-6DDD-27A1-09ADD8A509D5}"/>
                    </a:ext>
                  </a:extLst>
                </p14:cNvPr>
                <p14:cNvContentPartPr/>
                <p14:nvPr/>
              </p14:nvContentPartPr>
              <p14:xfrm>
                <a:off x="7098770" y="6351708"/>
                <a:ext cx="113040" cy="217440"/>
              </p14:xfrm>
            </p:contentPart>
          </mc:Choice>
          <mc:Fallback>
            <p:pic>
              <p:nvPicPr>
                <p:cNvPr id="18" name="Ink 17">
                  <a:extLst>
                    <a:ext uri="{FF2B5EF4-FFF2-40B4-BE49-F238E27FC236}">
                      <a16:creationId xmlns:a16="http://schemas.microsoft.com/office/drawing/2014/main" id="{8083E34A-DEA6-6DDD-27A1-09ADD8A509D5}"/>
                    </a:ext>
                  </a:extLst>
                </p:cNvPr>
                <p:cNvPicPr/>
                <p:nvPr/>
              </p:nvPicPr>
              <p:blipFill>
                <a:blip r:embed="rId25"/>
                <a:stretch>
                  <a:fillRect/>
                </a:stretch>
              </p:blipFill>
              <p:spPr>
                <a:xfrm>
                  <a:off x="7090130" y="6342708"/>
                  <a:ext cx="130680" cy="235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6">
              <p14:nvContentPartPr>
                <p14:cNvPr id="19" name="Ink 18">
                  <a:extLst>
                    <a:ext uri="{FF2B5EF4-FFF2-40B4-BE49-F238E27FC236}">
                      <a16:creationId xmlns:a16="http://schemas.microsoft.com/office/drawing/2014/main" id="{BC3EB4B3-FC4D-29BC-F89B-6EB27AEC3077}"/>
                    </a:ext>
                  </a:extLst>
                </p14:cNvPr>
                <p14:cNvContentPartPr/>
                <p14:nvPr/>
              </p14:nvContentPartPr>
              <p14:xfrm>
                <a:off x="7049450" y="5970108"/>
                <a:ext cx="2714760" cy="766080"/>
              </p14:xfrm>
            </p:contentPart>
          </mc:Choice>
          <mc:Fallback>
            <p:pic>
              <p:nvPicPr>
                <p:cNvPr id="19" name="Ink 18">
                  <a:extLst>
                    <a:ext uri="{FF2B5EF4-FFF2-40B4-BE49-F238E27FC236}">
                      <a16:creationId xmlns:a16="http://schemas.microsoft.com/office/drawing/2014/main" id="{BC3EB4B3-FC4D-29BC-F89B-6EB27AEC3077}"/>
                    </a:ext>
                  </a:extLst>
                </p:cNvPr>
                <p:cNvPicPr/>
                <p:nvPr/>
              </p:nvPicPr>
              <p:blipFill>
                <a:blip r:embed="rId27"/>
                <a:stretch>
                  <a:fillRect/>
                </a:stretch>
              </p:blipFill>
              <p:spPr>
                <a:xfrm>
                  <a:off x="7040450" y="5961108"/>
                  <a:ext cx="2732400" cy="783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8">
              <p14:nvContentPartPr>
                <p14:cNvPr id="21" name="Ink 20">
                  <a:extLst>
                    <a:ext uri="{FF2B5EF4-FFF2-40B4-BE49-F238E27FC236}">
                      <a16:creationId xmlns:a16="http://schemas.microsoft.com/office/drawing/2014/main" id="{1DDB283F-11C3-1472-0EAD-B143FA7520B4}"/>
                    </a:ext>
                  </a:extLst>
                </p14:cNvPr>
                <p14:cNvContentPartPr/>
                <p14:nvPr/>
              </p14:nvContentPartPr>
              <p14:xfrm>
                <a:off x="9351290" y="4907028"/>
                <a:ext cx="786960" cy="1297080"/>
              </p14:xfrm>
            </p:contentPart>
          </mc:Choice>
          <mc:Fallback>
            <p:pic>
              <p:nvPicPr>
                <p:cNvPr id="21" name="Ink 20">
                  <a:extLst>
                    <a:ext uri="{FF2B5EF4-FFF2-40B4-BE49-F238E27FC236}">
                      <a16:creationId xmlns:a16="http://schemas.microsoft.com/office/drawing/2014/main" id="{1DDB283F-11C3-1472-0EAD-B143FA7520B4}"/>
                    </a:ext>
                  </a:extLst>
                </p:cNvPr>
                <p:cNvPicPr/>
                <p:nvPr/>
              </p:nvPicPr>
              <p:blipFill>
                <a:blip r:embed="rId29"/>
                <a:stretch>
                  <a:fillRect/>
                </a:stretch>
              </p:blipFill>
              <p:spPr>
                <a:xfrm>
                  <a:off x="9342290" y="4898388"/>
                  <a:ext cx="804600" cy="131472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30">
            <p14:nvContentPartPr>
              <p14:cNvPr id="23" name="Ink 22">
                <a:extLst>
                  <a:ext uri="{FF2B5EF4-FFF2-40B4-BE49-F238E27FC236}">
                    <a16:creationId xmlns:a16="http://schemas.microsoft.com/office/drawing/2014/main" id="{DC75E672-C7AF-2039-C686-2D4BC892C93B}"/>
                  </a:ext>
                </a:extLst>
              </p14:cNvPr>
              <p14:cNvContentPartPr/>
              <p14:nvPr/>
            </p14:nvContentPartPr>
            <p14:xfrm>
              <a:off x="6105890" y="5216988"/>
              <a:ext cx="362160" cy="14040"/>
            </p14:xfrm>
          </p:contentPart>
        </mc:Choice>
        <mc:Fallback>
          <p:pic>
            <p:nvPicPr>
              <p:cNvPr id="23" name="Ink 22">
                <a:extLst>
                  <a:ext uri="{FF2B5EF4-FFF2-40B4-BE49-F238E27FC236}">
                    <a16:creationId xmlns:a16="http://schemas.microsoft.com/office/drawing/2014/main" id="{DC75E672-C7AF-2039-C686-2D4BC892C93B}"/>
                  </a:ext>
                </a:extLst>
              </p:cNvPr>
              <p:cNvPicPr/>
              <p:nvPr/>
            </p:nvPicPr>
            <p:blipFill>
              <a:blip r:embed="rId31"/>
              <a:stretch>
                <a:fillRect/>
              </a:stretch>
            </p:blipFill>
            <p:spPr>
              <a:xfrm>
                <a:off x="6096890" y="5208348"/>
                <a:ext cx="379800" cy="316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32">
            <p14:nvContentPartPr>
              <p14:cNvPr id="24" name="Ink 23">
                <a:extLst>
                  <a:ext uri="{FF2B5EF4-FFF2-40B4-BE49-F238E27FC236}">
                    <a16:creationId xmlns:a16="http://schemas.microsoft.com/office/drawing/2014/main" id="{06F8B798-FEEE-660C-DA92-803EEC0B11BA}"/>
                  </a:ext>
                </a:extLst>
              </p14:cNvPr>
              <p14:cNvContentPartPr/>
              <p14:nvPr/>
            </p14:nvContentPartPr>
            <p14:xfrm>
              <a:off x="7440050" y="5239668"/>
              <a:ext cx="89640" cy="42480"/>
            </p14:xfrm>
          </p:contentPart>
        </mc:Choice>
        <mc:Fallback>
          <p:pic>
            <p:nvPicPr>
              <p:cNvPr id="24" name="Ink 23">
                <a:extLst>
                  <a:ext uri="{FF2B5EF4-FFF2-40B4-BE49-F238E27FC236}">
                    <a16:creationId xmlns:a16="http://schemas.microsoft.com/office/drawing/2014/main" id="{06F8B798-FEEE-660C-DA92-803EEC0B11BA}"/>
                  </a:ext>
                </a:extLst>
              </p:cNvPr>
              <p:cNvPicPr/>
              <p:nvPr/>
            </p:nvPicPr>
            <p:blipFill>
              <a:blip r:embed="rId33"/>
              <a:stretch>
                <a:fillRect/>
              </a:stretch>
            </p:blipFill>
            <p:spPr>
              <a:xfrm>
                <a:off x="7431050" y="5230668"/>
                <a:ext cx="107280" cy="60120"/>
              </a:xfrm>
              <a:prstGeom prst="rect">
                <a:avLst/>
              </a:prstGeom>
            </p:spPr>
          </p:pic>
        </mc:Fallback>
      </mc:AlternateContent>
      <p:grpSp>
        <p:nvGrpSpPr>
          <p:cNvPr id="30" name="Group 29">
            <a:extLst>
              <a:ext uri="{FF2B5EF4-FFF2-40B4-BE49-F238E27FC236}">
                <a16:creationId xmlns:a16="http://schemas.microsoft.com/office/drawing/2014/main" id="{E332ECF6-3E7F-76E9-BA25-DA1CFD4CE533}"/>
              </a:ext>
            </a:extLst>
          </p:cNvPr>
          <p:cNvGrpSpPr/>
          <p:nvPr/>
        </p:nvGrpSpPr>
        <p:grpSpPr>
          <a:xfrm>
            <a:off x="8503490" y="1366428"/>
            <a:ext cx="1592280" cy="384840"/>
            <a:chOff x="8503490" y="1366428"/>
            <a:chExt cx="1592280" cy="3848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34">
              <p14:nvContentPartPr>
                <p14:cNvPr id="25" name="Ink 24">
                  <a:extLst>
                    <a:ext uri="{FF2B5EF4-FFF2-40B4-BE49-F238E27FC236}">
                      <a16:creationId xmlns:a16="http://schemas.microsoft.com/office/drawing/2014/main" id="{D55638C7-2D21-8645-5BD1-4B6FAE8B2D04}"/>
                    </a:ext>
                  </a:extLst>
                </p14:cNvPr>
                <p14:cNvContentPartPr/>
                <p14:nvPr/>
              </p14:nvContentPartPr>
              <p14:xfrm>
                <a:off x="8543810" y="1395948"/>
                <a:ext cx="65520" cy="355320"/>
              </p14:xfrm>
            </p:contentPart>
          </mc:Choice>
          <mc:Fallback>
            <p:pic>
              <p:nvPicPr>
                <p:cNvPr id="25" name="Ink 24">
                  <a:extLst>
                    <a:ext uri="{FF2B5EF4-FFF2-40B4-BE49-F238E27FC236}">
                      <a16:creationId xmlns:a16="http://schemas.microsoft.com/office/drawing/2014/main" id="{D55638C7-2D21-8645-5BD1-4B6FAE8B2D04}"/>
                    </a:ext>
                  </a:extLst>
                </p:cNvPr>
                <p:cNvPicPr/>
                <p:nvPr/>
              </p:nvPicPr>
              <p:blipFill>
                <a:blip r:embed="rId35"/>
                <a:stretch>
                  <a:fillRect/>
                </a:stretch>
              </p:blipFill>
              <p:spPr>
                <a:xfrm>
                  <a:off x="8535170" y="1387308"/>
                  <a:ext cx="83160" cy="372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6">
              <p14:nvContentPartPr>
                <p14:cNvPr id="26" name="Ink 25">
                  <a:extLst>
                    <a:ext uri="{FF2B5EF4-FFF2-40B4-BE49-F238E27FC236}">
                      <a16:creationId xmlns:a16="http://schemas.microsoft.com/office/drawing/2014/main" id="{D75F6FD7-57C7-5FD8-1FC4-62D4CFB8A443}"/>
                    </a:ext>
                  </a:extLst>
                </p14:cNvPr>
                <p14:cNvContentPartPr/>
                <p14:nvPr/>
              </p14:nvContentPartPr>
              <p14:xfrm>
                <a:off x="10028450" y="1366428"/>
                <a:ext cx="28440" cy="325800"/>
              </p14:xfrm>
            </p:contentPart>
          </mc:Choice>
          <mc:Fallback>
            <p:pic>
              <p:nvPicPr>
                <p:cNvPr id="26" name="Ink 25">
                  <a:extLst>
                    <a:ext uri="{FF2B5EF4-FFF2-40B4-BE49-F238E27FC236}">
                      <a16:creationId xmlns:a16="http://schemas.microsoft.com/office/drawing/2014/main" id="{D75F6FD7-57C7-5FD8-1FC4-62D4CFB8A443}"/>
                    </a:ext>
                  </a:extLst>
                </p:cNvPr>
                <p:cNvPicPr/>
                <p:nvPr/>
              </p:nvPicPr>
              <p:blipFill>
                <a:blip r:embed="rId37"/>
                <a:stretch>
                  <a:fillRect/>
                </a:stretch>
              </p:blipFill>
              <p:spPr>
                <a:xfrm>
                  <a:off x="10019810" y="1357428"/>
                  <a:ext cx="46080" cy="343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8">
              <p14:nvContentPartPr>
                <p14:cNvPr id="27" name="Ink 26">
                  <a:extLst>
                    <a:ext uri="{FF2B5EF4-FFF2-40B4-BE49-F238E27FC236}">
                      <a16:creationId xmlns:a16="http://schemas.microsoft.com/office/drawing/2014/main" id="{A139EA19-AA7D-D6A9-0959-2229F66D7420}"/>
                    </a:ext>
                  </a:extLst>
                </p14:cNvPr>
                <p14:cNvContentPartPr/>
                <p14:nvPr/>
              </p14:nvContentPartPr>
              <p14:xfrm>
                <a:off x="8543810" y="1483428"/>
                <a:ext cx="1551960" cy="88200"/>
              </p14:xfrm>
            </p:contentPart>
          </mc:Choice>
          <mc:Fallback>
            <p:pic>
              <p:nvPicPr>
                <p:cNvPr id="27" name="Ink 26">
                  <a:extLst>
                    <a:ext uri="{FF2B5EF4-FFF2-40B4-BE49-F238E27FC236}">
                      <a16:creationId xmlns:a16="http://schemas.microsoft.com/office/drawing/2014/main" id="{A139EA19-AA7D-D6A9-0959-2229F66D7420}"/>
                    </a:ext>
                  </a:extLst>
                </p:cNvPr>
                <p:cNvPicPr/>
                <p:nvPr/>
              </p:nvPicPr>
              <p:blipFill>
                <a:blip r:embed="rId39"/>
                <a:stretch>
                  <a:fillRect/>
                </a:stretch>
              </p:blipFill>
              <p:spPr>
                <a:xfrm>
                  <a:off x="8535170" y="1474788"/>
                  <a:ext cx="1569600" cy="105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0">
              <p14:nvContentPartPr>
                <p14:cNvPr id="28" name="Ink 27">
                  <a:extLst>
                    <a:ext uri="{FF2B5EF4-FFF2-40B4-BE49-F238E27FC236}">
                      <a16:creationId xmlns:a16="http://schemas.microsoft.com/office/drawing/2014/main" id="{352939C9-8EE3-1F56-ECE0-CFC3035FB1F6}"/>
                    </a:ext>
                  </a:extLst>
                </p14:cNvPr>
                <p14:cNvContentPartPr/>
                <p14:nvPr/>
              </p14:nvContentPartPr>
              <p14:xfrm>
                <a:off x="8503490" y="1461108"/>
                <a:ext cx="70560" cy="135720"/>
              </p14:xfrm>
            </p:contentPart>
          </mc:Choice>
          <mc:Fallback>
            <p:pic>
              <p:nvPicPr>
                <p:cNvPr id="28" name="Ink 27">
                  <a:extLst>
                    <a:ext uri="{FF2B5EF4-FFF2-40B4-BE49-F238E27FC236}">
                      <a16:creationId xmlns:a16="http://schemas.microsoft.com/office/drawing/2014/main" id="{352939C9-8EE3-1F56-ECE0-CFC3035FB1F6}"/>
                    </a:ext>
                  </a:extLst>
                </p:cNvPr>
                <p:cNvPicPr/>
                <p:nvPr/>
              </p:nvPicPr>
              <p:blipFill>
                <a:blip r:embed="rId41"/>
                <a:stretch>
                  <a:fillRect/>
                </a:stretch>
              </p:blipFill>
              <p:spPr>
                <a:xfrm>
                  <a:off x="8494490" y="1452468"/>
                  <a:ext cx="88200" cy="15336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42">
            <p14:nvContentPartPr>
              <p14:cNvPr id="47" name="Ink 46">
                <a:extLst>
                  <a:ext uri="{FF2B5EF4-FFF2-40B4-BE49-F238E27FC236}">
                    <a16:creationId xmlns:a16="http://schemas.microsoft.com/office/drawing/2014/main" id="{C0931815-2292-C142-616D-B0F8E3C50942}"/>
                  </a:ext>
                </a:extLst>
              </p14:cNvPr>
              <p14:cNvContentPartPr/>
              <p14:nvPr/>
            </p14:nvContentPartPr>
            <p14:xfrm>
              <a:off x="11287010" y="1336188"/>
              <a:ext cx="461880" cy="330840"/>
            </p14:xfrm>
          </p:contentPart>
        </mc:Choice>
        <mc:Fallback>
          <p:pic>
            <p:nvPicPr>
              <p:cNvPr id="47" name="Ink 46">
                <a:extLst>
                  <a:ext uri="{FF2B5EF4-FFF2-40B4-BE49-F238E27FC236}">
                    <a16:creationId xmlns:a16="http://schemas.microsoft.com/office/drawing/2014/main" id="{C0931815-2292-C142-616D-B0F8E3C50942}"/>
                  </a:ext>
                </a:extLst>
              </p:cNvPr>
              <p:cNvPicPr/>
              <p:nvPr/>
            </p:nvPicPr>
            <p:blipFill>
              <a:blip r:embed="rId43"/>
              <a:stretch>
                <a:fillRect/>
              </a:stretch>
            </p:blipFill>
            <p:spPr>
              <a:xfrm>
                <a:off x="11278370" y="1327188"/>
                <a:ext cx="479520" cy="348480"/>
              </a:xfrm>
              <a:prstGeom prst="rect">
                <a:avLst/>
              </a:prstGeom>
            </p:spPr>
          </p:pic>
        </mc:Fallback>
      </mc:AlternateContent>
      <p:grpSp>
        <p:nvGrpSpPr>
          <p:cNvPr id="50" name="Group 49">
            <a:extLst>
              <a:ext uri="{FF2B5EF4-FFF2-40B4-BE49-F238E27FC236}">
                <a16:creationId xmlns:a16="http://schemas.microsoft.com/office/drawing/2014/main" id="{A39C1E1D-3B52-32AF-C15F-62BFB88456FE}"/>
              </a:ext>
            </a:extLst>
          </p:cNvPr>
          <p:cNvGrpSpPr/>
          <p:nvPr/>
        </p:nvGrpSpPr>
        <p:grpSpPr>
          <a:xfrm>
            <a:off x="8642450" y="1828308"/>
            <a:ext cx="3163320" cy="453240"/>
            <a:chOff x="8642450" y="1828308"/>
            <a:chExt cx="3163320" cy="4532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44">
              <p14:nvContentPartPr>
                <p14:cNvPr id="29" name="Ink 28">
                  <a:extLst>
                    <a:ext uri="{FF2B5EF4-FFF2-40B4-BE49-F238E27FC236}">
                      <a16:creationId xmlns:a16="http://schemas.microsoft.com/office/drawing/2014/main" id="{B429EFB3-699E-94FC-1057-853CE94353ED}"/>
                    </a:ext>
                  </a:extLst>
                </p14:cNvPr>
                <p14:cNvContentPartPr/>
                <p14:nvPr/>
              </p14:nvContentPartPr>
              <p14:xfrm>
                <a:off x="9174170" y="1875468"/>
                <a:ext cx="41400" cy="196560"/>
              </p14:xfrm>
            </p:contentPart>
          </mc:Choice>
          <mc:Fallback>
            <p:pic>
              <p:nvPicPr>
                <p:cNvPr id="29" name="Ink 28">
                  <a:extLst>
                    <a:ext uri="{FF2B5EF4-FFF2-40B4-BE49-F238E27FC236}">
                      <a16:creationId xmlns:a16="http://schemas.microsoft.com/office/drawing/2014/main" id="{B429EFB3-699E-94FC-1057-853CE94353ED}"/>
                    </a:ext>
                  </a:extLst>
                </p:cNvPr>
                <p:cNvPicPr/>
                <p:nvPr/>
              </p:nvPicPr>
              <p:blipFill>
                <a:blip r:embed="rId45"/>
                <a:stretch>
                  <a:fillRect/>
                </a:stretch>
              </p:blipFill>
              <p:spPr>
                <a:xfrm>
                  <a:off x="9165530" y="1866828"/>
                  <a:ext cx="59040" cy="214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6">
              <p14:nvContentPartPr>
                <p14:cNvPr id="31" name="Ink 30">
                  <a:extLst>
                    <a:ext uri="{FF2B5EF4-FFF2-40B4-BE49-F238E27FC236}">
                      <a16:creationId xmlns:a16="http://schemas.microsoft.com/office/drawing/2014/main" id="{53AA677C-FED6-510A-80D7-513588C5F46D}"/>
                    </a:ext>
                  </a:extLst>
                </p14:cNvPr>
                <p14:cNvContentPartPr/>
                <p14:nvPr/>
              </p14:nvContentPartPr>
              <p14:xfrm>
                <a:off x="9069410" y="1908588"/>
                <a:ext cx="254520" cy="205920"/>
              </p14:xfrm>
            </p:contentPart>
          </mc:Choice>
          <mc:Fallback>
            <p:pic>
              <p:nvPicPr>
                <p:cNvPr id="31" name="Ink 30">
                  <a:extLst>
                    <a:ext uri="{FF2B5EF4-FFF2-40B4-BE49-F238E27FC236}">
                      <a16:creationId xmlns:a16="http://schemas.microsoft.com/office/drawing/2014/main" id="{53AA677C-FED6-510A-80D7-513588C5F46D}"/>
                    </a:ext>
                  </a:extLst>
                </p:cNvPr>
                <p:cNvPicPr/>
                <p:nvPr/>
              </p:nvPicPr>
              <p:blipFill>
                <a:blip r:embed="rId47"/>
                <a:stretch>
                  <a:fillRect/>
                </a:stretch>
              </p:blipFill>
              <p:spPr>
                <a:xfrm>
                  <a:off x="9060410" y="1899588"/>
                  <a:ext cx="272160" cy="223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8">
              <p14:nvContentPartPr>
                <p14:cNvPr id="32" name="Ink 31">
                  <a:extLst>
                    <a:ext uri="{FF2B5EF4-FFF2-40B4-BE49-F238E27FC236}">
                      <a16:creationId xmlns:a16="http://schemas.microsoft.com/office/drawing/2014/main" id="{040F06F1-DC9B-84C3-3D1A-F9BCAED30767}"/>
                    </a:ext>
                  </a:extLst>
                </p14:cNvPr>
                <p14:cNvContentPartPr/>
                <p14:nvPr/>
              </p14:nvContentPartPr>
              <p14:xfrm>
                <a:off x="9359570" y="1925148"/>
                <a:ext cx="130680" cy="172800"/>
              </p14:xfrm>
            </p:contentPart>
          </mc:Choice>
          <mc:Fallback>
            <p:pic>
              <p:nvPicPr>
                <p:cNvPr id="32" name="Ink 31">
                  <a:extLst>
                    <a:ext uri="{FF2B5EF4-FFF2-40B4-BE49-F238E27FC236}">
                      <a16:creationId xmlns:a16="http://schemas.microsoft.com/office/drawing/2014/main" id="{040F06F1-DC9B-84C3-3D1A-F9BCAED30767}"/>
                    </a:ext>
                  </a:extLst>
                </p:cNvPr>
                <p:cNvPicPr/>
                <p:nvPr/>
              </p:nvPicPr>
              <p:blipFill>
                <a:blip r:embed="rId49"/>
                <a:stretch>
                  <a:fillRect/>
                </a:stretch>
              </p:blipFill>
              <p:spPr>
                <a:xfrm>
                  <a:off x="9350930" y="1916508"/>
                  <a:ext cx="148320" cy="190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0">
              <p14:nvContentPartPr>
                <p14:cNvPr id="34" name="Ink 33">
                  <a:extLst>
                    <a:ext uri="{FF2B5EF4-FFF2-40B4-BE49-F238E27FC236}">
                      <a16:creationId xmlns:a16="http://schemas.microsoft.com/office/drawing/2014/main" id="{DAF12C01-1A79-8778-3C27-7B63491C89E1}"/>
                    </a:ext>
                  </a:extLst>
                </p14:cNvPr>
                <p14:cNvContentPartPr/>
                <p14:nvPr/>
              </p14:nvContentPartPr>
              <p14:xfrm>
                <a:off x="8729210" y="1965468"/>
                <a:ext cx="146880" cy="169200"/>
              </p14:xfrm>
            </p:contentPart>
          </mc:Choice>
          <mc:Fallback>
            <p:pic>
              <p:nvPicPr>
                <p:cNvPr id="34" name="Ink 33">
                  <a:extLst>
                    <a:ext uri="{FF2B5EF4-FFF2-40B4-BE49-F238E27FC236}">
                      <a16:creationId xmlns:a16="http://schemas.microsoft.com/office/drawing/2014/main" id="{DAF12C01-1A79-8778-3C27-7B63491C89E1}"/>
                    </a:ext>
                  </a:extLst>
                </p:cNvPr>
                <p:cNvPicPr/>
                <p:nvPr/>
              </p:nvPicPr>
              <p:blipFill>
                <a:blip r:embed="rId51"/>
                <a:stretch>
                  <a:fillRect/>
                </a:stretch>
              </p:blipFill>
              <p:spPr>
                <a:xfrm>
                  <a:off x="8720570" y="1956828"/>
                  <a:ext cx="164520" cy="186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2">
              <p14:nvContentPartPr>
                <p14:cNvPr id="35" name="Ink 34">
                  <a:extLst>
                    <a:ext uri="{FF2B5EF4-FFF2-40B4-BE49-F238E27FC236}">
                      <a16:creationId xmlns:a16="http://schemas.microsoft.com/office/drawing/2014/main" id="{3E92FAF9-7155-667B-6CFB-5FB3240ECFD9}"/>
                    </a:ext>
                  </a:extLst>
                </p14:cNvPr>
                <p14:cNvContentPartPr/>
                <p14:nvPr/>
              </p14:nvContentPartPr>
              <p14:xfrm>
                <a:off x="8996330" y="2068068"/>
                <a:ext cx="17280" cy="42480"/>
              </p14:xfrm>
            </p:contentPart>
          </mc:Choice>
          <mc:Fallback>
            <p:pic>
              <p:nvPicPr>
                <p:cNvPr id="35" name="Ink 34">
                  <a:extLst>
                    <a:ext uri="{FF2B5EF4-FFF2-40B4-BE49-F238E27FC236}">
                      <a16:creationId xmlns:a16="http://schemas.microsoft.com/office/drawing/2014/main" id="{3E92FAF9-7155-667B-6CFB-5FB3240ECFD9}"/>
                    </a:ext>
                  </a:extLst>
                </p:cNvPr>
                <p:cNvPicPr/>
                <p:nvPr/>
              </p:nvPicPr>
              <p:blipFill>
                <a:blip r:embed="rId53"/>
                <a:stretch>
                  <a:fillRect/>
                </a:stretch>
              </p:blipFill>
              <p:spPr>
                <a:xfrm>
                  <a:off x="8987690" y="2059068"/>
                  <a:ext cx="34920" cy="60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4">
              <p14:nvContentPartPr>
                <p14:cNvPr id="36" name="Ink 35">
                  <a:extLst>
                    <a:ext uri="{FF2B5EF4-FFF2-40B4-BE49-F238E27FC236}">
                      <a16:creationId xmlns:a16="http://schemas.microsoft.com/office/drawing/2014/main" id="{21DB85B6-DC5D-B325-D00F-3CA6A7619313}"/>
                    </a:ext>
                  </a:extLst>
                </p14:cNvPr>
                <p14:cNvContentPartPr/>
                <p14:nvPr/>
              </p14:nvContentPartPr>
              <p14:xfrm>
                <a:off x="9979850" y="1926948"/>
                <a:ext cx="257040" cy="106560"/>
              </p14:xfrm>
            </p:contentPart>
          </mc:Choice>
          <mc:Fallback>
            <p:pic>
              <p:nvPicPr>
                <p:cNvPr id="36" name="Ink 35">
                  <a:extLst>
                    <a:ext uri="{FF2B5EF4-FFF2-40B4-BE49-F238E27FC236}">
                      <a16:creationId xmlns:a16="http://schemas.microsoft.com/office/drawing/2014/main" id="{21DB85B6-DC5D-B325-D00F-3CA6A7619313}"/>
                    </a:ext>
                  </a:extLst>
                </p:cNvPr>
                <p:cNvPicPr/>
                <p:nvPr/>
              </p:nvPicPr>
              <p:blipFill>
                <a:blip r:embed="rId55"/>
                <a:stretch>
                  <a:fillRect/>
                </a:stretch>
              </p:blipFill>
              <p:spPr>
                <a:xfrm>
                  <a:off x="9970850" y="1918308"/>
                  <a:ext cx="274680" cy="124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6">
              <p14:nvContentPartPr>
                <p14:cNvPr id="38" name="Ink 37">
                  <a:extLst>
                    <a:ext uri="{FF2B5EF4-FFF2-40B4-BE49-F238E27FC236}">
                      <a16:creationId xmlns:a16="http://schemas.microsoft.com/office/drawing/2014/main" id="{71DC6742-1E35-6ACC-6503-E92638B1BDA9}"/>
                    </a:ext>
                  </a:extLst>
                </p14:cNvPr>
                <p14:cNvContentPartPr/>
                <p14:nvPr/>
              </p14:nvContentPartPr>
              <p14:xfrm>
                <a:off x="8642450" y="2076708"/>
                <a:ext cx="1922040" cy="204840"/>
              </p14:xfrm>
            </p:contentPart>
          </mc:Choice>
          <mc:Fallback>
            <p:pic>
              <p:nvPicPr>
                <p:cNvPr id="38" name="Ink 37">
                  <a:extLst>
                    <a:ext uri="{FF2B5EF4-FFF2-40B4-BE49-F238E27FC236}">
                      <a16:creationId xmlns:a16="http://schemas.microsoft.com/office/drawing/2014/main" id="{71DC6742-1E35-6ACC-6503-E92638B1BDA9}"/>
                    </a:ext>
                  </a:extLst>
                </p:cNvPr>
                <p:cNvPicPr/>
                <p:nvPr/>
              </p:nvPicPr>
              <p:blipFill>
                <a:blip r:embed="rId57"/>
                <a:stretch>
                  <a:fillRect/>
                </a:stretch>
              </p:blipFill>
              <p:spPr>
                <a:xfrm>
                  <a:off x="8633810" y="2067708"/>
                  <a:ext cx="1939680" cy="222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8">
              <p14:nvContentPartPr>
                <p14:cNvPr id="40" name="Ink 39">
                  <a:extLst>
                    <a:ext uri="{FF2B5EF4-FFF2-40B4-BE49-F238E27FC236}">
                      <a16:creationId xmlns:a16="http://schemas.microsoft.com/office/drawing/2014/main" id="{46DC4EDA-A106-BFDA-3B00-17F058134C6E}"/>
                    </a:ext>
                  </a:extLst>
                </p14:cNvPr>
                <p14:cNvContentPartPr/>
                <p14:nvPr/>
              </p14:nvContentPartPr>
              <p14:xfrm>
                <a:off x="10529930" y="1935588"/>
                <a:ext cx="242280" cy="90360"/>
              </p14:xfrm>
            </p:contentPart>
          </mc:Choice>
          <mc:Fallback>
            <p:pic>
              <p:nvPicPr>
                <p:cNvPr id="40" name="Ink 39">
                  <a:extLst>
                    <a:ext uri="{FF2B5EF4-FFF2-40B4-BE49-F238E27FC236}">
                      <a16:creationId xmlns:a16="http://schemas.microsoft.com/office/drawing/2014/main" id="{46DC4EDA-A106-BFDA-3B00-17F058134C6E}"/>
                    </a:ext>
                  </a:extLst>
                </p:cNvPr>
                <p:cNvPicPr/>
                <p:nvPr/>
              </p:nvPicPr>
              <p:blipFill>
                <a:blip r:embed="rId59"/>
                <a:stretch>
                  <a:fillRect/>
                </a:stretch>
              </p:blipFill>
              <p:spPr>
                <a:xfrm>
                  <a:off x="10520930" y="1926948"/>
                  <a:ext cx="259920" cy="108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0">
              <p14:nvContentPartPr>
                <p14:cNvPr id="41" name="Ink 40">
                  <a:extLst>
                    <a:ext uri="{FF2B5EF4-FFF2-40B4-BE49-F238E27FC236}">
                      <a16:creationId xmlns:a16="http://schemas.microsoft.com/office/drawing/2014/main" id="{DC4A39ED-E94D-3A5A-6E91-757D2F93F1AF}"/>
                    </a:ext>
                  </a:extLst>
                </p14:cNvPr>
                <p14:cNvContentPartPr/>
                <p14:nvPr/>
              </p14:nvContentPartPr>
              <p14:xfrm>
                <a:off x="10472330" y="1847748"/>
                <a:ext cx="256320" cy="119160"/>
              </p14:xfrm>
            </p:contentPart>
          </mc:Choice>
          <mc:Fallback>
            <p:pic>
              <p:nvPicPr>
                <p:cNvPr id="41" name="Ink 40">
                  <a:extLst>
                    <a:ext uri="{FF2B5EF4-FFF2-40B4-BE49-F238E27FC236}">
                      <a16:creationId xmlns:a16="http://schemas.microsoft.com/office/drawing/2014/main" id="{DC4A39ED-E94D-3A5A-6E91-757D2F93F1AF}"/>
                    </a:ext>
                  </a:extLst>
                </p:cNvPr>
                <p:cNvPicPr/>
                <p:nvPr/>
              </p:nvPicPr>
              <p:blipFill>
                <a:blip r:embed="rId61"/>
                <a:stretch>
                  <a:fillRect/>
                </a:stretch>
              </p:blipFill>
              <p:spPr>
                <a:xfrm>
                  <a:off x="10463330" y="1838748"/>
                  <a:ext cx="273960" cy="136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2">
              <p14:nvContentPartPr>
                <p14:cNvPr id="43" name="Ink 42">
                  <a:extLst>
                    <a:ext uri="{FF2B5EF4-FFF2-40B4-BE49-F238E27FC236}">
                      <a16:creationId xmlns:a16="http://schemas.microsoft.com/office/drawing/2014/main" id="{ADCE7480-C88F-30CF-135B-C6AA164E0EF5}"/>
                    </a:ext>
                  </a:extLst>
                </p14:cNvPr>
                <p14:cNvContentPartPr/>
                <p14:nvPr/>
              </p14:nvContentPartPr>
              <p14:xfrm>
                <a:off x="11030330" y="1828308"/>
                <a:ext cx="197640" cy="225360"/>
              </p14:xfrm>
            </p:contentPart>
          </mc:Choice>
          <mc:Fallback>
            <p:pic>
              <p:nvPicPr>
                <p:cNvPr id="43" name="Ink 42">
                  <a:extLst>
                    <a:ext uri="{FF2B5EF4-FFF2-40B4-BE49-F238E27FC236}">
                      <a16:creationId xmlns:a16="http://schemas.microsoft.com/office/drawing/2014/main" id="{ADCE7480-C88F-30CF-135B-C6AA164E0EF5}"/>
                    </a:ext>
                  </a:extLst>
                </p:cNvPr>
                <p:cNvPicPr/>
                <p:nvPr/>
              </p:nvPicPr>
              <p:blipFill>
                <a:blip r:embed="rId63"/>
                <a:stretch>
                  <a:fillRect/>
                </a:stretch>
              </p:blipFill>
              <p:spPr>
                <a:xfrm>
                  <a:off x="11021330" y="1819668"/>
                  <a:ext cx="215280" cy="243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4">
              <p14:nvContentPartPr>
                <p14:cNvPr id="44" name="Ink 43">
                  <a:extLst>
                    <a:ext uri="{FF2B5EF4-FFF2-40B4-BE49-F238E27FC236}">
                      <a16:creationId xmlns:a16="http://schemas.microsoft.com/office/drawing/2014/main" id="{2A5C47EE-A8C4-8107-D65A-2472F4FBD2D3}"/>
                    </a:ext>
                  </a:extLst>
                </p14:cNvPr>
                <p14:cNvContentPartPr/>
                <p14:nvPr/>
              </p14:nvContentPartPr>
              <p14:xfrm>
                <a:off x="11271890" y="1860348"/>
                <a:ext cx="106200" cy="172440"/>
              </p14:xfrm>
            </p:contentPart>
          </mc:Choice>
          <mc:Fallback>
            <p:pic>
              <p:nvPicPr>
                <p:cNvPr id="44" name="Ink 43">
                  <a:extLst>
                    <a:ext uri="{FF2B5EF4-FFF2-40B4-BE49-F238E27FC236}">
                      <a16:creationId xmlns:a16="http://schemas.microsoft.com/office/drawing/2014/main" id="{2A5C47EE-A8C4-8107-D65A-2472F4FBD2D3}"/>
                    </a:ext>
                  </a:extLst>
                </p:cNvPr>
                <p:cNvPicPr/>
                <p:nvPr/>
              </p:nvPicPr>
              <p:blipFill>
                <a:blip r:embed="rId65"/>
                <a:stretch>
                  <a:fillRect/>
                </a:stretch>
              </p:blipFill>
              <p:spPr>
                <a:xfrm>
                  <a:off x="11263250" y="1851348"/>
                  <a:ext cx="123840" cy="190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6">
              <p14:nvContentPartPr>
                <p14:cNvPr id="45" name="Ink 44">
                  <a:extLst>
                    <a:ext uri="{FF2B5EF4-FFF2-40B4-BE49-F238E27FC236}">
                      <a16:creationId xmlns:a16="http://schemas.microsoft.com/office/drawing/2014/main" id="{6EC1A077-7EB7-1C40-EB16-152D025B270B}"/>
                    </a:ext>
                  </a:extLst>
                </p14:cNvPr>
                <p14:cNvContentPartPr/>
                <p14:nvPr/>
              </p14:nvContentPartPr>
              <p14:xfrm>
                <a:off x="11502650" y="1898868"/>
                <a:ext cx="138600" cy="133560"/>
              </p14:xfrm>
            </p:contentPart>
          </mc:Choice>
          <mc:Fallback>
            <p:pic>
              <p:nvPicPr>
                <p:cNvPr id="45" name="Ink 44">
                  <a:extLst>
                    <a:ext uri="{FF2B5EF4-FFF2-40B4-BE49-F238E27FC236}">
                      <a16:creationId xmlns:a16="http://schemas.microsoft.com/office/drawing/2014/main" id="{6EC1A077-7EB7-1C40-EB16-152D025B270B}"/>
                    </a:ext>
                  </a:extLst>
                </p:cNvPr>
                <p:cNvPicPr/>
                <p:nvPr/>
              </p:nvPicPr>
              <p:blipFill>
                <a:blip r:embed="rId67"/>
                <a:stretch>
                  <a:fillRect/>
                </a:stretch>
              </p:blipFill>
              <p:spPr>
                <a:xfrm>
                  <a:off x="11493650" y="1889868"/>
                  <a:ext cx="156240" cy="151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8">
              <p14:nvContentPartPr>
                <p14:cNvPr id="46" name="Ink 45">
                  <a:extLst>
                    <a:ext uri="{FF2B5EF4-FFF2-40B4-BE49-F238E27FC236}">
                      <a16:creationId xmlns:a16="http://schemas.microsoft.com/office/drawing/2014/main" id="{5847C74D-A273-AA1B-3C48-6747B17C4D08}"/>
                    </a:ext>
                  </a:extLst>
                </p14:cNvPr>
                <p14:cNvContentPartPr/>
                <p14:nvPr/>
              </p14:nvContentPartPr>
              <p14:xfrm>
                <a:off x="11631530" y="1926948"/>
                <a:ext cx="174240" cy="127440"/>
              </p14:xfrm>
            </p:contentPart>
          </mc:Choice>
          <mc:Fallback>
            <p:pic>
              <p:nvPicPr>
                <p:cNvPr id="46" name="Ink 45">
                  <a:extLst>
                    <a:ext uri="{FF2B5EF4-FFF2-40B4-BE49-F238E27FC236}">
                      <a16:creationId xmlns:a16="http://schemas.microsoft.com/office/drawing/2014/main" id="{5847C74D-A273-AA1B-3C48-6747B17C4D08}"/>
                    </a:ext>
                  </a:extLst>
                </p:cNvPr>
                <p:cNvPicPr/>
                <p:nvPr/>
              </p:nvPicPr>
              <p:blipFill>
                <a:blip r:embed="rId69"/>
                <a:stretch>
                  <a:fillRect/>
                </a:stretch>
              </p:blipFill>
              <p:spPr>
                <a:xfrm>
                  <a:off x="11622890" y="1918308"/>
                  <a:ext cx="191880" cy="145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0">
              <p14:nvContentPartPr>
                <p14:cNvPr id="49" name="Ink 48">
                  <a:extLst>
                    <a:ext uri="{FF2B5EF4-FFF2-40B4-BE49-F238E27FC236}">
                      <a16:creationId xmlns:a16="http://schemas.microsoft.com/office/drawing/2014/main" id="{D225B543-62D6-69B2-F45A-D3207ACAB936}"/>
                    </a:ext>
                  </a:extLst>
                </p14:cNvPr>
                <p14:cNvContentPartPr/>
                <p14:nvPr/>
              </p14:nvContentPartPr>
              <p14:xfrm>
                <a:off x="11159570" y="2133948"/>
                <a:ext cx="518040" cy="118080"/>
              </p14:xfrm>
            </p:contentPart>
          </mc:Choice>
          <mc:Fallback>
            <p:pic>
              <p:nvPicPr>
                <p:cNvPr id="49" name="Ink 48">
                  <a:extLst>
                    <a:ext uri="{FF2B5EF4-FFF2-40B4-BE49-F238E27FC236}">
                      <a16:creationId xmlns:a16="http://schemas.microsoft.com/office/drawing/2014/main" id="{D225B543-62D6-69B2-F45A-D3207ACAB936}"/>
                    </a:ext>
                  </a:extLst>
                </p:cNvPr>
                <p:cNvPicPr/>
                <p:nvPr/>
              </p:nvPicPr>
              <p:blipFill>
                <a:blip r:embed="rId71"/>
                <a:stretch>
                  <a:fillRect/>
                </a:stretch>
              </p:blipFill>
              <p:spPr>
                <a:xfrm>
                  <a:off x="11150930" y="2124948"/>
                  <a:ext cx="535680" cy="135720"/>
                </a:xfrm>
                <a:prstGeom prst="rect">
                  <a:avLst/>
                </a:prstGeom>
              </p:spPr>
            </p:pic>
          </mc:Fallback>
        </mc:AlternateContent>
      </p:grpSp>
    </p:spTree>
    <p:extLst>
      <p:ext uri="{BB962C8B-B14F-4D97-AF65-F5344CB8AC3E}">
        <p14:creationId xmlns:p14="http://schemas.microsoft.com/office/powerpoint/2010/main" val="369119534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Group 12">
            <a:extLst>
              <a:ext uri="{FF2B5EF4-FFF2-40B4-BE49-F238E27FC236}">
                <a16:creationId xmlns:a16="http://schemas.microsoft.com/office/drawing/2014/main" id="{579BF35B-91AA-CBB6-4EC4-4171A1C77872}"/>
              </a:ext>
            </a:extLst>
          </p:cNvPr>
          <p:cNvGrpSpPr/>
          <p:nvPr/>
        </p:nvGrpSpPr>
        <p:grpSpPr>
          <a:xfrm>
            <a:off x="3478970" y="717101"/>
            <a:ext cx="549000" cy="203760"/>
            <a:chOff x="3478970" y="717101"/>
            <a:chExt cx="549000" cy="2037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2">
              <p14:nvContentPartPr>
                <p14:cNvPr id="8" name="Ink 7">
                  <a:extLst>
                    <a:ext uri="{FF2B5EF4-FFF2-40B4-BE49-F238E27FC236}">
                      <a16:creationId xmlns:a16="http://schemas.microsoft.com/office/drawing/2014/main" id="{AF1B3E80-C3B2-BC69-BC5E-4A953A4A0114}"/>
                    </a:ext>
                  </a:extLst>
                </p14:cNvPr>
                <p14:cNvContentPartPr/>
                <p14:nvPr/>
              </p14:nvContentPartPr>
              <p14:xfrm>
                <a:off x="3657170" y="813581"/>
                <a:ext cx="321120" cy="81360"/>
              </p14:xfrm>
            </p:contentPart>
          </mc:Choice>
          <mc:Fallback>
            <p:pic>
              <p:nvPicPr>
                <p:cNvPr id="8" name="Ink 7">
                  <a:extLst>
                    <a:ext uri="{FF2B5EF4-FFF2-40B4-BE49-F238E27FC236}">
                      <a16:creationId xmlns:a16="http://schemas.microsoft.com/office/drawing/2014/main" id="{AF1B3E80-C3B2-BC69-BC5E-4A953A4A0114}"/>
                    </a:ext>
                  </a:extLst>
                </p:cNvPr>
                <p:cNvPicPr/>
                <p:nvPr/>
              </p:nvPicPr>
              <p:blipFill>
                <a:blip r:embed="rId3"/>
                <a:stretch>
                  <a:fillRect/>
                </a:stretch>
              </p:blipFill>
              <p:spPr>
                <a:xfrm>
                  <a:off x="3648530" y="804581"/>
                  <a:ext cx="338760" cy="99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">
              <p14:nvContentPartPr>
                <p14:cNvPr id="9" name="Ink 8">
                  <a:extLst>
                    <a:ext uri="{FF2B5EF4-FFF2-40B4-BE49-F238E27FC236}">
                      <a16:creationId xmlns:a16="http://schemas.microsoft.com/office/drawing/2014/main" id="{206AC5FD-3911-A53D-45B7-1AD1145B2119}"/>
                    </a:ext>
                  </a:extLst>
                </p14:cNvPr>
                <p14:cNvContentPartPr/>
                <p14:nvPr/>
              </p14:nvContentPartPr>
              <p14:xfrm>
                <a:off x="3598130" y="754901"/>
                <a:ext cx="15480" cy="32040"/>
              </p14:xfrm>
            </p:contentPart>
          </mc:Choice>
          <mc:Fallback>
            <p:pic>
              <p:nvPicPr>
                <p:cNvPr id="9" name="Ink 8">
                  <a:extLst>
                    <a:ext uri="{FF2B5EF4-FFF2-40B4-BE49-F238E27FC236}">
                      <a16:creationId xmlns:a16="http://schemas.microsoft.com/office/drawing/2014/main" id="{206AC5FD-3911-A53D-45B7-1AD1145B2119}"/>
                    </a:ext>
                  </a:extLst>
                </p:cNvPr>
                <p:cNvPicPr/>
                <p:nvPr/>
              </p:nvPicPr>
              <p:blipFill>
                <a:blip r:embed="rId5"/>
                <a:stretch>
                  <a:fillRect/>
                </a:stretch>
              </p:blipFill>
              <p:spPr>
                <a:xfrm>
                  <a:off x="3589490" y="746261"/>
                  <a:ext cx="33120" cy="49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">
              <p14:nvContentPartPr>
                <p14:cNvPr id="10" name="Ink 9">
                  <a:extLst>
                    <a:ext uri="{FF2B5EF4-FFF2-40B4-BE49-F238E27FC236}">
                      <a16:creationId xmlns:a16="http://schemas.microsoft.com/office/drawing/2014/main" id="{427C9992-887E-12E7-7289-5EEB09C25E29}"/>
                    </a:ext>
                  </a:extLst>
                </p14:cNvPr>
                <p14:cNvContentPartPr/>
                <p14:nvPr/>
              </p14:nvContentPartPr>
              <p14:xfrm>
                <a:off x="3587330" y="717101"/>
                <a:ext cx="440640" cy="40320"/>
              </p14:xfrm>
            </p:contentPart>
          </mc:Choice>
          <mc:Fallback>
            <p:pic>
              <p:nvPicPr>
                <p:cNvPr id="10" name="Ink 9">
                  <a:extLst>
                    <a:ext uri="{FF2B5EF4-FFF2-40B4-BE49-F238E27FC236}">
                      <a16:creationId xmlns:a16="http://schemas.microsoft.com/office/drawing/2014/main" id="{427C9992-887E-12E7-7289-5EEB09C25E29}"/>
                    </a:ext>
                  </a:extLst>
                </p:cNvPr>
                <p:cNvPicPr/>
                <p:nvPr/>
              </p:nvPicPr>
              <p:blipFill>
                <a:blip r:embed="rId7"/>
                <a:stretch>
                  <a:fillRect/>
                </a:stretch>
              </p:blipFill>
              <p:spPr>
                <a:xfrm>
                  <a:off x="3578330" y="708101"/>
                  <a:ext cx="458280" cy="57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">
              <p14:nvContentPartPr>
                <p14:cNvPr id="11" name="Ink 10">
                  <a:extLst>
                    <a:ext uri="{FF2B5EF4-FFF2-40B4-BE49-F238E27FC236}">
                      <a16:creationId xmlns:a16="http://schemas.microsoft.com/office/drawing/2014/main" id="{F0086C07-6485-0CDF-1CCF-8B91F337DF32}"/>
                    </a:ext>
                  </a:extLst>
                </p14:cNvPr>
                <p14:cNvContentPartPr/>
                <p14:nvPr/>
              </p14:nvContentPartPr>
              <p14:xfrm>
                <a:off x="3478970" y="875861"/>
                <a:ext cx="434520" cy="45000"/>
              </p14:xfrm>
            </p:contentPart>
          </mc:Choice>
          <mc:Fallback>
            <p:pic>
              <p:nvPicPr>
                <p:cNvPr id="11" name="Ink 10">
                  <a:extLst>
                    <a:ext uri="{FF2B5EF4-FFF2-40B4-BE49-F238E27FC236}">
                      <a16:creationId xmlns:a16="http://schemas.microsoft.com/office/drawing/2014/main" id="{F0086C07-6485-0CDF-1CCF-8B91F337DF32}"/>
                    </a:ext>
                  </a:extLst>
                </p:cNvPr>
                <p:cNvPicPr/>
                <p:nvPr/>
              </p:nvPicPr>
              <p:blipFill>
                <a:blip r:embed="rId9"/>
                <a:stretch>
                  <a:fillRect/>
                </a:stretch>
              </p:blipFill>
              <p:spPr>
                <a:xfrm>
                  <a:off x="3470330" y="866861"/>
                  <a:ext cx="452160" cy="6264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10">
            <p14:nvContentPartPr>
              <p14:cNvPr id="12" name="Ink 11">
                <a:extLst>
                  <a:ext uri="{FF2B5EF4-FFF2-40B4-BE49-F238E27FC236}">
                    <a16:creationId xmlns:a16="http://schemas.microsoft.com/office/drawing/2014/main" id="{A2DEDDA7-4D40-29BE-8E53-F2B8E49A69DB}"/>
                  </a:ext>
                </a:extLst>
              </p14:cNvPr>
              <p14:cNvContentPartPr/>
              <p14:nvPr/>
            </p14:nvContentPartPr>
            <p14:xfrm>
              <a:off x="6351410" y="761381"/>
              <a:ext cx="357840" cy="205560"/>
            </p14:xfrm>
          </p:contentPart>
        </mc:Choice>
        <mc:Fallback>
          <p:pic>
            <p:nvPicPr>
              <p:cNvPr id="12" name="Ink 11">
                <a:extLst>
                  <a:ext uri="{FF2B5EF4-FFF2-40B4-BE49-F238E27FC236}">
                    <a16:creationId xmlns:a16="http://schemas.microsoft.com/office/drawing/2014/main" id="{A2DEDDA7-4D40-29BE-8E53-F2B8E49A69DB}"/>
                  </a:ext>
                </a:extLst>
              </p:cNvPr>
              <p:cNvPicPr/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6342770" y="752381"/>
                <a:ext cx="375480" cy="223200"/>
              </a:xfrm>
              <a:prstGeom prst="rect">
                <a:avLst/>
              </a:prstGeom>
            </p:spPr>
          </p:pic>
        </mc:Fallback>
      </mc:AlternateContent>
      <p:grpSp>
        <p:nvGrpSpPr>
          <p:cNvPr id="33" name="Group 32">
            <a:extLst>
              <a:ext uri="{FF2B5EF4-FFF2-40B4-BE49-F238E27FC236}">
                <a16:creationId xmlns:a16="http://schemas.microsoft.com/office/drawing/2014/main" id="{EBD0934B-62B9-C08D-8133-A86D414BB554}"/>
              </a:ext>
            </a:extLst>
          </p:cNvPr>
          <p:cNvGrpSpPr/>
          <p:nvPr/>
        </p:nvGrpSpPr>
        <p:grpSpPr>
          <a:xfrm>
            <a:off x="7402970" y="2590901"/>
            <a:ext cx="3687840" cy="1076400"/>
            <a:chOff x="7402970" y="2590901"/>
            <a:chExt cx="3687840" cy="10764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2">
              <p14:nvContentPartPr>
                <p14:cNvPr id="14" name="Ink 13">
                  <a:extLst>
                    <a:ext uri="{FF2B5EF4-FFF2-40B4-BE49-F238E27FC236}">
                      <a16:creationId xmlns:a16="http://schemas.microsoft.com/office/drawing/2014/main" id="{276B320C-CDDC-4484-FFA2-ABF1858B99C9}"/>
                    </a:ext>
                  </a:extLst>
                </p14:cNvPr>
                <p14:cNvContentPartPr/>
                <p14:nvPr/>
              </p14:nvContentPartPr>
              <p14:xfrm>
                <a:off x="8720930" y="2625101"/>
                <a:ext cx="1105560" cy="59400"/>
              </p14:xfrm>
            </p:contentPart>
          </mc:Choice>
          <mc:Fallback>
            <p:pic>
              <p:nvPicPr>
                <p:cNvPr id="14" name="Ink 13">
                  <a:extLst>
                    <a:ext uri="{FF2B5EF4-FFF2-40B4-BE49-F238E27FC236}">
                      <a16:creationId xmlns:a16="http://schemas.microsoft.com/office/drawing/2014/main" id="{276B320C-CDDC-4484-FFA2-ABF1858B99C9}"/>
                    </a:ext>
                  </a:extLst>
                </p:cNvPr>
                <p:cNvPicPr/>
                <p:nvPr/>
              </p:nvPicPr>
              <p:blipFill>
                <a:blip r:embed="rId13"/>
                <a:stretch>
                  <a:fillRect/>
                </a:stretch>
              </p:blipFill>
              <p:spPr>
                <a:xfrm>
                  <a:off x="8712290" y="2616461"/>
                  <a:ext cx="1123200" cy="77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">
              <p14:nvContentPartPr>
                <p14:cNvPr id="15" name="Ink 14">
                  <a:extLst>
                    <a:ext uri="{FF2B5EF4-FFF2-40B4-BE49-F238E27FC236}">
                      <a16:creationId xmlns:a16="http://schemas.microsoft.com/office/drawing/2014/main" id="{16A387B2-85AB-3FD3-B7C4-0D5948FBD23A}"/>
                    </a:ext>
                  </a:extLst>
                </p14:cNvPr>
                <p14:cNvContentPartPr/>
                <p14:nvPr/>
              </p14:nvContentPartPr>
              <p14:xfrm>
                <a:off x="10018730" y="2607461"/>
                <a:ext cx="216000" cy="113040"/>
              </p14:xfrm>
            </p:contentPart>
          </mc:Choice>
          <mc:Fallback>
            <p:pic>
              <p:nvPicPr>
                <p:cNvPr id="15" name="Ink 14">
                  <a:extLst>
                    <a:ext uri="{FF2B5EF4-FFF2-40B4-BE49-F238E27FC236}">
                      <a16:creationId xmlns:a16="http://schemas.microsoft.com/office/drawing/2014/main" id="{16A387B2-85AB-3FD3-B7C4-0D5948FBD23A}"/>
                    </a:ext>
                  </a:extLst>
                </p:cNvPr>
                <p:cNvPicPr/>
                <p:nvPr/>
              </p:nvPicPr>
              <p:blipFill>
                <a:blip r:embed="rId15"/>
                <a:stretch>
                  <a:fillRect/>
                </a:stretch>
              </p:blipFill>
              <p:spPr>
                <a:xfrm>
                  <a:off x="10010090" y="2598461"/>
                  <a:ext cx="233640" cy="130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6">
              <p14:nvContentPartPr>
                <p14:cNvPr id="17" name="Ink 16">
                  <a:extLst>
                    <a:ext uri="{FF2B5EF4-FFF2-40B4-BE49-F238E27FC236}">
                      <a16:creationId xmlns:a16="http://schemas.microsoft.com/office/drawing/2014/main" id="{0D9A1776-BBCC-97C1-F3A1-F764EA3785D8}"/>
                    </a:ext>
                  </a:extLst>
                </p14:cNvPr>
                <p14:cNvContentPartPr/>
                <p14:nvPr/>
              </p14:nvContentPartPr>
              <p14:xfrm>
                <a:off x="8652170" y="2667221"/>
                <a:ext cx="135000" cy="666000"/>
              </p14:xfrm>
            </p:contentPart>
          </mc:Choice>
          <mc:Fallback>
            <p:pic>
              <p:nvPicPr>
                <p:cNvPr id="17" name="Ink 16">
                  <a:extLst>
                    <a:ext uri="{FF2B5EF4-FFF2-40B4-BE49-F238E27FC236}">
                      <a16:creationId xmlns:a16="http://schemas.microsoft.com/office/drawing/2014/main" id="{0D9A1776-BBCC-97C1-F3A1-F764EA3785D8}"/>
                    </a:ext>
                  </a:extLst>
                </p:cNvPr>
                <p:cNvPicPr/>
                <p:nvPr/>
              </p:nvPicPr>
              <p:blipFill>
                <a:blip r:embed="rId17"/>
                <a:stretch>
                  <a:fillRect/>
                </a:stretch>
              </p:blipFill>
              <p:spPr>
                <a:xfrm>
                  <a:off x="8643170" y="2658581"/>
                  <a:ext cx="152640" cy="683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8">
              <p14:nvContentPartPr>
                <p14:cNvPr id="19" name="Ink 18">
                  <a:extLst>
                    <a:ext uri="{FF2B5EF4-FFF2-40B4-BE49-F238E27FC236}">
                      <a16:creationId xmlns:a16="http://schemas.microsoft.com/office/drawing/2014/main" id="{A34C57EB-BABF-9F47-B92F-D7C1176FD567}"/>
                    </a:ext>
                  </a:extLst>
                </p14:cNvPr>
                <p14:cNvContentPartPr/>
                <p14:nvPr/>
              </p14:nvContentPartPr>
              <p14:xfrm>
                <a:off x="7862690" y="3342941"/>
                <a:ext cx="917640" cy="70200"/>
              </p14:xfrm>
            </p:contentPart>
          </mc:Choice>
          <mc:Fallback>
            <p:pic>
              <p:nvPicPr>
                <p:cNvPr id="19" name="Ink 18">
                  <a:extLst>
                    <a:ext uri="{FF2B5EF4-FFF2-40B4-BE49-F238E27FC236}">
                      <a16:creationId xmlns:a16="http://schemas.microsoft.com/office/drawing/2014/main" id="{A34C57EB-BABF-9F47-B92F-D7C1176FD567}"/>
                    </a:ext>
                  </a:extLst>
                </p:cNvPr>
                <p:cNvPicPr/>
                <p:nvPr/>
              </p:nvPicPr>
              <p:blipFill>
                <a:blip r:embed="rId19"/>
                <a:stretch>
                  <a:fillRect/>
                </a:stretch>
              </p:blipFill>
              <p:spPr>
                <a:xfrm>
                  <a:off x="7854050" y="3333941"/>
                  <a:ext cx="935280" cy="87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0">
              <p14:nvContentPartPr>
                <p14:cNvPr id="21" name="Ink 20">
                  <a:extLst>
                    <a:ext uri="{FF2B5EF4-FFF2-40B4-BE49-F238E27FC236}">
                      <a16:creationId xmlns:a16="http://schemas.microsoft.com/office/drawing/2014/main" id="{58058E29-2D33-1B8C-4D38-533BFB22C431}"/>
                    </a:ext>
                  </a:extLst>
                </p14:cNvPr>
                <p14:cNvContentPartPr/>
                <p14:nvPr/>
              </p14:nvContentPartPr>
              <p14:xfrm>
                <a:off x="7402970" y="3299381"/>
                <a:ext cx="56880" cy="181080"/>
              </p14:xfrm>
            </p:contentPart>
          </mc:Choice>
          <mc:Fallback>
            <p:pic>
              <p:nvPicPr>
                <p:cNvPr id="21" name="Ink 20">
                  <a:extLst>
                    <a:ext uri="{FF2B5EF4-FFF2-40B4-BE49-F238E27FC236}">
                      <a16:creationId xmlns:a16="http://schemas.microsoft.com/office/drawing/2014/main" id="{58058E29-2D33-1B8C-4D38-533BFB22C431}"/>
                    </a:ext>
                  </a:extLst>
                </p:cNvPr>
                <p:cNvPicPr/>
                <p:nvPr/>
              </p:nvPicPr>
              <p:blipFill>
                <a:blip r:embed="rId21"/>
                <a:stretch>
                  <a:fillRect/>
                </a:stretch>
              </p:blipFill>
              <p:spPr>
                <a:xfrm>
                  <a:off x="7394330" y="3290741"/>
                  <a:ext cx="74520" cy="198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2">
              <p14:nvContentPartPr>
                <p14:cNvPr id="22" name="Ink 21">
                  <a:extLst>
                    <a:ext uri="{FF2B5EF4-FFF2-40B4-BE49-F238E27FC236}">
                      <a16:creationId xmlns:a16="http://schemas.microsoft.com/office/drawing/2014/main" id="{82637A17-6DF6-15D0-B783-F871F74F2C9C}"/>
                    </a:ext>
                  </a:extLst>
                </p14:cNvPr>
                <p14:cNvContentPartPr/>
                <p14:nvPr/>
              </p14:nvContentPartPr>
              <p14:xfrm>
                <a:off x="7518530" y="3321341"/>
                <a:ext cx="141480" cy="100800"/>
              </p14:xfrm>
            </p:contentPart>
          </mc:Choice>
          <mc:Fallback>
            <p:pic>
              <p:nvPicPr>
                <p:cNvPr id="22" name="Ink 21">
                  <a:extLst>
                    <a:ext uri="{FF2B5EF4-FFF2-40B4-BE49-F238E27FC236}">
                      <a16:creationId xmlns:a16="http://schemas.microsoft.com/office/drawing/2014/main" id="{82637A17-6DF6-15D0-B783-F871F74F2C9C}"/>
                    </a:ext>
                  </a:extLst>
                </p:cNvPr>
                <p:cNvPicPr/>
                <p:nvPr/>
              </p:nvPicPr>
              <p:blipFill>
                <a:blip r:embed="rId23"/>
                <a:stretch>
                  <a:fillRect/>
                </a:stretch>
              </p:blipFill>
              <p:spPr>
                <a:xfrm>
                  <a:off x="7509530" y="3312701"/>
                  <a:ext cx="159120" cy="118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4">
              <p14:nvContentPartPr>
                <p14:cNvPr id="23" name="Ink 22">
                  <a:extLst>
                    <a:ext uri="{FF2B5EF4-FFF2-40B4-BE49-F238E27FC236}">
                      <a16:creationId xmlns:a16="http://schemas.microsoft.com/office/drawing/2014/main" id="{1F4A41BF-3828-2C59-D50B-1A57938238A2}"/>
                    </a:ext>
                  </a:extLst>
                </p14:cNvPr>
                <p14:cNvContentPartPr/>
                <p14:nvPr/>
              </p14:nvContentPartPr>
              <p14:xfrm>
                <a:off x="7590170" y="3010301"/>
                <a:ext cx="109800" cy="147600"/>
              </p14:xfrm>
            </p:contentPart>
          </mc:Choice>
          <mc:Fallback>
            <p:pic>
              <p:nvPicPr>
                <p:cNvPr id="23" name="Ink 22">
                  <a:extLst>
                    <a:ext uri="{FF2B5EF4-FFF2-40B4-BE49-F238E27FC236}">
                      <a16:creationId xmlns:a16="http://schemas.microsoft.com/office/drawing/2014/main" id="{1F4A41BF-3828-2C59-D50B-1A57938238A2}"/>
                    </a:ext>
                  </a:extLst>
                </p:cNvPr>
                <p:cNvPicPr/>
                <p:nvPr/>
              </p:nvPicPr>
              <p:blipFill>
                <a:blip r:embed="rId25"/>
                <a:stretch>
                  <a:fillRect/>
                </a:stretch>
              </p:blipFill>
              <p:spPr>
                <a:xfrm>
                  <a:off x="7581530" y="3001661"/>
                  <a:ext cx="127440" cy="165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6">
              <p14:nvContentPartPr>
                <p14:cNvPr id="25" name="Ink 24">
                  <a:extLst>
                    <a:ext uri="{FF2B5EF4-FFF2-40B4-BE49-F238E27FC236}">
                      <a16:creationId xmlns:a16="http://schemas.microsoft.com/office/drawing/2014/main" id="{52252F86-8D99-BF11-D7E9-BC08AC5FD0E3}"/>
                    </a:ext>
                  </a:extLst>
                </p14:cNvPr>
                <p14:cNvContentPartPr/>
                <p14:nvPr/>
              </p14:nvContentPartPr>
              <p14:xfrm>
                <a:off x="7544090" y="3092741"/>
                <a:ext cx="36720" cy="9360"/>
              </p14:xfrm>
            </p:contentPart>
          </mc:Choice>
          <mc:Fallback>
            <p:pic>
              <p:nvPicPr>
                <p:cNvPr id="25" name="Ink 24">
                  <a:extLst>
                    <a:ext uri="{FF2B5EF4-FFF2-40B4-BE49-F238E27FC236}">
                      <a16:creationId xmlns:a16="http://schemas.microsoft.com/office/drawing/2014/main" id="{52252F86-8D99-BF11-D7E9-BC08AC5FD0E3}"/>
                    </a:ext>
                  </a:extLst>
                </p:cNvPr>
                <p:cNvPicPr/>
                <p:nvPr/>
              </p:nvPicPr>
              <p:blipFill>
                <a:blip r:embed="rId27"/>
                <a:stretch>
                  <a:fillRect/>
                </a:stretch>
              </p:blipFill>
              <p:spPr>
                <a:xfrm>
                  <a:off x="7535450" y="3084101"/>
                  <a:ext cx="54360" cy="27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8">
              <p14:nvContentPartPr>
                <p14:cNvPr id="26" name="Ink 25">
                  <a:extLst>
                    <a:ext uri="{FF2B5EF4-FFF2-40B4-BE49-F238E27FC236}">
                      <a16:creationId xmlns:a16="http://schemas.microsoft.com/office/drawing/2014/main" id="{C0411EE9-8385-8E26-5648-DBB0861A042A}"/>
                    </a:ext>
                  </a:extLst>
                </p14:cNvPr>
                <p14:cNvContentPartPr/>
                <p14:nvPr/>
              </p14:nvContentPartPr>
              <p14:xfrm>
                <a:off x="7463090" y="3100661"/>
                <a:ext cx="98280" cy="27000"/>
              </p14:xfrm>
            </p:contentPart>
          </mc:Choice>
          <mc:Fallback>
            <p:pic>
              <p:nvPicPr>
                <p:cNvPr id="26" name="Ink 25">
                  <a:extLst>
                    <a:ext uri="{FF2B5EF4-FFF2-40B4-BE49-F238E27FC236}">
                      <a16:creationId xmlns:a16="http://schemas.microsoft.com/office/drawing/2014/main" id="{C0411EE9-8385-8E26-5648-DBB0861A042A}"/>
                    </a:ext>
                  </a:extLst>
                </p:cNvPr>
                <p:cNvPicPr/>
                <p:nvPr/>
              </p:nvPicPr>
              <p:blipFill>
                <a:blip r:embed="rId29"/>
                <a:stretch>
                  <a:fillRect/>
                </a:stretch>
              </p:blipFill>
              <p:spPr>
                <a:xfrm>
                  <a:off x="7454090" y="3091661"/>
                  <a:ext cx="115920" cy="44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0">
              <p14:nvContentPartPr>
                <p14:cNvPr id="28" name="Ink 27">
                  <a:extLst>
                    <a:ext uri="{FF2B5EF4-FFF2-40B4-BE49-F238E27FC236}">
                      <a16:creationId xmlns:a16="http://schemas.microsoft.com/office/drawing/2014/main" id="{10307475-EFEC-9040-2C57-3D71A6768341}"/>
                    </a:ext>
                  </a:extLst>
                </p14:cNvPr>
                <p14:cNvContentPartPr/>
                <p14:nvPr/>
              </p14:nvContentPartPr>
              <p14:xfrm>
                <a:off x="8986610" y="3327461"/>
                <a:ext cx="203760" cy="110520"/>
              </p14:xfrm>
            </p:contentPart>
          </mc:Choice>
          <mc:Fallback>
            <p:pic>
              <p:nvPicPr>
                <p:cNvPr id="28" name="Ink 27">
                  <a:extLst>
                    <a:ext uri="{FF2B5EF4-FFF2-40B4-BE49-F238E27FC236}">
                      <a16:creationId xmlns:a16="http://schemas.microsoft.com/office/drawing/2014/main" id="{10307475-EFEC-9040-2C57-3D71A6768341}"/>
                    </a:ext>
                  </a:extLst>
                </p:cNvPr>
                <p:cNvPicPr/>
                <p:nvPr/>
              </p:nvPicPr>
              <p:blipFill>
                <a:blip r:embed="rId31"/>
                <a:stretch>
                  <a:fillRect/>
                </a:stretch>
              </p:blipFill>
              <p:spPr>
                <a:xfrm>
                  <a:off x="8977970" y="3318821"/>
                  <a:ext cx="221400" cy="128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2">
              <p14:nvContentPartPr>
                <p14:cNvPr id="29" name="Ink 28">
                  <a:extLst>
                    <a:ext uri="{FF2B5EF4-FFF2-40B4-BE49-F238E27FC236}">
                      <a16:creationId xmlns:a16="http://schemas.microsoft.com/office/drawing/2014/main" id="{3882DAFC-37E6-65AB-1E29-74B7A3D3823D}"/>
                    </a:ext>
                  </a:extLst>
                </p14:cNvPr>
                <p14:cNvContentPartPr/>
                <p14:nvPr/>
              </p14:nvContentPartPr>
              <p14:xfrm>
                <a:off x="9261650" y="3300101"/>
                <a:ext cx="218880" cy="122760"/>
              </p14:xfrm>
            </p:contentPart>
          </mc:Choice>
          <mc:Fallback>
            <p:pic>
              <p:nvPicPr>
                <p:cNvPr id="29" name="Ink 28">
                  <a:extLst>
                    <a:ext uri="{FF2B5EF4-FFF2-40B4-BE49-F238E27FC236}">
                      <a16:creationId xmlns:a16="http://schemas.microsoft.com/office/drawing/2014/main" id="{3882DAFC-37E6-65AB-1E29-74B7A3D3823D}"/>
                    </a:ext>
                  </a:extLst>
                </p:cNvPr>
                <p:cNvPicPr/>
                <p:nvPr/>
              </p:nvPicPr>
              <p:blipFill>
                <a:blip r:embed="rId33"/>
                <a:stretch>
                  <a:fillRect/>
                </a:stretch>
              </p:blipFill>
              <p:spPr>
                <a:xfrm>
                  <a:off x="9252650" y="3291101"/>
                  <a:ext cx="236520" cy="140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4">
              <p14:nvContentPartPr>
                <p14:cNvPr id="30" name="Ink 29">
                  <a:extLst>
                    <a:ext uri="{FF2B5EF4-FFF2-40B4-BE49-F238E27FC236}">
                      <a16:creationId xmlns:a16="http://schemas.microsoft.com/office/drawing/2014/main" id="{20F474CD-13A9-4DF8-0AB4-A0466D852C87}"/>
                    </a:ext>
                  </a:extLst>
                </p14:cNvPr>
                <p14:cNvContentPartPr/>
                <p14:nvPr/>
              </p14:nvContentPartPr>
              <p14:xfrm>
                <a:off x="9124130" y="3329261"/>
                <a:ext cx="126720" cy="100080"/>
              </p14:xfrm>
            </p:contentPart>
          </mc:Choice>
          <mc:Fallback>
            <p:pic>
              <p:nvPicPr>
                <p:cNvPr id="30" name="Ink 29">
                  <a:extLst>
                    <a:ext uri="{FF2B5EF4-FFF2-40B4-BE49-F238E27FC236}">
                      <a16:creationId xmlns:a16="http://schemas.microsoft.com/office/drawing/2014/main" id="{20F474CD-13A9-4DF8-0AB4-A0466D852C87}"/>
                    </a:ext>
                  </a:extLst>
                </p:cNvPr>
                <p:cNvPicPr/>
                <p:nvPr/>
              </p:nvPicPr>
              <p:blipFill>
                <a:blip r:embed="rId35"/>
                <a:stretch>
                  <a:fillRect/>
                </a:stretch>
              </p:blipFill>
              <p:spPr>
                <a:xfrm>
                  <a:off x="9115490" y="3320621"/>
                  <a:ext cx="144360" cy="117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6">
              <p14:nvContentPartPr>
                <p14:cNvPr id="32" name="Ink 31">
                  <a:extLst>
                    <a:ext uri="{FF2B5EF4-FFF2-40B4-BE49-F238E27FC236}">
                      <a16:creationId xmlns:a16="http://schemas.microsoft.com/office/drawing/2014/main" id="{C6D35987-6195-F9AB-438F-DEE76B092CEC}"/>
                    </a:ext>
                  </a:extLst>
                </p14:cNvPr>
                <p14:cNvContentPartPr/>
                <p14:nvPr/>
              </p14:nvContentPartPr>
              <p14:xfrm>
                <a:off x="9694730" y="2590901"/>
                <a:ext cx="1396080" cy="1076400"/>
              </p14:xfrm>
            </p:contentPart>
          </mc:Choice>
          <mc:Fallback>
            <p:pic>
              <p:nvPicPr>
                <p:cNvPr id="32" name="Ink 31">
                  <a:extLst>
                    <a:ext uri="{FF2B5EF4-FFF2-40B4-BE49-F238E27FC236}">
                      <a16:creationId xmlns:a16="http://schemas.microsoft.com/office/drawing/2014/main" id="{C6D35987-6195-F9AB-438F-DEE76B092CEC}"/>
                    </a:ext>
                  </a:extLst>
                </p:cNvPr>
                <p:cNvPicPr/>
                <p:nvPr/>
              </p:nvPicPr>
              <p:blipFill>
                <a:blip r:embed="rId37"/>
                <a:stretch>
                  <a:fillRect/>
                </a:stretch>
              </p:blipFill>
              <p:spPr>
                <a:xfrm>
                  <a:off x="9685730" y="2582261"/>
                  <a:ext cx="1413720" cy="10940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41" name="Group 40">
            <a:extLst>
              <a:ext uri="{FF2B5EF4-FFF2-40B4-BE49-F238E27FC236}">
                <a16:creationId xmlns:a16="http://schemas.microsoft.com/office/drawing/2014/main" id="{F432C077-D467-B227-93CF-2CE5052514C5}"/>
              </a:ext>
            </a:extLst>
          </p:cNvPr>
          <p:cNvGrpSpPr/>
          <p:nvPr/>
        </p:nvGrpSpPr>
        <p:grpSpPr>
          <a:xfrm>
            <a:off x="10127090" y="3542381"/>
            <a:ext cx="659880" cy="338760"/>
            <a:chOff x="10127090" y="3542381"/>
            <a:chExt cx="659880" cy="3387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38">
              <p14:nvContentPartPr>
                <p14:cNvPr id="34" name="Ink 33">
                  <a:extLst>
                    <a:ext uri="{FF2B5EF4-FFF2-40B4-BE49-F238E27FC236}">
                      <a16:creationId xmlns:a16="http://schemas.microsoft.com/office/drawing/2014/main" id="{1AC5215D-9596-ABEA-BA7A-D03CEB6B0803}"/>
                    </a:ext>
                  </a:extLst>
                </p14:cNvPr>
                <p14:cNvContentPartPr/>
                <p14:nvPr/>
              </p14:nvContentPartPr>
              <p14:xfrm>
                <a:off x="10190810" y="3549221"/>
                <a:ext cx="84240" cy="331920"/>
              </p14:xfrm>
            </p:contentPart>
          </mc:Choice>
          <mc:Fallback>
            <p:pic>
              <p:nvPicPr>
                <p:cNvPr id="34" name="Ink 33">
                  <a:extLst>
                    <a:ext uri="{FF2B5EF4-FFF2-40B4-BE49-F238E27FC236}">
                      <a16:creationId xmlns:a16="http://schemas.microsoft.com/office/drawing/2014/main" id="{1AC5215D-9596-ABEA-BA7A-D03CEB6B0803}"/>
                    </a:ext>
                  </a:extLst>
                </p:cNvPr>
                <p:cNvPicPr/>
                <p:nvPr/>
              </p:nvPicPr>
              <p:blipFill>
                <a:blip r:embed="rId39"/>
                <a:stretch>
                  <a:fillRect/>
                </a:stretch>
              </p:blipFill>
              <p:spPr>
                <a:xfrm>
                  <a:off x="10182170" y="3540221"/>
                  <a:ext cx="101880" cy="349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0">
              <p14:nvContentPartPr>
                <p14:cNvPr id="35" name="Ink 34">
                  <a:extLst>
                    <a:ext uri="{FF2B5EF4-FFF2-40B4-BE49-F238E27FC236}">
                      <a16:creationId xmlns:a16="http://schemas.microsoft.com/office/drawing/2014/main" id="{688BAC36-3080-BFF8-B842-842A285645E9}"/>
                    </a:ext>
                  </a:extLst>
                </p14:cNvPr>
                <p14:cNvContentPartPr/>
                <p14:nvPr/>
              </p14:nvContentPartPr>
              <p14:xfrm>
                <a:off x="10127090" y="3657221"/>
                <a:ext cx="300960" cy="155160"/>
              </p14:xfrm>
            </p:contentPart>
          </mc:Choice>
          <mc:Fallback>
            <p:pic>
              <p:nvPicPr>
                <p:cNvPr id="35" name="Ink 34">
                  <a:extLst>
                    <a:ext uri="{FF2B5EF4-FFF2-40B4-BE49-F238E27FC236}">
                      <a16:creationId xmlns:a16="http://schemas.microsoft.com/office/drawing/2014/main" id="{688BAC36-3080-BFF8-B842-842A285645E9}"/>
                    </a:ext>
                  </a:extLst>
                </p:cNvPr>
                <p:cNvPicPr/>
                <p:nvPr/>
              </p:nvPicPr>
              <p:blipFill>
                <a:blip r:embed="rId41"/>
                <a:stretch>
                  <a:fillRect/>
                </a:stretch>
              </p:blipFill>
              <p:spPr>
                <a:xfrm>
                  <a:off x="10118090" y="3648581"/>
                  <a:ext cx="318600" cy="172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2">
              <p14:nvContentPartPr>
                <p14:cNvPr id="36" name="Ink 35">
                  <a:extLst>
                    <a:ext uri="{FF2B5EF4-FFF2-40B4-BE49-F238E27FC236}">
                      <a16:creationId xmlns:a16="http://schemas.microsoft.com/office/drawing/2014/main" id="{DA510D4E-72B1-30BA-6031-5C3133807F6A}"/>
                    </a:ext>
                  </a:extLst>
                </p14:cNvPr>
                <p14:cNvContentPartPr/>
                <p14:nvPr/>
              </p14:nvContentPartPr>
              <p14:xfrm>
                <a:off x="10461530" y="3542381"/>
                <a:ext cx="325440" cy="279000"/>
              </p14:xfrm>
            </p:contentPart>
          </mc:Choice>
          <mc:Fallback>
            <p:pic>
              <p:nvPicPr>
                <p:cNvPr id="36" name="Ink 35">
                  <a:extLst>
                    <a:ext uri="{FF2B5EF4-FFF2-40B4-BE49-F238E27FC236}">
                      <a16:creationId xmlns:a16="http://schemas.microsoft.com/office/drawing/2014/main" id="{DA510D4E-72B1-30BA-6031-5C3133807F6A}"/>
                    </a:ext>
                  </a:extLst>
                </p:cNvPr>
                <p:cNvPicPr/>
                <p:nvPr/>
              </p:nvPicPr>
              <p:blipFill>
                <a:blip r:embed="rId43"/>
                <a:stretch>
                  <a:fillRect/>
                </a:stretch>
              </p:blipFill>
              <p:spPr>
                <a:xfrm>
                  <a:off x="10452530" y="3533381"/>
                  <a:ext cx="343080" cy="2966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43" name="Group 42">
            <a:extLst>
              <a:ext uri="{FF2B5EF4-FFF2-40B4-BE49-F238E27FC236}">
                <a16:creationId xmlns:a16="http://schemas.microsoft.com/office/drawing/2014/main" id="{69ACB875-3CB1-E6D4-4ACB-9A500BFFB912}"/>
              </a:ext>
            </a:extLst>
          </p:cNvPr>
          <p:cNvGrpSpPr/>
          <p:nvPr/>
        </p:nvGrpSpPr>
        <p:grpSpPr>
          <a:xfrm>
            <a:off x="10567370" y="3004901"/>
            <a:ext cx="627120" cy="347040"/>
            <a:chOff x="10567370" y="3004901"/>
            <a:chExt cx="627120" cy="3470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44">
              <p14:nvContentPartPr>
                <p14:cNvPr id="37" name="Ink 36">
                  <a:extLst>
                    <a:ext uri="{FF2B5EF4-FFF2-40B4-BE49-F238E27FC236}">
                      <a16:creationId xmlns:a16="http://schemas.microsoft.com/office/drawing/2014/main" id="{49494E96-3162-C135-88D3-6E3D6D3F961D}"/>
                    </a:ext>
                  </a:extLst>
                </p14:cNvPr>
                <p14:cNvContentPartPr/>
                <p14:nvPr/>
              </p14:nvContentPartPr>
              <p14:xfrm>
                <a:off x="10567370" y="3254021"/>
                <a:ext cx="119880" cy="61920"/>
              </p14:xfrm>
            </p:contentPart>
          </mc:Choice>
          <mc:Fallback>
            <p:pic>
              <p:nvPicPr>
                <p:cNvPr id="37" name="Ink 36">
                  <a:extLst>
                    <a:ext uri="{FF2B5EF4-FFF2-40B4-BE49-F238E27FC236}">
                      <a16:creationId xmlns:a16="http://schemas.microsoft.com/office/drawing/2014/main" id="{49494E96-3162-C135-88D3-6E3D6D3F961D}"/>
                    </a:ext>
                  </a:extLst>
                </p:cNvPr>
                <p:cNvPicPr/>
                <p:nvPr/>
              </p:nvPicPr>
              <p:blipFill>
                <a:blip r:embed="rId45"/>
                <a:stretch>
                  <a:fillRect/>
                </a:stretch>
              </p:blipFill>
              <p:spPr>
                <a:xfrm>
                  <a:off x="10558730" y="3245381"/>
                  <a:ext cx="137520" cy="79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6">
              <p14:nvContentPartPr>
                <p14:cNvPr id="38" name="Ink 37">
                  <a:extLst>
                    <a:ext uri="{FF2B5EF4-FFF2-40B4-BE49-F238E27FC236}">
                      <a16:creationId xmlns:a16="http://schemas.microsoft.com/office/drawing/2014/main" id="{854696E6-FE73-F42A-DE36-CCA3CAF0CB9C}"/>
                    </a:ext>
                  </a:extLst>
                </p14:cNvPr>
                <p14:cNvContentPartPr/>
                <p14:nvPr/>
              </p14:nvContentPartPr>
              <p14:xfrm>
                <a:off x="10746650" y="3156101"/>
                <a:ext cx="138600" cy="166320"/>
              </p14:xfrm>
            </p:contentPart>
          </mc:Choice>
          <mc:Fallback>
            <p:pic>
              <p:nvPicPr>
                <p:cNvPr id="38" name="Ink 37">
                  <a:extLst>
                    <a:ext uri="{FF2B5EF4-FFF2-40B4-BE49-F238E27FC236}">
                      <a16:creationId xmlns:a16="http://schemas.microsoft.com/office/drawing/2014/main" id="{854696E6-FE73-F42A-DE36-CCA3CAF0CB9C}"/>
                    </a:ext>
                  </a:extLst>
                </p:cNvPr>
                <p:cNvPicPr/>
                <p:nvPr/>
              </p:nvPicPr>
              <p:blipFill>
                <a:blip r:embed="rId47"/>
                <a:stretch>
                  <a:fillRect/>
                </a:stretch>
              </p:blipFill>
              <p:spPr>
                <a:xfrm>
                  <a:off x="10738010" y="3147461"/>
                  <a:ext cx="156240" cy="183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8">
              <p14:nvContentPartPr>
                <p14:cNvPr id="39" name="Ink 38">
                  <a:extLst>
                    <a:ext uri="{FF2B5EF4-FFF2-40B4-BE49-F238E27FC236}">
                      <a16:creationId xmlns:a16="http://schemas.microsoft.com/office/drawing/2014/main" id="{29FDF058-67C8-8F50-28B4-4083AF598B46}"/>
                    </a:ext>
                  </a:extLst>
                </p14:cNvPr>
                <p14:cNvContentPartPr/>
                <p14:nvPr/>
              </p14:nvContentPartPr>
              <p14:xfrm>
                <a:off x="10730450" y="3004901"/>
                <a:ext cx="464040" cy="347040"/>
              </p14:xfrm>
            </p:contentPart>
          </mc:Choice>
          <mc:Fallback>
            <p:pic>
              <p:nvPicPr>
                <p:cNvPr id="39" name="Ink 38">
                  <a:extLst>
                    <a:ext uri="{FF2B5EF4-FFF2-40B4-BE49-F238E27FC236}">
                      <a16:creationId xmlns:a16="http://schemas.microsoft.com/office/drawing/2014/main" id="{29FDF058-67C8-8F50-28B4-4083AF598B46}"/>
                    </a:ext>
                  </a:extLst>
                </p:cNvPr>
                <p:cNvPicPr/>
                <p:nvPr/>
              </p:nvPicPr>
              <p:blipFill>
                <a:blip r:embed="rId49"/>
                <a:stretch>
                  <a:fillRect/>
                </a:stretch>
              </p:blipFill>
              <p:spPr>
                <a:xfrm>
                  <a:off x="10721450" y="2996261"/>
                  <a:ext cx="481680" cy="364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0">
              <p14:nvContentPartPr>
                <p14:cNvPr id="42" name="Ink 41">
                  <a:extLst>
                    <a:ext uri="{FF2B5EF4-FFF2-40B4-BE49-F238E27FC236}">
                      <a16:creationId xmlns:a16="http://schemas.microsoft.com/office/drawing/2014/main" id="{999917B6-21CF-3B61-7F93-BB95A43FAA8F}"/>
                    </a:ext>
                  </a:extLst>
                </p14:cNvPr>
                <p14:cNvContentPartPr/>
                <p14:nvPr/>
              </p14:nvContentPartPr>
              <p14:xfrm>
                <a:off x="10933490" y="3089501"/>
                <a:ext cx="164160" cy="212760"/>
              </p14:xfrm>
            </p:contentPart>
          </mc:Choice>
          <mc:Fallback>
            <p:pic>
              <p:nvPicPr>
                <p:cNvPr id="42" name="Ink 41">
                  <a:extLst>
                    <a:ext uri="{FF2B5EF4-FFF2-40B4-BE49-F238E27FC236}">
                      <a16:creationId xmlns:a16="http://schemas.microsoft.com/office/drawing/2014/main" id="{999917B6-21CF-3B61-7F93-BB95A43FAA8F}"/>
                    </a:ext>
                  </a:extLst>
                </p:cNvPr>
                <p:cNvPicPr/>
                <p:nvPr/>
              </p:nvPicPr>
              <p:blipFill>
                <a:blip r:embed="rId51"/>
                <a:stretch>
                  <a:fillRect/>
                </a:stretch>
              </p:blipFill>
              <p:spPr>
                <a:xfrm>
                  <a:off x="10924490" y="3080861"/>
                  <a:ext cx="181800" cy="2304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52" name="Group 51">
            <a:extLst>
              <a:ext uri="{FF2B5EF4-FFF2-40B4-BE49-F238E27FC236}">
                <a16:creationId xmlns:a16="http://schemas.microsoft.com/office/drawing/2014/main" id="{072DD19D-1278-04AA-06E6-3B669D286A3A}"/>
              </a:ext>
            </a:extLst>
          </p:cNvPr>
          <p:cNvGrpSpPr/>
          <p:nvPr/>
        </p:nvGrpSpPr>
        <p:grpSpPr>
          <a:xfrm>
            <a:off x="1497890" y="746261"/>
            <a:ext cx="1490400" cy="502200"/>
            <a:chOff x="1497890" y="746261"/>
            <a:chExt cx="1490400" cy="5022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52">
              <p14:nvContentPartPr>
                <p14:cNvPr id="2" name="Ink 1">
                  <a:extLst>
                    <a:ext uri="{FF2B5EF4-FFF2-40B4-BE49-F238E27FC236}">
                      <a16:creationId xmlns:a16="http://schemas.microsoft.com/office/drawing/2014/main" id="{496D489D-38E6-0408-E72C-49E33A21B03E}"/>
                    </a:ext>
                  </a:extLst>
                </p14:cNvPr>
                <p14:cNvContentPartPr/>
                <p14:nvPr/>
              </p14:nvContentPartPr>
              <p14:xfrm>
                <a:off x="1509410" y="746261"/>
                <a:ext cx="239760" cy="307800"/>
              </p14:xfrm>
            </p:contentPart>
          </mc:Choice>
          <mc:Fallback>
            <p:pic>
              <p:nvPicPr>
                <p:cNvPr id="2" name="Ink 1">
                  <a:extLst>
                    <a:ext uri="{FF2B5EF4-FFF2-40B4-BE49-F238E27FC236}">
                      <a16:creationId xmlns:a16="http://schemas.microsoft.com/office/drawing/2014/main" id="{496D489D-38E6-0408-E72C-49E33A21B03E}"/>
                    </a:ext>
                  </a:extLst>
                </p:cNvPr>
                <p:cNvPicPr/>
                <p:nvPr/>
              </p:nvPicPr>
              <p:blipFill>
                <a:blip r:embed="rId53"/>
                <a:stretch>
                  <a:fillRect/>
                </a:stretch>
              </p:blipFill>
              <p:spPr>
                <a:xfrm>
                  <a:off x="1500410" y="737621"/>
                  <a:ext cx="257400" cy="325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4">
              <p14:nvContentPartPr>
                <p14:cNvPr id="3" name="Ink 2">
                  <a:extLst>
                    <a:ext uri="{FF2B5EF4-FFF2-40B4-BE49-F238E27FC236}">
                      <a16:creationId xmlns:a16="http://schemas.microsoft.com/office/drawing/2014/main" id="{C8DF4419-773D-A195-BE64-9292D90A7BE2}"/>
                    </a:ext>
                  </a:extLst>
                </p14:cNvPr>
                <p14:cNvContentPartPr/>
                <p14:nvPr/>
              </p14:nvContentPartPr>
              <p14:xfrm>
                <a:off x="1779050" y="835901"/>
                <a:ext cx="208080" cy="118080"/>
              </p14:xfrm>
            </p:contentPart>
          </mc:Choice>
          <mc:Fallback>
            <p:pic>
              <p:nvPicPr>
                <p:cNvPr id="3" name="Ink 2">
                  <a:extLst>
                    <a:ext uri="{FF2B5EF4-FFF2-40B4-BE49-F238E27FC236}">
                      <a16:creationId xmlns:a16="http://schemas.microsoft.com/office/drawing/2014/main" id="{C8DF4419-773D-A195-BE64-9292D90A7BE2}"/>
                    </a:ext>
                  </a:extLst>
                </p:cNvPr>
                <p:cNvPicPr/>
                <p:nvPr/>
              </p:nvPicPr>
              <p:blipFill>
                <a:blip r:embed="rId55"/>
                <a:stretch>
                  <a:fillRect/>
                </a:stretch>
              </p:blipFill>
              <p:spPr>
                <a:xfrm>
                  <a:off x="1770410" y="827261"/>
                  <a:ext cx="225720" cy="135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6">
              <p14:nvContentPartPr>
                <p14:cNvPr id="4" name="Ink 3">
                  <a:extLst>
                    <a:ext uri="{FF2B5EF4-FFF2-40B4-BE49-F238E27FC236}">
                      <a16:creationId xmlns:a16="http://schemas.microsoft.com/office/drawing/2014/main" id="{7073772D-908E-ECDF-7521-C921CAE73148}"/>
                    </a:ext>
                  </a:extLst>
                </p14:cNvPr>
                <p14:cNvContentPartPr/>
                <p14:nvPr/>
              </p14:nvContentPartPr>
              <p14:xfrm>
                <a:off x="2517050" y="846341"/>
                <a:ext cx="236880" cy="130320"/>
              </p14:xfrm>
            </p:contentPart>
          </mc:Choice>
          <mc:Fallback>
            <p:pic>
              <p:nvPicPr>
                <p:cNvPr id="4" name="Ink 3">
                  <a:extLst>
                    <a:ext uri="{FF2B5EF4-FFF2-40B4-BE49-F238E27FC236}">
                      <a16:creationId xmlns:a16="http://schemas.microsoft.com/office/drawing/2014/main" id="{7073772D-908E-ECDF-7521-C921CAE73148}"/>
                    </a:ext>
                  </a:extLst>
                </p:cNvPr>
                <p:cNvPicPr/>
                <p:nvPr/>
              </p:nvPicPr>
              <p:blipFill>
                <a:blip r:embed="rId57"/>
                <a:stretch>
                  <a:fillRect/>
                </a:stretch>
              </p:blipFill>
              <p:spPr>
                <a:xfrm>
                  <a:off x="2508050" y="837701"/>
                  <a:ext cx="254520" cy="147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8">
              <p14:nvContentPartPr>
                <p14:cNvPr id="5" name="Ink 4">
                  <a:extLst>
                    <a:ext uri="{FF2B5EF4-FFF2-40B4-BE49-F238E27FC236}">
                      <a16:creationId xmlns:a16="http://schemas.microsoft.com/office/drawing/2014/main" id="{1439257A-0666-87CF-011A-3FDF9160CF56}"/>
                    </a:ext>
                  </a:extLst>
                </p14:cNvPr>
                <p14:cNvContentPartPr/>
                <p14:nvPr/>
              </p14:nvContentPartPr>
              <p14:xfrm>
                <a:off x="2792450" y="833381"/>
                <a:ext cx="195840" cy="196920"/>
              </p14:xfrm>
            </p:contentPart>
          </mc:Choice>
          <mc:Fallback>
            <p:pic>
              <p:nvPicPr>
                <p:cNvPr id="5" name="Ink 4">
                  <a:extLst>
                    <a:ext uri="{FF2B5EF4-FFF2-40B4-BE49-F238E27FC236}">
                      <a16:creationId xmlns:a16="http://schemas.microsoft.com/office/drawing/2014/main" id="{1439257A-0666-87CF-011A-3FDF9160CF56}"/>
                    </a:ext>
                  </a:extLst>
                </p:cNvPr>
                <p:cNvPicPr/>
                <p:nvPr/>
              </p:nvPicPr>
              <p:blipFill>
                <a:blip r:embed="rId59"/>
                <a:stretch>
                  <a:fillRect/>
                </a:stretch>
              </p:blipFill>
              <p:spPr>
                <a:xfrm>
                  <a:off x="2783450" y="824741"/>
                  <a:ext cx="213480" cy="214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0">
              <p14:nvContentPartPr>
                <p14:cNvPr id="44" name="Ink 43">
                  <a:extLst>
                    <a:ext uri="{FF2B5EF4-FFF2-40B4-BE49-F238E27FC236}">
                      <a16:creationId xmlns:a16="http://schemas.microsoft.com/office/drawing/2014/main" id="{DB2DFC01-E1B5-B5B0-1569-93942E5816CC}"/>
                    </a:ext>
                  </a:extLst>
                </p14:cNvPr>
                <p14:cNvContentPartPr/>
                <p14:nvPr/>
              </p14:nvContentPartPr>
              <p14:xfrm>
                <a:off x="1497890" y="1079261"/>
                <a:ext cx="1327320" cy="169200"/>
              </p14:xfrm>
            </p:contentPart>
          </mc:Choice>
          <mc:Fallback>
            <p:pic>
              <p:nvPicPr>
                <p:cNvPr id="44" name="Ink 43">
                  <a:extLst>
                    <a:ext uri="{FF2B5EF4-FFF2-40B4-BE49-F238E27FC236}">
                      <a16:creationId xmlns:a16="http://schemas.microsoft.com/office/drawing/2014/main" id="{DB2DFC01-E1B5-B5B0-1569-93942E5816CC}"/>
                    </a:ext>
                  </a:extLst>
                </p:cNvPr>
                <p:cNvPicPr/>
                <p:nvPr/>
              </p:nvPicPr>
              <p:blipFill>
                <a:blip r:embed="rId61"/>
                <a:stretch>
                  <a:fillRect/>
                </a:stretch>
              </p:blipFill>
              <p:spPr>
                <a:xfrm>
                  <a:off x="1489250" y="1070621"/>
                  <a:ext cx="1344960" cy="1868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51" name="Group 50">
            <a:extLst>
              <a:ext uri="{FF2B5EF4-FFF2-40B4-BE49-F238E27FC236}">
                <a16:creationId xmlns:a16="http://schemas.microsoft.com/office/drawing/2014/main" id="{5AE083E3-D062-89CB-6E0D-848E42750C4B}"/>
              </a:ext>
            </a:extLst>
          </p:cNvPr>
          <p:cNvGrpSpPr/>
          <p:nvPr/>
        </p:nvGrpSpPr>
        <p:grpSpPr>
          <a:xfrm>
            <a:off x="4296530" y="282581"/>
            <a:ext cx="1605960" cy="623520"/>
            <a:chOff x="4296530" y="282581"/>
            <a:chExt cx="1605960" cy="6235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62">
              <p14:nvContentPartPr>
                <p14:cNvPr id="45" name="Ink 44">
                  <a:extLst>
                    <a:ext uri="{FF2B5EF4-FFF2-40B4-BE49-F238E27FC236}">
                      <a16:creationId xmlns:a16="http://schemas.microsoft.com/office/drawing/2014/main" id="{5C297D3E-D035-E71C-DFED-4CA84775F882}"/>
                    </a:ext>
                  </a:extLst>
                </p14:cNvPr>
                <p14:cNvContentPartPr/>
                <p14:nvPr/>
              </p14:nvContentPartPr>
              <p14:xfrm>
                <a:off x="4296530" y="575261"/>
                <a:ext cx="258480" cy="262080"/>
              </p14:xfrm>
            </p:contentPart>
          </mc:Choice>
          <mc:Fallback>
            <p:pic>
              <p:nvPicPr>
                <p:cNvPr id="45" name="Ink 44">
                  <a:extLst>
                    <a:ext uri="{FF2B5EF4-FFF2-40B4-BE49-F238E27FC236}">
                      <a16:creationId xmlns:a16="http://schemas.microsoft.com/office/drawing/2014/main" id="{5C297D3E-D035-E71C-DFED-4CA84775F882}"/>
                    </a:ext>
                  </a:extLst>
                </p:cNvPr>
                <p:cNvPicPr/>
                <p:nvPr/>
              </p:nvPicPr>
              <p:blipFill>
                <a:blip r:embed="rId63"/>
                <a:stretch>
                  <a:fillRect/>
                </a:stretch>
              </p:blipFill>
              <p:spPr>
                <a:xfrm>
                  <a:off x="4287530" y="566261"/>
                  <a:ext cx="276120" cy="279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4">
              <p14:nvContentPartPr>
                <p14:cNvPr id="46" name="Ink 45">
                  <a:extLst>
                    <a:ext uri="{FF2B5EF4-FFF2-40B4-BE49-F238E27FC236}">
                      <a16:creationId xmlns:a16="http://schemas.microsoft.com/office/drawing/2014/main" id="{5F59F722-7557-EDE6-CAB7-1EB706EE1FEC}"/>
                    </a:ext>
                  </a:extLst>
                </p14:cNvPr>
                <p14:cNvContentPartPr/>
                <p14:nvPr/>
              </p14:nvContentPartPr>
              <p14:xfrm>
                <a:off x="4672010" y="696581"/>
                <a:ext cx="213840" cy="181800"/>
              </p14:xfrm>
            </p:contentPart>
          </mc:Choice>
          <mc:Fallback>
            <p:pic>
              <p:nvPicPr>
                <p:cNvPr id="46" name="Ink 45">
                  <a:extLst>
                    <a:ext uri="{FF2B5EF4-FFF2-40B4-BE49-F238E27FC236}">
                      <a16:creationId xmlns:a16="http://schemas.microsoft.com/office/drawing/2014/main" id="{5F59F722-7557-EDE6-CAB7-1EB706EE1FEC}"/>
                    </a:ext>
                  </a:extLst>
                </p:cNvPr>
                <p:cNvPicPr/>
                <p:nvPr/>
              </p:nvPicPr>
              <p:blipFill>
                <a:blip r:embed="rId65"/>
                <a:stretch>
                  <a:fillRect/>
                </a:stretch>
              </p:blipFill>
              <p:spPr>
                <a:xfrm>
                  <a:off x="4663370" y="687941"/>
                  <a:ext cx="231480" cy="199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6">
              <p14:nvContentPartPr>
                <p14:cNvPr id="47" name="Ink 46">
                  <a:extLst>
                    <a:ext uri="{FF2B5EF4-FFF2-40B4-BE49-F238E27FC236}">
                      <a16:creationId xmlns:a16="http://schemas.microsoft.com/office/drawing/2014/main" id="{111F7090-D42E-7F74-DD83-A822CB8181DF}"/>
                    </a:ext>
                  </a:extLst>
                </p14:cNvPr>
                <p14:cNvContentPartPr/>
                <p14:nvPr/>
              </p14:nvContentPartPr>
              <p14:xfrm>
                <a:off x="5088170" y="658421"/>
                <a:ext cx="133200" cy="247680"/>
              </p14:xfrm>
            </p:contentPart>
          </mc:Choice>
          <mc:Fallback>
            <p:pic>
              <p:nvPicPr>
                <p:cNvPr id="47" name="Ink 46">
                  <a:extLst>
                    <a:ext uri="{FF2B5EF4-FFF2-40B4-BE49-F238E27FC236}">
                      <a16:creationId xmlns:a16="http://schemas.microsoft.com/office/drawing/2014/main" id="{111F7090-D42E-7F74-DD83-A822CB8181DF}"/>
                    </a:ext>
                  </a:extLst>
                </p:cNvPr>
                <p:cNvPicPr/>
                <p:nvPr/>
              </p:nvPicPr>
              <p:blipFill>
                <a:blip r:embed="rId67"/>
                <a:stretch>
                  <a:fillRect/>
                </a:stretch>
              </p:blipFill>
              <p:spPr>
                <a:xfrm>
                  <a:off x="5079170" y="649781"/>
                  <a:ext cx="150840" cy="265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8">
              <p14:nvContentPartPr>
                <p14:cNvPr id="48" name="Ink 47">
                  <a:extLst>
                    <a:ext uri="{FF2B5EF4-FFF2-40B4-BE49-F238E27FC236}">
                      <a16:creationId xmlns:a16="http://schemas.microsoft.com/office/drawing/2014/main" id="{9F1371F3-0E93-50A0-EFFE-9A6234D5898C}"/>
                    </a:ext>
                  </a:extLst>
                </p14:cNvPr>
                <p14:cNvContentPartPr/>
                <p14:nvPr/>
              </p14:nvContentPartPr>
              <p14:xfrm>
                <a:off x="5093210" y="619541"/>
                <a:ext cx="378000" cy="233280"/>
              </p14:xfrm>
            </p:contentPart>
          </mc:Choice>
          <mc:Fallback>
            <p:pic>
              <p:nvPicPr>
                <p:cNvPr id="48" name="Ink 47">
                  <a:extLst>
                    <a:ext uri="{FF2B5EF4-FFF2-40B4-BE49-F238E27FC236}">
                      <a16:creationId xmlns:a16="http://schemas.microsoft.com/office/drawing/2014/main" id="{9F1371F3-0E93-50A0-EFFE-9A6234D5898C}"/>
                    </a:ext>
                  </a:extLst>
                </p:cNvPr>
                <p:cNvPicPr/>
                <p:nvPr/>
              </p:nvPicPr>
              <p:blipFill>
                <a:blip r:embed="rId69"/>
                <a:stretch>
                  <a:fillRect/>
                </a:stretch>
              </p:blipFill>
              <p:spPr>
                <a:xfrm>
                  <a:off x="5084210" y="610541"/>
                  <a:ext cx="395640" cy="250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0">
              <p14:nvContentPartPr>
                <p14:cNvPr id="49" name="Ink 48">
                  <a:extLst>
                    <a:ext uri="{FF2B5EF4-FFF2-40B4-BE49-F238E27FC236}">
                      <a16:creationId xmlns:a16="http://schemas.microsoft.com/office/drawing/2014/main" id="{4C4F8F15-3DB1-2233-DF26-A88BD8C8E1D2}"/>
                    </a:ext>
                  </a:extLst>
                </p14:cNvPr>
                <p14:cNvContentPartPr/>
                <p14:nvPr/>
              </p14:nvContentPartPr>
              <p14:xfrm>
                <a:off x="5477330" y="402461"/>
                <a:ext cx="215640" cy="383040"/>
              </p14:xfrm>
            </p:contentPart>
          </mc:Choice>
          <mc:Fallback>
            <p:pic>
              <p:nvPicPr>
                <p:cNvPr id="49" name="Ink 48">
                  <a:extLst>
                    <a:ext uri="{FF2B5EF4-FFF2-40B4-BE49-F238E27FC236}">
                      <a16:creationId xmlns:a16="http://schemas.microsoft.com/office/drawing/2014/main" id="{4C4F8F15-3DB1-2233-DF26-A88BD8C8E1D2}"/>
                    </a:ext>
                  </a:extLst>
                </p:cNvPr>
                <p:cNvPicPr/>
                <p:nvPr/>
              </p:nvPicPr>
              <p:blipFill>
                <a:blip r:embed="rId71"/>
                <a:stretch>
                  <a:fillRect/>
                </a:stretch>
              </p:blipFill>
              <p:spPr>
                <a:xfrm>
                  <a:off x="5468690" y="393821"/>
                  <a:ext cx="233280" cy="400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2">
              <p14:nvContentPartPr>
                <p14:cNvPr id="50" name="Ink 49">
                  <a:extLst>
                    <a:ext uri="{FF2B5EF4-FFF2-40B4-BE49-F238E27FC236}">
                      <a16:creationId xmlns:a16="http://schemas.microsoft.com/office/drawing/2014/main" id="{43BFCA87-D6ED-13C0-2AA5-1501D978758F}"/>
                    </a:ext>
                  </a:extLst>
                </p14:cNvPr>
                <p14:cNvContentPartPr/>
                <p14:nvPr/>
              </p14:nvContentPartPr>
              <p14:xfrm>
                <a:off x="5787290" y="282581"/>
                <a:ext cx="115200" cy="237960"/>
              </p14:xfrm>
            </p:contentPart>
          </mc:Choice>
          <mc:Fallback>
            <p:pic>
              <p:nvPicPr>
                <p:cNvPr id="50" name="Ink 49">
                  <a:extLst>
                    <a:ext uri="{FF2B5EF4-FFF2-40B4-BE49-F238E27FC236}">
                      <a16:creationId xmlns:a16="http://schemas.microsoft.com/office/drawing/2014/main" id="{43BFCA87-D6ED-13C0-2AA5-1501D978758F}"/>
                    </a:ext>
                  </a:extLst>
                </p:cNvPr>
                <p:cNvPicPr/>
                <p:nvPr/>
              </p:nvPicPr>
              <p:blipFill>
                <a:blip r:embed="rId73"/>
                <a:stretch>
                  <a:fillRect/>
                </a:stretch>
              </p:blipFill>
              <p:spPr>
                <a:xfrm>
                  <a:off x="5778650" y="273581"/>
                  <a:ext cx="132840" cy="25560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74">
            <p14:nvContentPartPr>
              <p14:cNvPr id="53" name="Ink 52">
                <a:extLst>
                  <a:ext uri="{FF2B5EF4-FFF2-40B4-BE49-F238E27FC236}">
                    <a16:creationId xmlns:a16="http://schemas.microsoft.com/office/drawing/2014/main" id="{CE0779D5-26C7-1382-E697-4E0E381F1D4D}"/>
                  </a:ext>
                </a:extLst>
              </p14:cNvPr>
              <p14:cNvContentPartPr/>
              <p14:nvPr/>
            </p14:nvContentPartPr>
            <p14:xfrm>
              <a:off x="2377730" y="1172141"/>
              <a:ext cx="621000" cy="58320"/>
            </p14:xfrm>
          </p:contentPart>
        </mc:Choice>
        <mc:Fallback>
          <p:pic>
            <p:nvPicPr>
              <p:cNvPr id="53" name="Ink 52">
                <a:extLst>
                  <a:ext uri="{FF2B5EF4-FFF2-40B4-BE49-F238E27FC236}">
                    <a16:creationId xmlns:a16="http://schemas.microsoft.com/office/drawing/2014/main" id="{CE0779D5-26C7-1382-E697-4E0E381F1D4D}"/>
                  </a:ext>
                </a:extLst>
              </p:cNvPr>
              <p:cNvPicPr/>
              <p:nvPr/>
            </p:nvPicPr>
            <p:blipFill>
              <a:blip r:embed="rId75"/>
              <a:stretch>
                <a:fillRect/>
              </a:stretch>
            </p:blipFill>
            <p:spPr>
              <a:xfrm>
                <a:off x="2369090" y="1163141"/>
                <a:ext cx="638640" cy="759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76">
            <p14:nvContentPartPr>
              <p14:cNvPr id="54" name="Ink 53">
                <a:extLst>
                  <a:ext uri="{FF2B5EF4-FFF2-40B4-BE49-F238E27FC236}">
                    <a16:creationId xmlns:a16="http://schemas.microsoft.com/office/drawing/2014/main" id="{DEB0686A-5952-372D-4A84-BDBCA797F846}"/>
                  </a:ext>
                </a:extLst>
              </p14:cNvPr>
              <p14:cNvContentPartPr/>
              <p14:nvPr/>
            </p14:nvContentPartPr>
            <p14:xfrm>
              <a:off x="4188170" y="1198781"/>
              <a:ext cx="2709000" cy="101520"/>
            </p14:xfrm>
          </p:contentPart>
        </mc:Choice>
        <mc:Fallback>
          <p:pic>
            <p:nvPicPr>
              <p:cNvPr id="54" name="Ink 53">
                <a:extLst>
                  <a:ext uri="{FF2B5EF4-FFF2-40B4-BE49-F238E27FC236}">
                    <a16:creationId xmlns:a16="http://schemas.microsoft.com/office/drawing/2014/main" id="{DEB0686A-5952-372D-4A84-BDBCA797F846}"/>
                  </a:ext>
                </a:extLst>
              </p:cNvPr>
              <p:cNvPicPr/>
              <p:nvPr/>
            </p:nvPicPr>
            <p:blipFill>
              <a:blip r:embed="rId77"/>
              <a:stretch>
                <a:fillRect/>
              </a:stretch>
            </p:blipFill>
            <p:spPr>
              <a:xfrm>
                <a:off x="4179530" y="1189781"/>
                <a:ext cx="2726640" cy="119160"/>
              </a:xfrm>
              <a:prstGeom prst="rect">
                <a:avLst/>
              </a:prstGeom>
            </p:spPr>
          </p:pic>
        </mc:Fallback>
      </mc:AlternateContent>
      <p:grpSp>
        <p:nvGrpSpPr>
          <p:cNvPr id="65" name="Group 64">
            <a:extLst>
              <a:ext uri="{FF2B5EF4-FFF2-40B4-BE49-F238E27FC236}">
                <a16:creationId xmlns:a16="http://schemas.microsoft.com/office/drawing/2014/main" id="{9B397727-4408-E072-949A-7FAAC06B3533}"/>
              </a:ext>
            </a:extLst>
          </p:cNvPr>
          <p:cNvGrpSpPr/>
          <p:nvPr/>
        </p:nvGrpSpPr>
        <p:grpSpPr>
          <a:xfrm>
            <a:off x="534530" y="2428181"/>
            <a:ext cx="1424520" cy="460440"/>
            <a:chOff x="534530" y="2428181"/>
            <a:chExt cx="1424520" cy="4604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78">
              <p14:nvContentPartPr>
                <p14:cNvPr id="55" name="Ink 54">
                  <a:extLst>
                    <a:ext uri="{FF2B5EF4-FFF2-40B4-BE49-F238E27FC236}">
                      <a16:creationId xmlns:a16="http://schemas.microsoft.com/office/drawing/2014/main" id="{45F9555B-AB88-E485-772E-96729F4E9706}"/>
                    </a:ext>
                  </a:extLst>
                </p14:cNvPr>
                <p14:cNvContentPartPr/>
                <p14:nvPr/>
              </p14:nvContentPartPr>
              <p14:xfrm>
                <a:off x="829370" y="2428181"/>
                <a:ext cx="252720" cy="311760"/>
              </p14:xfrm>
            </p:contentPart>
          </mc:Choice>
          <mc:Fallback>
            <p:pic>
              <p:nvPicPr>
                <p:cNvPr id="55" name="Ink 54">
                  <a:extLst>
                    <a:ext uri="{FF2B5EF4-FFF2-40B4-BE49-F238E27FC236}">
                      <a16:creationId xmlns:a16="http://schemas.microsoft.com/office/drawing/2014/main" id="{45F9555B-AB88-E485-772E-96729F4E9706}"/>
                    </a:ext>
                  </a:extLst>
                </p:cNvPr>
                <p:cNvPicPr/>
                <p:nvPr/>
              </p:nvPicPr>
              <p:blipFill>
                <a:blip r:embed="rId79"/>
                <a:stretch>
                  <a:fillRect/>
                </a:stretch>
              </p:blipFill>
              <p:spPr>
                <a:xfrm>
                  <a:off x="820370" y="2419541"/>
                  <a:ext cx="270360" cy="329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0">
              <p14:nvContentPartPr>
                <p14:cNvPr id="56" name="Ink 55">
                  <a:extLst>
                    <a:ext uri="{FF2B5EF4-FFF2-40B4-BE49-F238E27FC236}">
                      <a16:creationId xmlns:a16="http://schemas.microsoft.com/office/drawing/2014/main" id="{BFAF833B-FA43-D776-2B51-C418F7061A6F}"/>
                    </a:ext>
                  </a:extLst>
                </p14:cNvPr>
                <p14:cNvContentPartPr/>
                <p14:nvPr/>
              </p14:nvContentPartPr>
              <p14:xfrm>
                <a:off x="534530" y="2428181"/>
                <a:ext cx="88560" cy="236160"/>
              </p14:xfrm>
            </p:contentPart>
          </mc:Choice>
          <mc:Fallback>
            <p:pic>
              <p:nvPicPr>
                <p:cNvPr id="56" name="Ink 55">
                  <a:extLst>
                    <a:ext uri="{FF2B5EF4-FFF2-40B4-BE49-F238E27FC236}">
                      <a16:creationId xmlns:a16="http://schemas.microsoft.com/office/drawing/2014/main" id="{BFAF833B-FA43-D776-2B51-C418F7061A6F}"/>
                    </a:ext>
                  </a:extLst>
                </p:cNvPr>
                <p:cNvPicPr/>
                <p:nvPr/>
              </p:nvPicPr>
              <p:blipFill>
                <a:blip r:embed="rId81"/>
                <a:stretch>
                  <a:fillRect/>
                </a:stretch>
              </p:blipFill>
              <p:spPr>
                <a:xfrm>
                  <a:off x="525890" y="2419541"/>
                  <a:ext cx="106200" cy="253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2">
              <p14:nvContentPartPr>
                <p14:cNvPr id="57" name="Ink 56">
                  <a:extLst>
                    <a:ext uri="{FF2B5EF4-FFF2-40B4-BE49-F238E27FC236}">
                      <a16:creationId xmlns:a16="http://schemas.microsoft.com/office/drawing/2014/main" id="{C3AB34D1-112A-F67F-AAE8-B0183860CD4E}"/>
                    </a:ext>
                  </a:extLst>
                </p14:cNvPr>
                <p14:cNvContentPartPr/>
                <p14:nvPr/>
              </p14:nvContentPartPr>
              <p14:xfrm>
                <a:off x="688610" y="2575781"/>
                <a:ext cx="29880" cy="254880"/>
              </p14:xfrm>
            </p:contentPart>
          </mc:Choice>
          <mc:Fallback>
            <p:pic>
              <p:nvPicPr>
                <p:cNvPr id="57" name="Ink 56">
                  <a:extLst>
                    <a:ext uri="{FF2B5EF4-FFF2-40B4-BE49-F238E27FC236}">
                      <a16:creationId xmlns:a16="http://schemas.microsoft.com/office/drawing/2014/main" id="{C3AB34D1-112A-F67F-AAE8-B0183860CD4E}"/>
                    </a:ext>
                  </a:extLst>
                </p:cNvPr>
                <p:cNvPicPr/>
                <p:nvPr/>
              </p:nvPicPr>
              <p:blipFill>
                <a:blip r:embed="rId83"/>
                <a:stretch>
                  <a:fillRect/>
                </a:stretch>
              </p:blipFill>
              <p:spPr>
                <a:xfrm>
                  <a:off x="679610" y="2567141"/>
                  <a:ext cx="47520" cy="272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4">
              <p14:nvContentPartPr>
                <p14:cNvPr id="59" name="Ink 58">
                  <a:extLst>
                    <a:ext uri="{FF2B5EF4-FFF2-40B4-BE49-F238E27FC236}">
                      <a16:creationId xmlns:a16="http://schemas.microsoft.com/office/drawing/2014/main" id="{980458AC-16E9-BCD9-3762-622F01CAA17E}"/>
                    </a:ext>
                  </a:extLst>
                </p14:cNvPr>
                <p14:cNvContentPartPr/>
                <p14:nvPr/>
              </p14:nvContentPartPr>
              <p14:xfrm>
                <a:off x="636050" y="2628701"/>
                <a:ext cx="141120" cy="62640"/>
              </p14:xfrm>
            </p:contentPart>
          </mc:Choice>
          <mc:Fallback>
            <p:pic>
              <p:nvPicPr>
                <p:cNvPr id="59" name="Ink 58">
                  <a:extLst>
                    <a:ext uri="{FF2B5EF4-FFF2-40B4-BE49-F238E27FC236}">
                      <a16:creationId xmlns:a16="http://schemas.microsoft.com/office/drawing/2014/main" id="{980458AC-16E9-BCD9-3762-622F01CAA17E}"/>
                    </a:ext>
                  </a:extLst>
                </p:cNvPr>
                <p:cNvPicPr/>
                <p:nvPr/>
              </p:nvPicPr>
              <p:blipFill>
                <a:blip r:embed="rId85"/>
                <a:stretch>
                  <a:fillRect/>
                </a:stretch>
              </p:blipFill>
              <p:spPr>
                <a:xfrm>
                  <a:off x="627410" y="2619701"/>
                  <a:ext cx="158760" cy="80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6">
              <p14:nvContentPartPr>
                <p14:cNvPr id="60" name="Ink 59">
                  <a:extLst>
                    <a:ext uri="{FF2B5EF4-FFF2-40B4-BE49-F238E27FC236}">
                      <a16:creationId xmlns:a16="http://schemas.microsoft.com/office/drawing/2014/main" id="{B2A02BD7-0F70-9BA8-899D-D3F3C026DB0E}"/>
                    </a:ext>
                  </a:extLst>
                </p14:cNvPr>
                <p14:cNvContentPartPr/>
                <p14:nvPr/>
              </p14:nvContentPartPr>
              <p14:xfrm>
                <a:off x="658730" y="2504861"/>
                <a:ext cx="19440" cy="139320"/>
              </p14:xfrm>
            </p:contentPart>
          </mc:Choice>
          <mc:Fallback>
            <p:pic>
              <p:nvPicPr>
                <p:cNvPr id="60" name="Ink 59">
                  <a:extLst>
                    <a:ext uri="{FF2B5EF4-FFF2-40B4-BE49-F238E27FC236}">
                      <a16:creationId xmlns:a16="http://schemas.microsoft.com/office/drawing/2014/main" id="{B2A02BD7-0F70-9BA8-899D-D3F3C026DB0E}"/>
                    </a:ext>
                  </a:extLst>
                </p:cNvPr>
                <p:cNvPicPr/>
                <p:nvPr/>
              </p:nvPicPr>
              <p:blipFill>
                <a:blip r:embed="rId87"/>
                <a:stretch>
                  <a:fillRect/>
                </a:stretch>
              </p:blipFill>
              <p:spPr>
                <a:xfrm>
                  <a:off x="650090" y="2495861"/>
                  <a:ext cx="37080" cy="156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8">
              <p14:nvContentPartPr>
                <p14:cNvPr id="61" name="Ink 60">
                  <a:extLst>
                    <a:ext uri="{FF2B5EF4-FFF2-40B4-BE49-F238E27FC236}">
                      <a16:creationId xmlns:a16="http://schemas.microsoft.com/office/drawing/2014/main" id="{52D6D591-B995-38AF-FD6B-53C4A4F8C5D0}"/>
                    </a:ext>
                  </a:extLst>
                </p14:cNvPr>
                <p14:cNvContentPartPr/>
                <p14:nvPr/>
              </p14:nvContentPartPr>
              <p14:xfrm>
                <a:off x="640370" y="2634821"/>
                <a:ext cx="77760" cy="38520"/>
              </p14:xfrm>
            </p:contentPart>
          </mc:Choice>
          <mc:Fallback>
            <p:pic>
              <p:nvPicPr>
                <p:cNvPr id="61" name="Ink 60">
                  <a:extLst>
                    <a:ext uri="{FF2B5EF4-FFF2-40B4-BE49-F238E27FC236}">
                      <a16:creationId xmlns:a16="http://schemas.microsoft.com/office/drawing/2014/main" id="{52D6D591-B995-38AF-FD6B-53C4A4F8C5D0}"/>
                    </a:ext>
                  </a:extLst>
                </p:cNvPr>
                <p:cNvPicPr/>
                <p:nvPr/>
              </p:nvPicPr>
              <p:blipFill>
                <a:blip r:embed="rId89"/>
                <a:stretch>
                  <a:fillRect/>
                </a:stretch>
              </p:blipFill>
              <p:spPr>
                <a:xfrm>
                  <a:off x="631730" y="2626181"/>
                  <a:ext cx="95400" cy="56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0">
              <p14:nvContentPartPr>
                <p14:cNvPr id="62" name="Ink 61">
                  <a:extLst>
                    <a:ext uri="{FF2B5EF4-FFF2-40B4-BE49-F238E27FC236}">
                      <a16:creationId xmlns:a16="http://schemas.microsoft.com/office/drawing/2014/main" id="{E3CDFAFA-C0F4-808B-C717-3C45CFB1B9B6}"/>
                    </a:ext>
                  </a:extLst>
                </p14:cNvPr>
                <p14:cNvContentPartPr/>
                <p14:nvPr/>
              </p14:nvContentPartPr>
              <p14:xfrm>
                <a:off x="1388450" y="2575781"/>
                <a:ext cx="189360" cy="264960"/>
              </p14:xfrm>
            </p:contentPart>
          </mc:Choice>
          <mc:Fallback>
            <p:pic>
              <p:nvPicPr>
                <p:cNvPr id="62" name="Ink 61">
                  <a:extLst>
                    <a:ext uri="{FF2B5EF4-FFF2-40B4-BE49-F238E27FC236}">
                      <a16:creationId xmlns:a16="http://schemas.microsoft.com/office/drawing/2014/main" id="{E3CDFAFA-C0F4-808B-C717-3C45CFB1B9B6}"/>
                    </a:ext>
                  </a:extLst>
                </p:cNvPr>
                <p:cNvPicPr/>
                <p:nvPr/>
              </p:nvPicPr>
              <p:blipFill>
                <a:blip r:embed="rId91"/>
                <a:stretch>
                  <a:fillRect/>
                </a:stretch>
              </p:blipFill>
              <p:spPr>
                <a:xfrm>
                  <a:off x="1379810" y="2566781"/>
                  <a:ext cx="207000" cy="282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2">
              <p14:nvContentPartPr>
                <p14:cNvPr id="63" name="Ink 62">
                  <a:extLst>
                    <a:ext uri="{FF2B5EF4-FFF2-40B4-BE49-F238E27FC236}">
                      <a16:creationId xmlns:a16="http://schemas.microsoft.com/office/drawing/2014/main" id="{6476D32B-A728-6715-5CF1-E30E48E049D4}"/>
                    </a:ext>
                  </a:extLst>
                </p14:cNvPr>
                <p14:cNvContentPartPr/>
                <p14:nvPr/>
              </p14:nvContentPartPr>
              <p14:xfrm>
                <a:off x="1680770" y="2664341"/>
                <a:ext cx="278280" cy="224280"/>
              </p14:xfrm>
            </p:contentPart>
          </mc:Choice>
          <mc:Fallback>
            <p:pic>
              <p:nvPicPr>
                <p:cNvPr id="63" name="Ink 62">
                  <a:extLst>
                    <a:ext uri="{FF2B5EF4-FFF2-40B4-BE49-F238E27FC236}">
                      <a16:creationId xmlns:a16="http://schemas.microsoft.com/office/drawing/2014/main" id="{6476D32B-A728-6715-5CF1-E30E48E049D4}"/>
                    </a:ext>
                  </a:extLst>
                </p:cNvPr>
                <p:cNvPicPr/>
                <p:nvPr/>
              </p:nvPicPr>
              <p:blipFill>
                <a:blip r:embed="rId93"/>
                <a:stretch>
                  <a:fillRect/>
                </a:stretch>
              </p:blipFill>
              <p:spPr>
                <a:xfrm>
                  <a:off x="1672130" y="2655341"/>
                  <a:ext cx="295920" cy="2419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92" name="Group 91">
            <a:extLst>
              <a:ext uri="{FF2B5EF4-FFF2-40B4-BE49-F238E27FC236}">
                <a16:creationId xmlns:a16="http://schemas.microsoft.com/office/drawing/2014/main" id="{4C642179-430C-1E28-8B7E-D9D1A5E34763}"/>
              </a:ext>
            </a:extLst>
          </p:cNvPr>
          <p:cNvGrpSpPr/>
          <p:nvPr/>
        </p:nvGrpSpPr>
        <p:grpSpPr>
          <a:xfrm>
            <a:off x="6853250" y="5723621"/>
            <a:ext cx="3310920" cy="947880"/>
            <a:chOff x="6853250" y="5723621"/>
            <a:chExt cx="3310920" cy="9478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94">
              <p14:nvContentPartPr>
                <p14:cNvPr id="69" name="Ink 68">
                  <a:extLst>
                    <a:ext uri="{FF2B5EF4-FFF2-40B4-BE49-F238E27FC236}">
                      <a16:creationId xmlns:a16="http://schemas.microsoft.com/office/drawing/2014/main" id="{56A1696D-A15D-EDD1-5AC4-CDEC58286528}"/>
                    </a:ext>
                  </a:extLst>
                </p14:cNvPr>
                <p14:cNvContentPartPr/>
                <p14:nvPr/>
              </p14:nvContentPartPr>
              <p14:xfrm>
                <a:off x="7887530" y="5789141"/>
                <a:ext cx="557280" cy="77400"/>
              </p14:xfrm>
            </p:contentPart>
          </mc:Choice>
          <mc:Fallback>
            <p:pic>
              <p:nvPicPr>
                <p:cNvPr id="69" name="Ink 68">
                  <a:extLst>
                    <a:ext uri="{FF2B5EF4-FFF2-40B4-BE49-F238E27FC236}">
                      <a16:creationId xmlns:a16="http://schemas.microsoft.com/office/drawing/2014/main" id="{56A1696D-A15D-EDD1-5AC4-CDEC58286528}"/>
                    </a:ext>
                  </a:extLst>
                </p:cNvPr>
                <p:cNvPicPr/>
                <p:nvPr/>
              </p:nvPicPr>
              <p:blipFill>
                <a:blip r:embed="rId95"/>
                <a:stretch>
                  <a:fillRect/>
                </a:stretch>
              </p:blipFill>
              <p:spPr>
                <a:xfrm>
                  <a:off x="7878530" y="5780501"/>
                  <a:ext cx="574920" cy="95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6">
              <p14:nvContentPartPr>
                <p14:cNvPr id="70" name="Ink 69">
                  <a:extLst>
                    <a:ext uri="{FF2B5EF4-FFF2-40B4-BE49-F238E27FC236}">
                      <a16:creationId xmlns:a16="http://schemas.microsoft.com/office/drawing/2014/main" id="{65A36DC1-70A5-5EDD-B550-0A2F70B43964}"/>
                    </a:ext>
                  </a:extLst>
                </p14:cNvPr>
                <p14:cNvContentPartPr/>
                <p14:nvPr/>
              </p14:nvContentPartPr>
              <p14:xfrm>
                <a:off x="7808690" y="5723621"/>
                <a:ext cx="611640" cy="156600"/>
              </p14:xfrm>
            </p:contentPart>
          </mc:Choice>
          <mc:Fallback>
            <p:pic>
              <p:nvPicPr>
                <p:cNvPr id="70" name="Ink 69">
                  <a:extLst>
                    <a:ext uri="{FF2B5EF4-FFF2-40B4-BE49-F238E27FC236}">
                      <a16:creationId xmlns:a16="http://schemas.microsoft.com/office/drawing/2014/main" id="{65A36DC1-70A5-5EDD-B550-0A2F70B43964}"/>
                    </a:ext>
                  </a:extLst>
                </p:cNvPr>
                <p:cNvPicPr/>
                <p:nvPr/>
              </p:nvPicPr>
              <p:blipFill>
                <a:blip r:embed="rId97"/>
                <a:stretch>
                  <a:fillRect/>
                </a:stretch>
              </p:blipFill>
              <p:spPr>
                <a:xfrm>
                  <a:off x="7800050" y="5714981"/>
                  <a:ext cx="629280" cy="174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8">
              <p14:nvContentPartPr>
                <p14:cNvPr id="71" name="Ink 70">
                  <a:extLst>
                    <a:ext uri="{FF2B5EF4-FFF2-40B4-BE49-F238E27FC236}">
                      <a16:creationId xmlns:a16="http://schemas.microsoft.com/office/drawing/2014/main" id="{EC84BA2E-1668-24A1-4F99-C296F3431B2F}"/>
                    </a:ext>
                  </a:extLst>
                </p14:cNvPr>
                <p14:cNvContentPartPr/>
                <p14:nvPr/>
              </p14:nvContentPartPr>
              <p14:xfrm>
                <a:off x="8622650" y="5781221"/>
                <a:ext cx="244080" cy="196200"/>
              </p14:xfrm>
            </p:contentPart>
          </mc:Choice>
          <mc:Fallback>
            <p:pic>
              <p:nvPicPr>
                <p:cNvPr id="71" name="Ink 70">
                  <a:extLst>
                    <a:ext uri="{FF2B5EF4-FFF2-40B4-BE49-F238E27FC236}">
                      <a16:creationId xmlns:a16="http://schemas.microsoft.com/office/drawing/2014/main" id="{EC84BA2E-1668-24A1-4F99-C296F3431B2F}"/>
                    </a:ext>
                  </a:extLst>
                </p:cNvPr>
                <p:cNvPicPr/>
                <p:nvPr/>
              </p:nvPicPr>
              <p:blipFill>
                <a:blip r:embed="rId99"/>
                <a:stretch>
                  <a:fillRect/>
                </a:stretch>
              </p:blipFill>
              <p:spPr>
                <a:xfrm>
                  <a:off x="8613650" y="5772221"/>
                  <a:ext cx="261720" cy="213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0">
              <p14:nvContentPartPr>
                <p14:cNvPr id="72" name="Ink 71">
                  <a:extLst>
                    <a:ext uri="{FF2B5EF4-FFF2-40B4-BE49-F238E27FC236}">
                      <a16:creationId xmlns:a16="http://schemas.microsoft.com/office/drawing/2014/main" id="{927CEDD6-6DAE-3DCF-5F26-CA4A671D91C9}"/>
                    </a:ext>
                  </a:extLst>
                </p14:cNvPr>
                <p14:cNvContentPartPr/>
                <p14:nvPr/>
              </p14:nvContentPartPr>
              <p14:xfrm>
                <a:off x="7757570" y="5830181"/>
                <a:ext cx="129240" cy="606240"/>
              </p14:xfrm>
            </p:contentPart>
          </mc:Choice>
          <mc:Fallback>
            <p:pic>
              <p:nvPicPr>
                <p:cNvPr id="72" name="Ink 71">
                  <a:extLst>
                    <a:ext uri="{FF2B5EF4-FFF2-40B4-BE49-F238E27FC236}">
                      <a16:creationId xmlns:a16="http://schemas.microsoft.com/office/drawing/2014/main" id="{927CEDD6-6DAE-3DCF-5F26-CA4A671D91C9}"/>
                    </a:ext>
                  </a:extLst>
                </p:cNvPr>
                <p:cNvPicPr/>
                <p:nvPr/>
              </p:nvPicPr>
              <p:blipFill>
                <a:blip r:embed="rId101"/>
                <a:stretch>
                  <a:fillRect/>
                </a:stretch>
              </p:blipFill>
              <p:spPr>
                <a:xfrm>
                  <a:off x="7748570" y="5821541"/>
                  <a:ext cx="146880" cy="623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2">
              <p14:nvContentPartPr>
                <p14:cNvPr id="73" name="Ink 72">
                  <a:extLst>
                    <a:ext uri="{FF2B5EF4-FFF2-40B4-BE49-F238E27FC236}">
                      <a16:creationId xmlns:a16="http://schemas.microsoft.com/office/drawing/2014/main" id="{40218812-2002-B00F-F7B8-5D0C5A2D312B}"/>
                    </a:ext>
                  </a:extLst>
                </p14:cNvPr>
                <p14:cNvContentPartPr/>
                <p14:nvPr/>
              </p14:nvContentPartPr>
              <p14:xfrm>
                <a:off x="7341050" y="6381701"/>
                <a:ext cx="495360" cy="58320"/>
              </p14:xfrm>
            </p:contentPart>
          </mc:Choice>
          <mc:Fallback>
            <p:pic>
              <p:nvPicPr>
                <p:cNvPr id="73" name="Ink 72">
                  <a:extLst>
                    <a:ext uri="{FF2B5EF4-FFF2-40B4-BE49-F238E27FC236}">
                      <a16:creationId xmlns:a16="http://schemas.microsoft.com/office/drawing/2014/main" id="{40218812-2002-B00F-F7B8-5D0C5A2D312B}"/>
                    </a:ext>
                  </a:extLst>
                </p:cNvPr>
                <p:cNvPicPr/>
                <p:nvPr/>
              </p:nvPicPr>
              <p:blipFill>
                <a:blip r:embed="rId103"/>
                <a:stretch>
                  <a:fillRect/>
                </a:stretch>
              </p:blipFill>
              <p:spPr>
                <a:xfrm>
                  <a:off x="7332050" y="6373061"/>
                  <a:ext cx="513000" cy="75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4">
              <p14:nvContentPartPr>
                <p14:cNvPr id="74" name="Ink 73">
                  <a:extLst>
                    <a:ext uri="{FF2B5EF4-FFF2-40B4-BE49-F238E27FC236}">
                      <a16:creationId xmlns:a16="http://schemas.microsoft.com/office/drawing/2014/main" id="{866609D2-25CD-832B-9EC2-DCC2B341630C}"/>
                    </a:ext>
                  </a:extLst>
                </p14:cNvPr>
                <p14:cNvContentPartPr/>
                <p14:nvPr/>
              </p14:nvContentPartPr>
              <p14:xfrm>
                <a:off x="7975370" y="6450821"/>
                <a:ext cx="156240" cy="168480"/>
              </p14:xfrm>
            </p:contentPart>
          </mc:Choice>
          <mc:Fallback>
            <p:pic>
              <p:nvPicPr>
                <p:cNvPr id="74" name="Ink 73">
                  <a:extLst>
                    <a:ext uri="{FF2B5EF4-FFF2-40B4-BE49-F238E27FC236}">
                      <a16:creationId xmlns:a16="http://schemas.microsoft.com/office/drawing/2014/main" id="{866609D2-25CD-832B-9EC2-DCC2B341630C}"/>
                    </a:ext>
                  </a:extLst>
                </p:cNvPr>
                <p:cNvPicPr/>
                <p:nvPr/>
              </p:nvPicPr>
              <p:blipFill>
                <a:blip r:embed="rId105"/>
                <a:stretch>
                  <a:fillRect/>
                </a:stretch>
              </p:blipFill>
              <p:spPr>
                <a:xfrm>
                  <a:off x="7966370" y="6441821"/>
                  <a:ext cx="173880" cy="186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6">
              <p14:nvContentPartPr>
                <p14:cNvPr id="75" name="Ink 74">
                  <a:extLst>
                    <a:ext uri="{FF2B5EF4-FFF2-40B4-BE49-F238E27FC236}">
                      <a16:creationId xmlns:a16="http://schemas.microsoft.com/office/drawing/2014/main" id="{D7D2C8A8-279B-AD3B-446A-E56E397868EC}"/>
                    </a:ext>
                  </a:extLst>
                </p14:cNvPr>
                <p14:cNvContentPartPr/>
                <p14:nvPr/>
              </p14:nvContentPartPr>
              <p14:xfrm>
                <a:off x="8210090" y="6532541"/>
                <a:ext cx="248400" cy="123120"/>
              </p14:xfrm>
            </p:contentPart>
          </mc:Choice>
          <mc:Fallback>
            <p:pic>
              <p:nvPicPr>
                <p:cNvPr id="75" name="Ink 74">
                  <a:extLst>
                    <a:ext uri="{FF2B5EF4-FFF2-40B4-BE49-F238E27FC236}">
                      <a16:creationId xmlns:a16="http://schemas.microsoft.com/office/drawing/2014/main" id="{D7D2C8A8-279B-AD3B-446A-E56E397868EC}"/>
                    </a:ext>
                  </a:extLst>
                </p:cNvPr>
                <p:cNvPicPr/>
                <p:nvPr/>
              </p:nvPicPr>
              <p:blipFill>
                <a:blip r:embed="rId107"/>
                <a:stretch>
                  <a:fillRect/>
                </a:stretch>
              </p:blipFill>
              <p:spPr>
                <a:xfrm>
                  <a:off x="8201090" y="6523541"/>
                  <a:ext cx="266040" cy="140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8">
              <p14:nvContentPartPr>
                <p14:cNvPr id="77" name="Ink 76">
                  <a:extLst>
                    <a:ext uri="{FF2B5EF4-FFF2-40B4-BE49-F238E27FC236}">
                      <a16:creationId xmlns:a16="http://schemas.microsoft.com/office/drawing/2014/main" id="{4F9B323D-21E6-59A3-AF0B-BC8033D00756}"/>
                    </a:ext>
                  </a:extLst>
                </p14:cNvPr>
                <p14:cNvContentPartPr/>
                <p14:nvPr/>
              </p14:nvContentPartPr>
              <p14:xfrm>
                <a:off x="6853250" y="6312221"/>
                <a:ext cx="118800" cy="196560"/>
              </p14:xfrm>
            </p:contentPart>
          </mc:Choice>
          <mc:Fallback>
            <p:pic>
              <p:nvPicPr>
                <p:cNvPr id="77" name="Ink 76">
                  <a:extLst>
                    <a:ext uri="{FF2B5EF4-FFF2-40B4-BE49-F238E27FC236}">
                      <a16:creationId xmlns:a16="http://schemas.microsoft.com/office/drawing/2014/main" id="{4F9B323D-21E6-59A3-AF0B-BC8033D00756}"/>
                    </a:ext>
                  </a:extLst>
                </p:cNvPr>
                <p:cNvPicPr/>
                <p:nvPr/>
              </p:nvPicPr>
              <p:blipFill>
                <a:blip r:embed="rId109"/>
                <a:stretch>
                  <a:fillRect/>
                </a:stretch>
              </p:blipFill>
              <p:spPr>
                <a:xfrm>
                  <a:off x="6844250" y="6303221"/>
                  <a:ext cx="136440" cy="214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0">
              <p14:nvContentPartPr>
                <p14:cNvPr id="78" name="Ink 77">
                  <a:extLst>
                    <a:ext uri="{FF2B5EF4-FFF2-40B4-BE49-F238E27FC236}">
                      <a16:creationId xmlns:a16="http://schemas.microsoft.com/office/drawing/2014/main" id="{8A7F5AE5-B805-D1D2-71DC-3BF29D91F5DB}"/>
                    </a:ext>
                  </a:extLst>
                </p14:cNvPr>
                <p14:cNvContentPartPr/>
                <p14:nvPr/>
              </p14:nvContentPartPr>
              <p14:xfrm>
                <a:off x="7001570" y="6284141"/>
                <a:ext cx="124920" cy="174240"/>
              </p14:xfrm>
            </p:contentPart>
          </mc:Choice>
          <mc:Fallback>
            <p:pic>
              <p:nvPicPr>
                <p:cNvPr id="78" name="Ink 77">
                  <a:extLst>
                    <a:ext uri="{FF2B5EF4-FFF2-40B4-BE49-F238E27FC236}">
                      <a16:creationId xmlns:a16="http://schemas.microsoft.com/office/drawing/2014/main" id="{8A7F5AE5-B805-D1D2-71DC-3BF29D91F5DB}"/>
                    </a:ext>
                  </a:extLst>
                </p:cNvPr>
                <p:cNvPicPr/>
                <p:nvPr/>
              </p:nvPicPr>
              <p:blipFill>
                <a:blip r:embed="rId111"/>
                <a:stretch>
                  <a:fillRect/>
                </a:stretch>
              </p:blipFill>
              <p:spPr>
                <a:xfrm>
                  <a:off x="6992570" y="6275501"/>
                  <a:ext cx="142560" cy="191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2">
              <p14:nvContentPartPr>
                <p14:cNvPr id="79" name="Ink 78">
                  <a:extLst>
                    <a:ext uri="{FF2B5EF4-FFF2-40B4-BE49-F238E27FC236}">
                      <a16:creationId xmlns:a16="http://schemas.microsoft.com/office/drawing/2014/main" id="{B2C5DA15-944F-ACF7-2C69-B31E29BC723E}"/>
                    </a:ext>
                  </a:extLst>
                </p14:cNvPr>
                <p14:cNvContentPartPr/>
                <p14:nvPr/>
              </p14:nvContentPartPr>
              <p14:xfrm>
                <a:off x="6966650" y="5944661"/>
                <a:ext cx="408600" cy="200520"/>
              </p14:xfrm>
            </p:contentPart>
          </mc:Choice>
          <mc:Fallback>
            <p:pic>
              <p:nvPicPr>
                <p:cNvPr id="79" name="Ink 78">
                  <a:extLst>
                    <a:ext uri="{FF2B5EF4-FFF2-40B4-BE49-F238E27FC236}">
                      <a16:creationId xmlns:a16="http://schemas.microsoft.com/office/drawing/2014/main" id="{B2C5DA15-944F-ACF7-2C69-B31E29BC723E}"/>
                    </a:ext>
                  </a:extLst>
                </p:cNvPr>
                <p:cNvPicPr/>
                <p:nvPr/>
              </p:nvPicPr>
              <p:blipFill>
                <a:blip r:embed="rId113"/>
                <a:stretch>
                  <a:fillRect/>
                </a:stretch>
              </p:blipFill>
              <p:spPr>
                <a:xfrm>
                  <a:off x="6957650" y="5935661"/>
                  <a:ext cx="426240" cy="218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4">
              <p14:nvContentPartPr>
                <p14:cNvPr id="81" name="Ink 80">
                  <a:extLst>
                    <a:ext uri="{FF2B5EF4-FFF2-40B4-BE49-F238E27FC236}">
                      <a16:creationId xmlns:a16="http://schemas.microsoft.com/office/drawing/2014/main" id="{C66E5A6D-9F06-90D9-ED8C-462AF8289E63}"/>
                    </a:ext>
                  </a:extLst>
                </p14:cNvPr>
                <p14:cNvContentPartPr/>
                <p14:nvPr/>
              </p14:nvContentPartPr>
              <p14:xfrm>
                <a:off x="8735330" y="5879141"/>
                <a:ext cx="779040" cy="784800"/>
              </p14:xfrm>
            </p:contentPart>
          </mc:Choice>
          <mc:Fallback>
            <p:pic>
              <p:nvPicPr>
                <p:cNvPr id="81" name="Ink 80">
                  <a:extLst>
                    <a:ext uri="{FF2B5EF4-FFF2-40B4-BE49-F238E27FC236}">
                      <a16:creationId xmlns:a16="http://schemas.microsoft.com/office/drawing/2014/main" id="{C66E5A6D-9F06-90D9-ED8C-462AF8289E63}"/>
                    </a:ext>
                  </a:extLst>
                </p:cNvPr>
                <p:cNvPicPr/>
                <p:nvPr/>
              </p:nvPicPr>
              <p:blipFill>
                <a:blip r:embed="rId115"/>
                <a:stretch>
                  <a:fillRect/>
                </a:stretch>
              </p:blipFill>
              <p:spPr>
                <a:xfrm>
                  <a:off x="8726330" y="5870141"/>
                  <a:ext cx="796680" cy="802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6">
              <p14:nvContentPartPr>
                <p14:cNvPr id="82" name="Ink 81">
                  <a:extLst>
                    <a:ext uri="{FF2B5EF4-FFF2-40B4-BE49-F238E27FC236}">
                      <a16:creationId xmlns:a16="http://schemas.microsoft.com/office/drawing/2014/main" id="{2B8A553C-2639-6960-C72C-879D58D8ABB5}"/>
                    </a:ext>
                  </a:extLst>
                </p14:cNvPr>
                <p14:cNvContentPartPr/>
                <p14:nvPr/>
              </p14:nvContentPartPr>
              <p14:xfrm>
                <a:off x="8416370" y="6538301"/>
                <a:ext cx="208440" cy="133200"/>
              </p14:xfrm>
            </p:contentPart>
          </mc:Choice>
          <mc:Fallback>
            <p:pic>
              <p:nvPicPr>
                <p:cNvPr id="82" name="Ink 81">
                  <a:extLst>
                    <a:ext uri="{FF2B5EF4-FFF2-40B4-BE49-F238E27FC236}">
                      <a16:creationId xmlns:a16="http://schemas.microsoft.com/office/drawing/2014/main" id="{2B8A553C-2639-6960-C72C-879D58D8ABB5}"/>
                    </a:ext>
                  </a:extLst>
                </p:cNvPr>
                <p:cNvPicPr/>
                <p:nvPr/>
              </p:nvPicPr>
              <p:blipFill>
                <a:blip r:embed="rId117"/>
                <a:stretch>
                  <a:fillRect/>
                </a:stretch>
              </p:blipFill>
              <p:spPr>
                <a:xfrm>
                  <a:off x="8407370" y="6529301"/>
                  <a:ext cx="226080" cy="150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8">
              <p14:nvContentPartPr>
                <p14:cNvPr id="84" name="Ink 83">
                  <a:extLst>
                    <a:ext uri="{FF2B5EF4-FFF2-40B4-BE49-F238E27FC236}">
                      <a16:creationId xmlns:a16="http://schemas.microsoft.com/office/drawing/2014/main" id="{F1485C90-A997-3753-B3B0-162D5B900468}"/>
                    </a:ext>
                  </a:extLst>
                </p14:cNvPr>
                <p14:cNvContentPartPr/>
                <p14:nvPr/>
              </p14:nvContentPartPr>
              <p14:xfrm>
                <a:off x="9300170" y="6459821"/>
                <a:ext cx="30960" cy="196920"/>
              </p14:xfrm>
            </p:contentPart>
          </mc:Choice>
          <mc:Fallback>
            <p:pic>
              <p:nvPicPr>
                <p:cNvPr id="84" name="Ink 83">
                  <a:extLst>
                    <a:ext uri="{FF2B5EF4-FFF2-40B4-BE49-F238E27FC236}">
                      <a16:creationId xmlns:a16="http://schemas.microsoft.com/office/drawing/2014/main" id="{F1485C90-A997-3753-B3B0-162D5B900468}"/>
                    </a:ext>
                  </a:extLst>
                </p:cNvPr>
                <p:cNvPicPr/>
                <p:nvPr/>
              </p:nvPicPr>
              <p:blipFill>
                <a:blip r:embed="rId119"/>
                <a:stretch>
                  <a:fillRect/>
                </a:stretch>
              </p:blipFill>
              <p:spPr>
                <a:xfrm>
                  <a:off x="9291530" y="6450821"/>
                  <a:ext cx="48600" cy="214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0">
              <p14:nvContentPartPr>
                <p14:cNvPr id="85" name="Ink 84">
                  <a:extLst>
                    <a:ext uri="{FF2B5EF4-FFF2-40B4-BE49-F238E27FC236}">
                      <a16:creationId xmlns:a16="http://schemas.microsoft.com/office/drawing/2014/main" id="{96B28133-707C-8E95-92E1-CFAF4EBB7FC5}"/>
                    </a:ext>
                  </a:extLst>
                </p14:cNvPr>
                <p14:cNvContentPartPr/>
                <p14:nvPr/>
              </p14:nvContentPartPr>
              <p14:xfrm>
                <a:off x="9213050" y="6479261"/>
                <a:ext cx="402120" cy="142200"/>
              </p14:xfrm>
            </p:contentPart>
          </mc:Choice>
          <mc:Fallback>
            <p:pic>
              <p:nvPicPr>
                <p:cNvPr id="85" name="Ink 84">
                  <a:extLst>
                    <a:ext uri="{FF2B5EF4-FFF2-40B4-BE49-F238E27FC236}">
                      <a16:creationId xmlns:a16="http://schemas.microsoft.com/office/drawing/2014/main" id="{96B28133-707C-8E95-92E1-CFAF4EBB7FC5}"/>
                    </a:ext>
                  </a:extLst>
                </p:cNvPr>
                <p:cNvPicPr/>
                <p:nvPr/>
              </p:nvPicPr>
              <p:blipFill>
                <a:blip r:embed="rId121"/>
                <a:stretch>
                  <a:fillRect/>
                </a:stretch>
              </p:blipFill>
              <p:spPr>
                <a:xfrm>
                  <a:off x="9204050" y="6470621"/>
                  <a:ext cx="419760" cy="159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2">
              <p14:nvContentPartPr>
                <p14:cNvPr id="86" name="Ink 85">
                  <a:extLst>
                    <a:ext uri="{FF2B5EF4-FFF2-40B4-BE49-F238E27FC236}">
                      <a16:creationId xmlns:a16="http://schemas.microsoft.com/office/drawing/2014/main" id="{257C3CE0-EF5E-5E25-B663-44EF185C03B9}"/>
                    </a:ext>
                  </a:extLst>
                </p14:cNvPr>
                <p14:cNvContentPartPr/>
                <p14:nvPr/>
              </p14:nvContentPartPr>
              <p14:xfrm>
                <a:off x="9685010" y="6400781"/>
                <a:ext cx="110160" cy="142200"/>
              </p14:xfrm>
            </p:contentPart>
          </mc:Choice>
          <mc:Fallback>
            <p:pic>
              <p:nvPicPr>
                <p:cNvPr id="86" name="Ink 85">
                  <a:extLst>
                    <a:ext uri="{FF2B5EF4-FFF2-40B4-BE49-F238E27FC236}">
                      <a16:creationId xmlns:a16="http://schemas.microsoft.com/office/drawing/2014/main" id="{257C3CE0-EF5E-5E25-B663-44EF185C03B9}"/>
                    </a:ext>
                  </a:extLst>
                </p:cNvPr>
                <p:cNvPicPr/>
                <p:nvPr/>
              </p:nvPicPr>
              <p:blipFill>
                <a:blip r:embed="rId123"/>
                <a:stretch>
                  <a:fillRect/>
                </a:stretch>
              </p:blipFill>
              <p:spPr>
                <a:xfrm>
                  <a:off x="9676010" y="6392141"/>
                  <a:ext cx="127800" cy="159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4">
              <p14:nvContentPartPr>
                <p14:cNvPr id="87" name="Ink 86">
                  <a:extLst>
                    <a:ext uri="{FF2B5EF4-FFF2-40B4-BE49-F238E27FC236}">
                      <a16:creationId xmlns:a16="http://schemas.microsoft.com/office/drawing/2014/main" id="{BF9C8B64-769D-2320-86FE-7461DDC6013E}"/>
                    </a:ext>
                  </a:extLst>
                </p14:cNvPr>
                <p14:cNvContentPartPr/>
                <p14:nvPr/>
              </p14:nvContentPartPr>
              <p14:xfrm>
                <a:off x="9649010" y="6264341"/>
                <a:ext cx="79200" cy="48240"/>
              </p14:xfrm>
            </p:contentPart>
          </mc:Choice>
          <mc:Fallback>
            <p:pic>
              <p:nvPicPr>
                <p:cNvPr id="87" name="Ink 86">
                  <a:extLst>
                    <a:ext uri="{FF2B5EF4-FFF2-40B4-BE49-F238E27FC236}">
                      <a16:creationId xmlns:a16="http://schemas.microsoft.com/office/drawing/2014/main" id="{BF9C8B64-769D-2320-86FE-7461DDC6013E}"/>
                    </a:ext>
                  </a:extLst>
                </p:cNvPr>
                <p:cNvPicPr/>
                <p:nvPr/>
              </p:nvPicPr>
              <p:blipFill>
                <a:blip r:embed="rId125"/>
                <a:stretch>
                  <a:fillRect/>
                </a:stretch>
              </p:blipFill>
              <p:spPr>
                <a:xfrm>
                  <a:off x="9640370" y="6255341"/>
                  <a:ext cx="96840" cy="65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6">
              <p14:nvContentPartPr>
                <p14:cNvPr id="88" name="Ink 87">
                  <a:extLst>
                    <a:ext uri="{FF2B5EF4-FFF2-40B4-BE49-F238E27FC236}">
                      <a16:creationId xmlns:a16="http://schemas.microsoft.com/office/drawing/2014/main" id="{A0F079D1-4A8D-2F2A-3F68-EC976B3BA07E}"/>
                    </a:ext>
                  </a:extLst>
                </p14:cNvPr>
                <p14:cNvContentPartPr/>
                <p14:nvPr/>
              </p14:nvContentPartPr>
              <p14:xfrm>
                <a:off x="9778610" y="5967341"/>
                <a:ext cx="385560" cy="397440"/>
              </p14:xfrm>
            </p:contentPart>
          </mc:Choice>
          <mc:Fallback>
            <p:pic>
              <p:nvPicPr>
                <p:cNvPr id="88" name="Ink 87">
                  <a:extLst>
                    <a:ext uri="{FF2B5EF4-FFF2-40B4-BE49-F238E27FC236}">
                      <a16:creationId xmlns:a16="http://schemas.microsoft.com/office/drawing/2014/main" id="{A0F079D1-4A8D-2F2A-3F68-EC976B3BA07E}"/>
                    </a:ext>
                  </a:extLst>
                </p:cNvPr>
                <p:cNvPicPr/>
                <p:nvPr/>
              </p:nvPicPr>
              <p:blipFill>
                <a:blip r:embed="rId127"/>
                <a:stretch>
                  <a:fillRect/>
                </a:stretch>
              </p:blipFill>
              <p:spPr>
                <a:xfrm>
                  <a:off x="9769610" y="5958341"/>
                  <a:ext cx="403200" cy="415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8">
              <p14:nvContentPartPr>
                <p14:cNvPr id="89" name="Ink 88">
                  <a:extLst>
                    <a:ext uri="{FF2B5EF4-FFF2-40B4-BE49-F238E27FC236}">
                      <a16:creationId xmlns:a16="http://schemas.microsoft.com/office/drawing/2014/main" id="{707A2EC8-2FDF-8076-0F68-7B1969F4C9E6}"/>
                    </a:ext>
                  </a:extLst>
                </p14:cNvPr>
                <p14:cNvContentPartPr/>
                <p14:nvPr/>
              </p14:nvContentPartPr>
              <p14:xfrm>
                <a:off x="7148090" y="5757101"/>
                <a:ext cx="415080" cy="430560"/>
              </p14:xfrm>
            </p:contentPart>
          </mc:Choice>
          <mc:Fallback>
            <p:pic>
              <p:nvPicPr>
                <p:cNvPr id="89" name="Ink 88">
                  <a:extLst>
                    <a:ext uri="{FF2B5EF4-FFF2-40B4-BE49-F238E27FC236}">
                      <a16:creationId xmlns:a16="http://schemas.microsoft.com/office/drawing/2014/main" id="{707A2EC8-2FDF-8076-0F68-7B1969F4C9E6}"/>
                    </a:ext>
                  </a:extLst>
                </p:cNvPr>
                <p:cNvPicPr/>
                <p:nvPr/>
              </p:nvPicPr>
              <p:blipFill>
                <a:blip r:embed="rId129"/>
                <a:stretch>
                  <a:fillRect/>
                </a:stretch>
              </p:blipFill>
              <p:spPr>
                <a:xfrm>
                  <a:off x="7139450" y="5748461"/>
                  <a:ext cx="432720" cy="448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0">
              <p14:nvContentPartPr>
                <p14:cNvPr id="91" name="Ink 90">
                  <a:extLst>
                    <a:ext uri="{FF2B5EF4-FFF2-40B4-BE49-F238E27FC236}">
                      <a16:creationId xmlns:a16="http://schemas.microsoft.com/office/drawing/2014/main" id="{2C7514E0-B6ED-7823-C090-9E0863BC72AC}"/>
                    </a:ext>
                  </a:extLst>
                </p14:cNvPr>
                <p14:cNvContentPartPr/>
                <p14:nvPr/>
              </p14:nvContentPartPr>
              <p14:xfrm>
                <a:off x="9942050" y="6085061"/>
                <a:ext cx="137520" cy="147600"/>
              </p14:xfrm>
            </p:contentPart>
          </mc:Choice>
          <mc:Fallback>
            <p:pic>
              <p:nvPicPr>
                <p:cNvPr id="91" name="Ink 90">
                  <a:extLst>
                    <a:ext uri="{FF2B5EF4-FFF2-40B4-BE49-F238E27FC236}">
                      <a16:creationId xmlns:a16="http://schemas.microsoft.com/office/drawing/2014/main" id="{2C7514E0-B6ED-7823-C090-9E0863BC72AC}"/>
                    </a:ext>
                  </a:extLst>
                </p:cNvPr>
                <p:cNvPicPr/>
                <p:nvPr/>
              </p:nvPicPr>
              <p:blipFill>
                <a:blip r:embed="rId131"/>
                <a:stretch>
                  <a:fillRect/>
                </a:stretch>
              </p:blipFill>
              <p:spPr>
                <a:xfrm>
                  <a:off x="9933050" y="6076421"/>
                  <a:ext cx="155160" cy="1652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02" name="Group 101">
            <a:extLst>
              <a:ext uri="{FF2B5EF4-FFF2-40B4-BE49-F238E27FC236}">
                <a16:creationId xmlns:a16="http://schemas.microsoft.com/office/drawing/2014/main" id="{7434916A-3520-A025-A565-318F0E2F913F}"/>
              </a:ext>
            </a:extLst>
          </p:cNvPr>
          <p:cNvGrpSpPr/>
          <p:nvPr/>
        </p:nvGrpSpPr>
        <p:grpSpPr>
          <a:xfrm>
            <a:off x="2487530" y="2284181"/>
            <a:ext cx="2856240" cy="751320"/>
            <a:chOff x="2487530" y="2284181"/>
            <a:chExt cx="2856240" cy="7513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32">
              <p14:nvContentPartPr>
                <p14:cNvPr id="66" name="Ink 65">
                  <a:extLst>
                    <a:ext uri="{FF2B5EF4-FFF2-40B4-BE49-F238E27FC236}">
                      <a16:creationId xmlns:a16="http://schemas.microsoft.com/office/drawing/2014/main" id="{E6505FB0-29AE-FD67-4E38-A1C99F737ED4}"/>
                    </a:ext>
                  </a:extLst>
                </p14:cNvPr>
                <p14:cNvContentPartPr/>
                <p14:nvPr/>
              </p14:nvContentPartPr>
              <p14:xfrm>
                <a:off x="2487530" y="2788541"/>
                <a:ext cx="249120" cy="43200"/>
              </p14:xfrm>
            </p:contentPart>
          </mc:Choice>
          <mc:Fallback>
            <p:pic>
              <p:nvPicPr>
                <p:cNvPr id="66" name="Ink 65">
                  <a:extLst>
                    <a:ext uri="{FF2B5EF4-FFF2-40B4-BE49-F238E27FC236}">
                      <a16:creationId xmlns:a16="http://schemas.microsoft.com/office/drawing/2014/main" id="{E6505FB0-29AE-FD67-4E38-A1C99F737ED4}"/>
                    </a:ext>
                  </a:extLst>
                </p:cNvPr>
                <p:cNvPicPr/>
                <p:nvPr/>
              </p:nvPicPr>
              <p:blipFill>
                <a:blip r:embed="rId133"/>
                <a:stretch>
                  <a:fillRect/>
                </a:stretch>
              </p:blipFill>
              <p:spPr>
                <a:xfrm>
                  <a:off x="2478890" y="2779541"/>
                  <a:ext cx="266760" cy="60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4">
              <p14:nvContentPartPr>
                <p14:cNvPr id="67" name="Ink 66">
                  <a:extLst>
                    <a:ext uri="{FF2B5EF4-FFF2-40B4-BE49-F238E27FC236}">
                      <a16:creationId xmlns:a16="http://schemas.microsoft.com/office/drawing/2014/main" id="{0F3BBC8C-4F10-5F20-2BFE-D01C4D6C7D9C}"/>
                    </a:ext>
                  </a:extLst>
                </p14:cNvPr>
                <p14:cNvContentPartPr/>
                <p14:nvPr/>
              </p14:nvContentPartPr>
              <p14:xfrm>
                <a:off x="2487530" y="2655341"/>
                <a:ext cx="259200" cy="29520"/>
              </p14:xfrm>
            </p:contentPart>
          </mc:Choice>
          <mc:Fallback>
            <p:pic>
              <p:nvPicPr>
                <p:cNvPr id="67" name="Ink 66">
                  <a:extLst>
                    <a:ext uri="{FF2B5EF4-FFF2-40B4-BE49-F238E27FC236}">
                      <a16:creationId xmlns:a16="http://schemas.microsoft.com/office/drawing/2014/main" id="{0F3BBC8C-4F10-5F20-2BFE-D01C4D6C7D9C}"/>
                    </a:ext>
                  </a:extLst>
                </p:cNvPr>
                <p:cNvPicPr/>
                <p:nvPr/>
              </p:nvPicPr>
              <p:blipFill>
                <a:blip r:embed="rId135"/>
                <a:stretch>
                  <a:fillRect/>
                </a:stretch>
              </p:blipFill>
              <p:spPr>
                <a:xfrm>
                  <a:off x="2478890" y="2646701"/>
                  <a:ext cx="276840" cy="47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6">
              <p14:nvContentPartPr>
                <p14:cNvPr id="68" name="Ink 67">
                  <a:extLst>
                    <a:ext uri="{FF2B5EF4-FFF2-40B4-BE49-F238E27FC236}">
                      <a16:creationId xmlns:a16="http://schemas.microsoft.com/office/drawing/2014/main" id="{FAF5FDF1-0A4D-34AE-7D23-E17287D8AE3C}"/>
                    </a:ext>
                  </a:extLst>
                </p14:cNvPr>
                <p14:cNvContentPartPr/>
                <p14:nvPr/>
              </p14:nvContentPartPr>
              <p14:xfrm>
                <a:off x="4984850" y="2607461"/>
                <a:ext cx="358920" cy="232200"/>
              </p14:xfrm>
            </p:contentPart>
          </mc:Choice>
          <mc:Fallback>
            <p:pic>
              <p:nvPicPr>
                <p:cNvPr id="68" name="Ink 67">
                  <a:extLst>
                    <a:ext uri="{FF2B5EF4-FFF2-40B4-BE49-F238E27FC236}">
                      <a16:creationId xmlns:a16="http://schemas.microsoft.com/office/drawing/2014/main" id="{FAF5FDF1-0A4D-34AE-7D23-E17287D8AE3C}"/>
                    </a:ext>
                  </a:extLst>
                </p:cNvPr>
                <p:cNvPicPr/>
                <p:nvPr/>
              </p:nvPicPr>
              <p:blipFill>
                <a:blip r:embed="rId137"/>
                <a:stretch>
                  <a:fillRect/>
                </a:stretch>
              </p:blipFill>
              <p:spPr>
                <a:xfrm>
                  <a:off x="4976210" y="2598821"/>
                  <a:ext cx="376560" cy="249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8">
              <p14:nvContentPartPr>
                <p14:cNvPr id="93" name="Ink 92">
                  <a:extLst>
                    <a:ext uri="{FF2B5EF4-FFF2-40B4-BE49-F238E27FC236}">
                      <a16:creationId xmlns:a16="http://schemas.microsoft.com/office/drawing/2014/main" id="{7A35377D-6A40-618C-FB32-F992680A94B4}"/>
                    </a:ext>
                  </a:extLst>
                </p14:cNvPr>
                <p14:cNvContentPartPr/>
                <p14:nvPr/>
              </p14:nvContentPartPr>
              <p14:xfrm>
                <a:off x="2772290" y="2558861"/>
                <a:ext cx="8280" cy="27000"/>
              </p14:xfrm>
            </p:contentPart>
          </mc:Choice>
          <mc:Fallback>
            <p:pic>
              <p:nvPicPr>
                <p:cNvPr id="93" name="Ink 92">
                  <a:extLst>
                    <a:ext uri="{FF2B5EF4-FFF2-40B4-BE49-F238E27FC236}">
                      <a16:creationId xmlns:a16="http://schemas.microsoft.com/office/drawing/2014/main" id="{7A35377D-6A40-618C-FB32-F992680A94B4}"/>
                    </a:ext>
                  </a:extLst>
                </p:cNvPr>
                <p:cNvPicPr/>
                <p:nvPr/>
              </p:nvPicPr>
              <p:blipFill>
                <a:blip r:embed="rId139"/>
                <a:stretch>
                  <a:fillRect/>
                </a:stretch>
              </p:blipFill>
              <p:spPr>
                <a:xfrm>
                  <a:off x="2763650" y="2550221"/>
                  <a:ext cx="25920" cy="44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0">
              <p14:nvContentPartPr>
                <p14:cNvPr id="94" name="Ink 93">
                  <a:extLst>
                    <a:ext uri="{FF2B5EF4-FFF2-40B4-BE49-F238E27FC236}">
                      <a16:creationId xmlns:a16="http://schemas.microsoft.com/office/drawing/2014/main" id="{5728B418-23D3-D700-2B69-4EBC1F4FC930}"/>
                    </a:ext>
                  </a:extLst>
                </p14:cNvPr>
                <p14:cNvContentPartPr/>
                <p14:nvPr/>
              </p14:nvContentPartPr>
              <p14:xfrm>
                <a:off x="2878850" y="2464181"/>
                <a:ext cx="140040" cy="331200"/>
              </p14:xfrm>
            </p:contentPart>
          </mc:Choice>
          <mc:Fallback>
            <p:pic>
              <p:nvPicPr>
                <p:cNvPr id="94" name="Ink 93">
                  <a:extLst>
                    <a:ext uri="{FF2B5EF4-FFF2-40B4-BE49-F238E27FC236}">
                      <a16:creationId xmlns:a16="http://schemas.microsoft.com/office/drawing/2014/main" id="{5728B418-23D3-D700-2B69-4EBC1F4FC930}"/>
                    </a:ext>
                  </a:extLst>
                </p:cNvPr>
                <p:cNvPicPr/>
                <p:nvPr/>
              </p:nvPicPr>
              <p:blipFill>
                <a:blip r:embed="rId141"/>
                <a:stretch>
                  <a:fillRect/>
                </a:stretch>
              </p:blipFill>
              <p:spPr>
                <a:xfrm>
                  <a:off x="2869850" y="2455181"/>
                  <a:ext cx="157680" cy="348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2">
              <p14:nvContentPartPr>
                <p14:cNvPr id="95" name="Ink 94">
                  <a:extLst>
                    <a:ext uri="{FF2B5EF4-FFF2-40B4-BE49-F238E27FC236}">
                      <a16:creationId xmlns:a16="http://schemas.microsoft.com/office/drawing/2014/main" id="{742FEF5B-755A-99D3-B65D-AA220066F90E}"/>
                    </a:ext>
                  </a:extLst>
                </p14:cNvPr>
                <p14:cNvContentPartPr/>
                <p14:nvPr/>
              </p14:nvContentPartPr>
              <p14:xfrm>
                <a:off x="2987570" y="2684141"/>
                <a:ext cx="51120" cy="351360"/>
              </p14:xfrm>
            </p:contentPart>
          </mc:Choice>
          <mc:Fallback>
            <p:pic>
              <p:nvPicPr>
                <p:cNvPr id="95" name="Ink 94">
                  <a:extLst>
                    <a:ext uri="{FF2B5EF4-FFF2-40B4-BE49-F238E27FC236}">
                      <a16:creationId xmlns:a16="http://schemas.microsoft.com/office/drawing/2014/main" id="{742FEF5B-755A-99D3-B65D-AA220066F90E}"/>
                    </a:ext>
                  </a:extLst>
                </p:cNvPr>
                <p:cNvPicPr/>
                <p:nvPr/>
              </p:nvPicPr>
              <p:blipFill>
                <a:blip r:embed="rId143"/>
                <a:stretch>
                  <a:fillRect/>
                </a:stretch>
              </p:blipFill>
              <p:spPr>
                <a:xfrm>
                  <a:off x="2978570" y="2675501"/>
                  <a:ext cx="68760" cy="369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4">
              <p14:nvContentPartPr>
                <p14:cNvPr id="96" name="Ink 95">
                  <a:extLst>
                    <a:ext uri="{FF2B5EF4-FFF2-40B4-BE49-F238E27FC236}">
                      <a16:creationId xmlns:a16="http://schemas.microsoft.com/office/drawing/2014/main" id="{6BA1A5FA-387B-B976-96EE-876EAEFC0C91}"/>
                    </a:ext>
                  </a:extLst>
                </p14:cNvPr>
                <p14:cNvContentPartPr/>
                <p14:nvPr/>
              </p14:nvContentPartPr>
              <p14:xfrm>
                <a:off x="3140210" y="2523581"/>
                <a:ext cx="822600" cy="495000"/>
              </p14:xfrm>
            </p:contentPart>
          </mc:Choice>
          <mc:Fallback>
            <p:pic>
              <p:nvPicPr>
                <p:cNvPr id="96" name="Ink 95">
                  <a:extLst>
                    <a:ext uri="{FF2B5EF4-FFF2-40B4-BE49-F238E27FC236}">
                      <a16:creationId xmlns:a16="http://schemas.microsoft.com/office/drawing/2014/main" id="{6BA1A5FA-387B-B976-96EE-876EAEFC0C91}"/>
                    </a:ext>
                  </a:extLst>
                </p:cNvPr>
                <p:cNvPicPr/>
                <p:nvPr/>
              </p:nvPicPr>
              <p:blipFill>
                <a:blip r:embed="rId145"/>
                <a:stretch>
                  <a:fillRect/>
                </a:stretch>
              </p:blipFill>
              <p:spPr>
                <a:xfrm>
                  <a:off x="3131210" y="2514941"/>
                  <a:ext cx="840240" cy="512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6">
              <p14:nvContentPartPr>
                <p14:cNvPr id="97" name="Ink 96">
                  <a:extLst>
                    <a:ext uri="{FF2B5EF4-FFF2-40B4-BE49-F238E27FC236}">
                      <a16:creationId xmlns:a16="http://schemas.microsoft.com/office/drawing/2014/main" id="{348A2F7E-48C1-356C-07E2-FDB70BF44EC3}"/>
                    </a:ext>
                  </a:extLst>
                </p14:cNvPr>
                <p14:cNvContentPartPr/>
                <p14:nvPr/>
              </p14:nvContentPartPr>
              <p14:xfrm>
                <a:off x="3726650" y="2654621"/>
                <a:ext cx="498600" cy="309240"/>
              </p14:xfrm>
            </p:contentPart>
          </mc:Choice>
          <mc:Fallback>
            <p:pic>
              <p:nvPicPr>
                <p:cNvPr id="97" name="Ink 96">
                  <a:extLst>
                    <a:ext uri="{FF2B5EF4-FFF2-40B4-BE49-F238E27FC236}">
                      <a16:creationId xmlns:a16="http://schemas.microsoft.com/office/drawing/2014/main" id="{348A2F7E-48C1-356C-07E2-FDB70BF44EC3}"/>
                    </a:ext>
                  </a:extLst>
                </p:cNvPr>
                <p:cNvPicPr/>
                <p:nvPr/>
              </p:nvPicPr>
              <p:blipFill>
                <a:blip r:embed="rId147"/>
                <a:stretch>
                  <a:fillRect/>
                </a:stretch>
              </p:blipFill>
              <p:spPr>
                <a:xfrm>
                  <a:off x="3717650" y="2645621"/>
                  <a:ext cx="516240" cy="326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8">
              <p14:nvContentPartPr>
                <p14:cNvPr id="98" name="Ink 97">
                  <a:extLst>
                    <a:ext uri="{FF2B5EF4-FFF2-40B4-BE49-F238E27FC236}">
                      <a16:creationId xmlns:a16="http://schemas.microsoft.com/office/drawing/2014/main" id="{4C5D22E4-BC30-5B29-8909-FF29E54056BF}"/>
                    </a:ext>
                  </a:extLst>
                </p14:cNvPr>
                <p14:cNvContentPartPr/>
                <p14:nvPr/>
              </p14:nvContentPartPr>
              <p14:xfrm>
                <a:off x="4354130" y="2445101"/>
                <a:ext cx="246600" cy="473400"/>
              </p14:xfrm>
            </p:contentPart>
          </mc:Choice>
          <mc:Fallback>
            <p:pic>
              <p:nvPicPr>
                <p:cNvPr id="98" name="Ink 97">
                  <a:extLst>
                    <a:ext uri="{FF2B5EF4-FFF2-40B4-BE49-F238E27FC236}">
                      <a16:creationId xmlns:a16="http://schemas.microsoft.com/office/drawing/2014/main" id="{4C5D22E4-BC30-5B29-8909-FF29E54056BF}"/>
                    </a:ext>
                  </a:extLst>
                </p:cNvPr>
                <p:cNvPicPr/>
                <p:nvPr/>
              </p:nvPicPr>
              <p:blipFill>
                <a:blip r:embed="rId149"/>
                <a:stretch>
                  <a:fillRect/>
                </a:stretch>
              </p:blipFill>
              <p:spPr>
                <a:xfrm>
                  <a:off x="4345130" y="2436101"/>
                  <a:ext cx="264240" cy="491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50">
              <p14:nvContentPartPr>
                <p14:cNvPr id="99" name="Ink 98">
                  <a:extLst>
                    <a:ext uri="{FF2B5EF4-FFF2-40B4-BE49-F238E27FC236}">
                      <a16:creationId xmlns:a16="http://schemas.microsoft.com/office/drawing/2014/main" id="{CA546E6B-19BA-7006-B7EB-9FF8D5CEE3F2}"/>
                    </a:ext>
                  </a:extLst>
                </p14:cNvPr>
                <p14:cNvContentPartPr/>
                <p14:nvPr/>
              </p14:nvContentPartPr>
              <p14:xfrm>
                <a:off x="4699730" y="2284181"/>
                <a:ext cx="92520" cy="196200"/>
              </p14:xfrm>
            </p:contentPart>
          </mc:Choice>
          <mc:Fallback>
            <p:pic>
              <p:nvPicPr>
                <p:cNvPr id="99" name="Ink 98">
                  <a:extLst>
                    <a:ext uri="{FF2B5EF4-FFF2-40B4-BE49-F238E27FC236}">
                      <a16:creationId xmlns:a16="http://schemas.microsoft.com/office/drawing/2014/main" id="{CA546E6B-19BA-7006-B7EB-9FF8D5CEE3F2}"/>
                    </a:ext>
                  </a:extLst>
                </p:cNvPr>
                <p:cNvPicPr/>
                <p:nvPr/>
              </p:nvPicPr>
              <p:blipFill>
                <a:blip r:embed="rId151"/>
                <a:stretch>
                  <a:fillRect/>
                </a:stretch>
              </p:blipFill>
              <p:spPr>
                <a:xfrm>
                  <a:off x="4690730" y="2275541"/>
                  <a:ext cx="110160" cy="213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52">
              <p14:nvContentPartPr>
                <p14:cNvPr id="100" name="Ink 99">
                  <a:extLst>
                    <a:ext uri="{FF2B5EF4-FFF2-40B4-BE49-F238E27FC236}">
                      <a16:creationId xmlns:a16="http://schemas.microsoft.com/office/drawing/2014/main" id="{F8FD1A9B-D733-9B0A-93ED-006612A5185C}"/>
                    </a:ext>
                  </a:extLst>
                </p14:cNvPr>
                <p14:cNvContentPartPr/>
                <p14:nvPr/>
              </p14:nvContentPartPr>
              <p14:xfrm>
                <a:off x="4354130" y="2743181"/>
                <a:ext cx="80640" cy="122760"/>
              </p14:xfrm>
            </p:contentPart>
          </mc:Choice>
          <mc:Fallback>
            <p:pic>
              <p:nvPicPr>
                <p:cNvPr id="100" name="Ink 99">
                  <a:extLst>
                    <a:ext uri="{FF2B5EF4-FFF2-40B4-BE49-F238E27FC236}">
                      <a16:creationId xmlns:a16="http://schemas.microsoft.com/office/drawing/2014/main" id="{F8FD1A9B-D733-9B0A-93ED-006612A5185C}"/>
                    </a:ext>
                  </a:extLst>
                </p:cNvPr>
                <p:cNvPicPr/>
                <p:nvPr/>
              </p:nvPicPr>
              <p:blipFill>
                <a:blip r:embed="rId153"/>
                <a:stretch>
                  <a:fillRect/>
                </a:stretch>
              </p:blipFill>
              <p:spPr>
                <a:xfrm>
                  <a:off x="4345490" y="2734181"/>
                  <a:ext cx="98280" cy="140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54">
              <p14:nvContentPartPr>
                <p14:cNvPr id="101" name="Ink 100">
                  <a:extLst>
                    <a:ext uri="{FF2B5EF4-FFF2-40B4-BE49-F238E27FC236}">
                      <a16:creationId xmlns:a16="http://schemas.microsoft.com/office/drawing/2014/main" id="{26AB8C3C-FD6F-0CBF-EB5E-1A90D2CF7C0F}"/>
                    </a:ext>
                  </a:extLst>
                </p14:cNvPr>
                <p14:cNvContentPartPr/>
                <p14:nvPr/>
              </p14:nvContentPartPr>
              <p14:xfrm>
                <a:off x="4632770" y="2314781"/>
                <a:ext cx="109080" cy="42120"/>
              </p14:xfrm>
            </p:contentPart>
          </mc:Choice>
          <mc:Fallback>
            <p:pic>
              <p:nvPicPr>
                <p:cNvPr id="101" name="Ink 100">
                  <a:extLst>
                    <a:ext uri="{FF2B5EF4-FFF2-40B4-BE49-F238E27FC236}">
                      <a16:creationId xmlns:a16="http://schemas.microsoft.com/office/drawing/2014/main" id="{26AB8C3C-FD6F-0CBF-EB5E-1A90D2CF7C0F}"/>
                    </a:ext>
                  </a:extLst>
                </p:cNvPr>
                <p:cNvPicPr/>
                <p:nvPr/>
              </p:nvPicPr>
              <p:blipFill>
                <a:blip r:embed="rId155"/>
                <a:stretch>
                  <a:fillRect/>
                </a:stretch>
              </p:blipFill>
              <p:spPr>
                <a:xfrm>
                  <a:off x="4624130" y="2306141"/>
                  <a:ext cx="126720" cy="5976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156">
            <p14:nvContentPartPr>
              <p14:cNvPr id="103" name="Ink 102">
                <a:extLst>
                  <a:ext uri="{FF2B5EF4-FFF2-40B4-BE49-F238E27FC236}">
                    <a16:creationId xmlns:a16="http://schemas.microsoft.com/office/drawing/2014/main" id="{731E6E1A-7A6A-694B-5D9F-8D9829535FEC}"/>
                  </a:ext>
                </a:extLst>
              </p14:cNvPr>
              <p14:cNvContentPartPr/>
              <p14:nvPr/>
            </p14:nvContentPartPr>
            <p14:xfrm>
              <a:off x="3244250" y="3215141"/>
              <a:ext cx="2383560" cy="167400"/>
            </p14:xfrm>
          </p:contentPart>
        </mc:Choice>
        <mc:Fallback>
          <p:pic>
            <p:nvPicPr>
              <p:cNvPr id="103" name="Ink 102">
                <a:extLst>
                  <a:ext uri="{FF2B5EF4-FFF2-40B4-BE49-F238E27FC236}">
                    <a16:creationId xmlns:a16="http://schemas.microsoft.com/office/drawing/2014/main" id="{731E6E1A-7A6A-694B-5D9F-8D9829535FEC}"/>
                  </a:ext>
                </a:extLst>
              </p:cNvPr>
              <p:cNvPicPr/>
              <p:nvPr/>
            </p:nvPicPr>
            <p:blipFill>
              <a:blip r:embed="rId157"/>
              <a:stretch>
                <a:fillRect/>
              </a:stretch>
            </p:blipFill>
            <p:spPr>
              <a:xfrm>
                <a:off x="3235610" y="3206501"/>
                <a:ext cx="2401200" cy="185040"/>
              </a:xfrm>
              <a:prstGeom prst="rect">
                <a:avLst/>
              </a:prstGeom>
            </p:spPr>
          </p:pic>
        </mc:Fallback>
      </mc:AlternateContent>
      <p:grpSp>
        <p:nvGrpSpPr>
          <p:cNvPr id="119" name="Group 118">
            <a:extLst>
              <a:ext uri="{FF2B5EF4-FFF2-40B4-BE49-F238E27FC236}">
                <a16:creationId xmlns:a16="http://schemas.microsoft.com/office/drawing/2014/main" id="{65B07B37-729B-B219-F92F-EB97D242FA39}"/>
              </a:ext>
            </a:extLst>
          </p:cNvPr>
          <p:cNvGrpSpPr/>
          <p:nvPr/>
        </p:nvGrpSpPr>
        <p:grpSpPr>
          <a:xfrm>
            <a:off x="5633930" y="4453901"/>
            <a:ext cx="618120" cy="546120"/>
            <a:chOff x="5633930" y="4453901"/>
            <a:chExt cx="618120" cy="5461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58">
              <p14:nvContentPartPr>
                <p14:cNvPr id="116" name="Ink 115">
                  <a:extLst>
                    <a:ext uri="{FF2B5EF4-FFF2-40B4-BE49-F238E27FC236}">
                      <a16:creationId xmlns:a16="http://schemas.microsoft.com/office/drawing/2014/main" id="{A4026FCE-B7EF-0896-FFA9-F9D1398502E8}"/>
                    </a:ext>
                  </a:extLst>
                </p14:cNvPr>
                <p14:cNvContentPartPr/>
                <p14:nvPr/>
              </p14:nvContentPartPr>
              <p14:xfrm>
                <a:off x="5633930" y="4453901"/>
                <a:ext cx="120960" cy="546120"/>
              </p14:xfrm>
            </p:contentPart>
          </mc:Choice>
          <mc:Fallback>
            <p:pic>
              <p:nvPicPr>
                <p:cNvPr id="116" name="Ink 115">
                  <a:extLst>
                    <a:ext uri="{FF2B5EF4-FFF2-40B4-BE49-F238E27FC236}">
                      <a16:creationId xmlns:a16="http://schemas.microsoft.com/office/drawing/2014/main" id="{A4026FCE-B7EF-0896-FFA9-F9D1398502E8}"/>
                    </a:ext>
                  </a:extLst>
                </p:cNvPr>
                <p:cNvPicPr/>
                <p:nvPr/>
              </p:nvPicPr>
              <p:blipFill>
                <a:blip r:embed="rId159"/>
                <a:stretch>
                  <a:fillRect/>
                </a:stretch>
              </p:blipFill>
              <p:spPr>
                <a:xfrm>
                  <a:off x="5624930" y="4445261"/>
                  <a:ext cx="138600" cy="563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60">
              <p14:nvContentPartPr>
                <p14:cNvPr id="117" name="Ink 116">
                  <a:extLst>
                    <a:ext uri="{FF2B5EF4-FFF2-40B4-BE49-F238E27FC236}">
                      <a16:creationId xmlns:a16="http://schemas.microsoft.com/office/drawing/2014/main" id="{9E290896-BE2B-C9CF-7907-81C066D1C661}"/>
                    </a:ext>
                  </a:extLst>
                </p14:cNvPr>
                <p14:cNvContentPartPr/>
                <p14:nvPr/>
              </p14:nvContentPartPr>
              <p14:xfrm>
                <a:off x="5771090" y="4626341"/>
                <a:ext cx="185040" cy="271440"/>
              </p14:xfrm>
            </p:contentPart>
          </mc:Choice>
          <mc:Fallback>
            <p:pic>
              <p:nvPicPr>
                <p:cNvPr id="117" name="Ink 116">
                  <a:extLst>
                    <a:ext uri="{FF2B5EF4-FFF2-40B4-BE49-F238E27FC236}">
                      <a16:creationId xmlns:a16="http://schemas.microsoft.com/office/drawing/2014/main" id="{9E290896-BE2B-C9CF-7907-81C066D1C661}"/>
                    </a:ext>
                  </a:extLst>
                </p:cNvPr>
                <p:cNvPicPr/>
                <p:nvPr/>
              </p:nvPicPr>
              <p:blipFill>
                <a:blip r:embed="rId161"/>
                <a:stretch>
                  <a:fillRect/>
                </a:stretch>
              </p:blipFill>
              <p:spPr>
                <a:xfrm>
                  <a:off x="5762450" y="4617341"/>
                  <a:ext cx="202680" cy="289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62">
              <p14:nvContentPartPr>
                <p14:cNvPr id="118" name="Ink 117">
                  <a:extLst>
                    <a:ext uri="{FF2B5EF4-FFF2-40B4-BE49-F238E27FC236}">
                      <a16:creationId xmlns:a16="http://schemas.microsoft.com/office/drawing/2014/main" id="{5FF4010D-C9C7-B073-DDE0-40DFB305BCF1}"/>
                    </a:ext>
                  </a:extLst>
                </p14:cNvPr>
                <p14:cNvContentPartPr/>
                <p14:nvPr/>
              </p14:nvContentPartPr>
              <p14:xfrm>
                <a:off x="6007970" y="4692941"/>
                <a:ext cx="244080" cy="181080"/>
              </p14:xfrm>
            </p:contentPart>
          </mc:Choice>
          <mc:Fallback>
            <p:pic>
              <p:nvPicPr>
                <p:cNvPr id="118" name="Ink 117">
                  <a:extLst>
                    <a:ext uri="{FF2B5EF4-FFF2-40B4-BE49-F238E27FC236}">
                      <a16:creationId xmlns:a16="http://schemas.microsoft.com/office/drawing/2014/main" id="{5FF4010D-C9C7-B073-DDE0-40DFB305BCF1}"/>
                    </a:ext>
                  </a:extLst>
                </p:cNvPr>
                <p:cNvPicPr/>
                <p:nvPr/>
              </p:nvPicPr>
              <p:blipFill>
                <a:blip r:embed="rId163"/>
                <a:stretch>
                  <a:fillRect/>
                </a:stretch>
              </p:blipFill>
              <p:spPr>
                <a:xfrm>
                  <a:off x="5998970" y="4684301"/>
                  <a:ext cx="261720" cy="1987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53" name="Group 152">
            <a:extLst>
              <a:ext uri="{FF2B5EF4-FFF2-40B4-BE49-F238E27FC236}">
                <a16:creationId xmlns:a16="http://schemas.microsoft.com/office/drawing/2014/main" id="{49E90424-151D-D1F6-EC47-822300CFEA2B}"/>
              </a:ext>
            </a:extLst>
          </p:cNvPr>
          <p:cNvGrpSpPr/>
          <p:nvPr/>
        </p:nvGrpSpPr>
        <p:grpSpPr>
          <a:xfrm>
            <a:off x="1159850" y="5162741"/>
            <a:ext cx="3383280" cy="1627200"/>
            <a:chOff x="1159850" y="5162741"/>
            <a:chExt cx="3383280" cy="16272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64">
              <p14:nvContentPartPr>
                <p14:cNvPr id="127" name="Ink 126">
                  <a:extLst>
                    <a:ext uri="{FF2B5EF4-FFF2-40B4-BE49-F238E27FC236}">
                      <a16:creationId xmlns:a16="http://schemas.microsoft.com/office/drawing/2014/main" id="{DEEAF8E2-B320-25CC-3971-EDE7A0C4B948}"/>
                    </a:ext>
                  </a:extLst>
                </p14:cNvPr>
                <p14:cNvContentPartPr/>
                <p14:nvPr/>
              </p14:nvContentPartPr>
              <p14:xfrm>
                <a:off x="4192130" y="5162741"/>
                <a:ext cx="101160" cy="173160"/>
              </p14:xfrm>
            </p:contentPart>
          </mc:Choice>
          <mc:Fallback>
            <p:pic>
              <p:nvPicPr>
                <p:cNvPr id="127" name="Ink 126">
                  <a:extLst>
                    <a:ext uri="{FF2B5EF4-FFF2-40B4-BE49-F238E27FC236}">
                      <a16:creationId xmlns:a16="http://schemas.microsoft.com/office/drawing/2014/main" id="{DEEAF8E2-B320-25CC-3971-EDE7A0C4B948}"/>
                    </a:ext>
                  </a:extLst>
                </p:cNvPr>
                <p:cNvPicPr/>
                <p:nvPr/>
              </p:nvPicPr>
              <p:blipFill>
                <a:blip r:embed="rId165"/>
                <a:stretch>
                  <a:fillRect/>
                </a:stretch>
              </p:blipFill>
              <p:spPr>
                <a:xfrm>
                  <a:off x="4183490" y="5154101"/>
                  <a:ext cx="118800" cy="190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66">
              <p14:nvContentPartPr>
                <p14:cNvPr id="122" name="Ink 121">
                  <a:extLst>
                    <a:ext uri="{FF2B5EF4-FFF2-40B4-BE49-F238E27FC236}">
                      <a16:creationId xmlns:a16="http://schemas.microsoft.com/office/drawing/2014/main" id="{BE31A7CC-36FF-F3AC-B1AA-992745F5D8C6}"/>
                    </a:ext>
                  </a:extLst>
                </p14:cNvPr>
                <p14:cNvContentPartPr/>
                <p14:nvPr/>
              </p14:nvContentPartPr>
              <p14:xfrm>
                <a:off x="3289970" y="5639381"/>
                <a:ext cx="594720" cy="74880"/>
              </p14:xfrm>
            </p:contentPart>
          </mc:Choice>
          <mc:Fallback>
            <p:pic>
              <p:nvPicPr>
                <p:cNvPr id="122" name="Ink 121">
                  <a:extLst>
                    <a:ext uri="{FF2B5EF4-FFF2-40B4-BE49-F238E27FC236}">
                      <a16:creationId xmlns:a16="http://schemas.microsoft.com/office/drawing/2014/main" id="{BE31A7CC-36FF-F3AC-B1AA-992745F5D8C6}"/>
                    </a:ext>
                  </a:extLst>
                </p:cNvPr>
                <p:cNvPicPr/>
                <p:nvPr/>
              </p:nvPicPr>
              <p:blipFill>
                <a:blip r:embed="rId167"/>
                <a:stretch>
                  <a:fillRect/>
                </a:stretch>
              </p:blipFill>
              <p:spPr>
                <a:xfrm>
                  <a:off x="3280970" y="5630381"/>
                  <a:ext cx="612360" cy="92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68">
              <p14:nvContentPartPr>
                <p14:cNvPr id="123" name="Ink 122">
                  <a:extLst>
                    <a:ext uri="{FF2B5EF4-FFF2-40B4-BE49-F238E27FC236}">
                      <a16:creationId xmlns:a16="http://schemas.microsoft.com/office/drawing/2014/main" id="{9A414E63-D135-D10C-EE71-9E024B79AA68}"/>
                    </a:ext>
                  </a:extLst>
                </p14:cNvPr>
                <p14:cNvContentPartPr/>
                <p14:nvPr/>
              </p14:nvContentPartPr>
              <p14:xfrm>
                <a:off x="2468450" y="5988581"/>
                <a:ext cx="695160" cy="99000"/>
              </p14:xfrm>
            </p:contentPart>
          </mc:Choice>
          <mc:Fallback>
            <p:pic>
              <p:nvPicPr>
                <p:cNvPr id="123" name="Ink 122">
                  <a:extLst>
                    <a:ext uri="{FF2B5EF4-FFF2-40B4-BE49-F238E27FC236}">
                      <a16:creationId xmlns:a16="http://schemas.microsoft.com/office/drawing/2014/main" id="{9A414E63-D135-D10C-EE71-9E024B79AA68}"/>
                    </a:ext>
                  </a:extLst>
                </p:cNvPr>
                <p:cNvPicPr/>
                <p:nvPr/>
              </p:nvPicPr>
              <p:blipFill>
                <a:blip r:embed="rId169"/>
                <a:stretch>
                  <a:fillRect/>
                </a:stretch>
              </p:blipFill>
              <p:spPr>
                <a:xfrm>
                  <a:off x="2459810" y="5979941"/>
                  <a:ext cx="712800" cy="116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70">
              <p14:nvContentPartPr>
                <p14:cNvPr id="124" name="Ink 123">
                  <a:extLst>
                    <a:ext uri="{FF2B5EF4-FFF2-40B4-BE49-F238E27FC236}">
                      <a16:creationId xmlns:a16="http://schemas.microsoft.com/office/drawing/2014/main" id="{7CEB8644-D5CC-4A4E-1B16-FB6D06392C35}"/>
                    </a:ext>
                  </a:extLst>
                </p14:cNvPr>
                <p14:cNvContentPartPr/>
                <p14:nvPr/>
              </p14:nvContentPartPr>
              <p14:xfrm>
                <a:off x="3219410" y="5634341"/>
                <a:ext cx="585360" cy="119520"/>
              </p14:xfrm>
            </p:contentPart>
          </mc:Choice>
          <mc:Fallback>
            <p:pic>
              <p:nvPicPr>
                <p:cNvPr id="124" name="Ink 123">
                  <a:extLst>
                    <a:ext uri="{FF2B5EF4-FFF2-40B4-BE49-F238E27FC236}">
                      <a16:creationId xmlns:a16="http://schemas.microsoft.com/office/drawing/2014/main" id="{7CEB8644-D5CC-4A4E-1B16-FB6D06392C35}"/>
                    </a:ext>
                  </a:extLst>
                </p:cNvPr>
                <p:cNvPicPr/>
                <p:nvPr/>
              </p:nvPicPr>
              <p:blipFill>
                <a:blip r:embed="rId171"/>
                <a:stretch>
                  <a:fillRect/>
                </a:stretch>
              </p:blipFill>
              <p:spPr>
                <a:xfrm>
                  <a:off x="3210770" y="5625341"/>
                  <a:ext cx="603000" cy="137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72">
              <p14:nvContentPartPr>
                <p14:cNvPr id="125" name="Ink 124">
                  <a:extLst>
                    <a:ext uri="{FF2B5EF4-FFF2-40B4-BE49-F238E27FC236}">
                      <a16:creationId xmlns:a16="http://schemas.microsoft.com/office/drawing/2014/main" id="{1B9E40E5-F5E9-CC7E-89B0-3CDD55FF82F8}"/>
                    </a:ext>
                  </a:extLst>
                </p14:cNvPr>
                <p14:cNvContentPartPr/>
                <p14:nvPr/>
              </p14:nvContentPartPr>
              <p14:xfrm>
                <a:off x="4011050" y="5476301"/>
                <a:ext cx="96840" cy="244800"/>
              </p14:xfrm>
            </p:contentPart>
          </mc:Choice>
          <mc:Fallback>
            <p:pic>
              <p:nvPicPr>
                <p:cNvPr id="125" name="Ink 124">
                  <a:extLst>
                    <a:ext uri="{FF2B5EF4-FFF2-40B4-BE49-F238E27FC236}">
                      <a16:creationId xmlns:a16="http://schemas.microsoft.com/office/drawing/2014/main" id="{1B9E40E5-F5E9-CC7E-89B0-3CDD55FF82F8}"/>
                    </a:ext>
                  </a:extLst>
                </p:cNvPr>
                <p:cNvPicPr/>
                <p:nvPr/>
              </p:nvPicPr>
              <p:blipFill>
                <a:blip r:embed="rId173"/>
                <a:stretch>
                  <a:fillRect/>
                </a:stretch>
              </p:blipFill>
              <p:spPr>
                <a:xfrm>
                  <a:off x="4002410" y="5467661"/>
                  <a:ext cx="114480" cy="262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74">
              <p14:nvContentPartPr>
                <p14:cNvPr id="126" name="Ink 125">
                  <a:extLst>
                    <a:ext uri="{FF2B5EF4-FFF2-40B4-BE49-F238E27FC236}">
                      <a16:creationId xmlns:a16="http://schemas.microsoft.com/office/drawing/2014/main" id="{0151D51F-F34D-DA6C-01B7-FF94D724F317}"/>
                    </a:ext>
                  </a:extLst>
                </p14:cNvPr>
                <p14:cNvContentPartPr/>
                <p14:nvPr/>
              </p14:nvContentPartPr>
              <p14:xfrm>
                <a:off x="4139570" y="5468741"/>
                <a:ext cx="138600" cy="165600"/>
              </p14:xfrm>
            </p:contentPart>
          </mc:Choice>
          <mc:Fallback>
            <p:pic>
              <p:nvPicPr>
                <p:cNvPr id="126" name="Ink 125">
                  <a:extLst>
                    <a:ext uri="{FF2B5EF4-FFF2-40B4-BE49-F238E27FC236}">
                      <a16:creationId xmlns:a16="http://schemas.microsoft.com/office/drawing/2014/main" id="{0151D51F-F34D-DA6C-01B7-FF94D724F317}"/>
                    </a:ext>
                  </a:extLst>
                </p:cNvPr>
                <p:cNvPicPr/>
                <p:nvPr/>
              </p:nvPicPr>
              <p:blipFill>
                <a:blip r:embed="rId175"/>
                <a:stretch>
                  <a:fillRect/>
                </a:stretch>
              </p:blipFill>
              <p:spPr>
                <a:xfrm>
                  <a:off x="4130930" y="5459741"/>
                  <a:ext cx="156240" cy="183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76">
              <p14:nvContentPartPr>
                <p14:cNvPr id="120" name="Ink 119">
                  <a:extLst>
                    <a:ext uri="{FF2B5EF4-FFF2-40B4-BE49-F238E27FC236}">
                      <a16:creationId xmlns:a16="http://schemas.microsoft.com/office/drawing/2014/main" id="{35F9F65E-497C-1E1C-2637-0AF46B4EF63C}"/>
                    </a:ext>
                  </a:extLst>
                </p14:cNvPr>
                <p14:cNvContentPartPr/>
                <p14:nvPr/>
              </p14:nvContentPartPr>
              <p14:xfrm>
                <a:off x="1917290" y="6332021"/>
                <a:ext cx="539280" cy="29880"/>
              </p14:xfrm>
            </p:contentPart>
          </mc:Choice>
          <mc:Fallback>
            <p:pic>
              <p:nvPicPr>
                <p:cNvPr id="120" name="Ink 119">
                  <a:extLst>
                    <a:ext uri="{FF2B5EF4-FFF2-40B4-BE49-F238E27FC236}">
                      <a16:creationId xmlns:a16="http://schemas.microsoft.com/office/drawing/2014/main" id="{35F9F65E-497C-1E1C-2637-0AF46B4EF63C}"/>
                    </a:ext>
                  </a:extLst>
                </p:cNvPr>
                <p:cNvPicPr/>
                <p:nvPr/>
              </p:nvPicPr>
              <p:blipFill>
                <a:blip r:embed="rId177"/>
                <a:stretch>
                  <a:fillRect/>
                </a:stretch>
              </p:blipFill>
              <p:spPr>
                <a:xfrm>
                  <a:off x="1908290" y="6323381"/>
                  <a:ext cx="556920" cy="47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78">
              <p14:nvContentPartPr>
                <p14:cNvPr id="121" name="Ink 120">
                  <a:extLst>
                    <a:ext uri="{FF2B5EF4-FFF2-40B4-BE49-F238E27FC236}">
                      <a16:creationId xmlns:a16="http://schemas.microsoft.com/office/drawing/2014/main" id="{117FB490-7B5A-6218-BD50-0448B4EBBFEB}"/>
                    </a:ext>
                  </a:extLst>
                </p14:cNvPr>
                <p14:cNvContentPartPr/>
                <p14:nvPr/>
              </p14:nvContentPartPr>
              <p14:xfrm>
                <a:off x="2458010" y="6017021"/>
                <a:ext cx="629640" cy="14400"/>
              </p14:xfrm>
            </p:contentPart>
          </mc:Choice>
          <mc:Fallback>
            <p:pic>
              <p:nvPicPr>
                <p:cNvPr id="121" name="Ink 120">
                  <a:extLst>
                    <a:ext uri="{FF2B5EF4-FFF2-40B4-BE49-F238E27FC236}">
                      <a16:creationId xmlns:a16="http://schemas.microsoft.com/office/drawing/2014/main" id="{117FB490-7B5A-6218-BD50-0448B4EBBFEB}"/>
                    </a:ext>
                  </a:extLst>
                </p:cNvPr>
                <p:cNvPicPr/>
                <p:nvPr/>
              </p:nvPicPr>
              <p:blipFill>
                <a:blip r:embed="rId179"/>
                <a:stretch>
                  <a:fillRect/>
                </a:stretch>
              </p:blipFill>
              <p:spPr>
                <a:xfrm>
                  <a:off x="2449010" y="6008381"/>
                  <a:ext cx="647280" cy="32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80">
              <p14:nvContentPartPr>
                <p14:cNvPr id="129" name="Ink 128">
                  <a:extLst>
                    <a:ext uri="{FF2B5EF4-FFF2-40B4-BE49-F238E27FC236}">
                      <a16:creationId xmlns:a16="http://schemas.microsoft.com/office/drawing/2014/main" id="{B1F7E791-CE4A-C45D-2F25-CDCA292C0CF1}"/>
                    </a:ext>
                  </a:extLst>
                </p14:cNvPr>
                <p14:cNvContentPartPr/>
                <p14:nvPr/>
              </p14:nvContentPartPr>
              <p14:xfrm>
                <a:off x="1852850" y="6323381"/>
                <a:ext cx="561960" cy="97920"/>
              </p14:xfrm>
            </p:contentPart>
          </mc:Choice>
          <mc:Fallback>
            <p:pic>
              <p:nvPicPr>
                <p:cNvPr id="129" name="Ink 128">
                  <a:extLst>
                    <a:ext uri="{FF2B5EF4-FFF2-40B4-BE49-F238E27FC236}">
                      <a16:creationId xmlns:a16="http://schemas.microsoft.com/office/drawing/2014/main" id="{B1F7E791-CE4A-C45D-2F25-CDCA292C0CF1}"/>
                    </a:ext>
                  </a:extLst>
                </p:cNvPr>
                <p:cNvPicPr/>
                <p:nvPr/>
              </p:nvPicPr>
              <p:blipFill>
                <a:blip r:embed="rId181"/>
                <a:stretch>
                  <a:fillRect/>
                </a:stretch>
              </p:blipFill>
              <p:spPr>
                <a:xfrm>
                  <a:off x="1844210" y="6314381"/>
                  <a:ext cx="579600" cy="115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82">
              <p14:nvContentPartPr>
                <p14:cNvPr id="130" name="Ink 129">
                  <a:extLst>
                    <a:ext uri="{FF2B5EF4-FFF2-40B4-BE49-F238E27FC236}">
                      <a16:creationId xmlns:a16="http://schemas.microsoft.com/office/drawing/2014/main" id="{E950B0C3-D24A-38AF-9361-8FFEA13B5344}"/>
                    </a:ext>
                  </a:extLst>
                </p14:cNvPr>
                <p14:cNvContentPartPr/>
                <p14:nvPr/>
              </p14:nvContentPartPr>
              <p14:xfrm>
                <a:off x="1159850" y="6332021"/>
                <a:ext cx="142920" cy="236880"/>
              </p14:xfrm>
            </p:contentPart>
          </mc:Choice>
          <mc:Fallback>
            <p:pic>
              <p:nvPicPr>
                <p:cNvPr id="130" name="Ink 129">
                  <a:extLst>
                    <a:ext uri="{FF2B5EF4-FFF2-40B4-BE49-F238E27FC236}">
                      <a16:creationId xmlns:a16="http://schemas.microsoft.com/office/drawing/2014/main" id="{E950B0C3-D24A-38AF-9361-8FFEA13B5344}"/>
                    </a:ext>
                  </a:extLst>
                </p:cNvPr>
                <p:cNvPicPr/>
                <p:nvPr/>
              </p:nvPicPr>
              <p:blipFill>
                <a:blip r:embed="rId183"/>
                <a:stretch>
                  <a:fillRect/>
                </a:stretch>
              </p:blipFill>
              <p:spPr>
                <a:xfrm>
                  <a:off x="1151210" y="6323381"/>
                  <a:ext cx="160560" cy="254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84">
              <p14:nvContentPartPr>
                <p14:cNvPr id="131" name="Ink 130">
                  <a:extLst>
                    <a:ext uri="{FF2B5EF4-FFF2-40B4-BE49-F238E27FC236}">
                      <a16:creationId xmlns:a16="http://schemas.microsoft.com/office/drawing/2014/main" id="{18EA26F5-2088-0958-DFA8-66D292B73F48}"/>
                    </a:ext>
                  </a:extLst>
                </p14:cNvPr>
                <p14:cNvContentPartPr/>
                <p14:nvPr/>
              </p14:nvContentPartPr>
              <p14:xfrm>
                <a:off x="1354970" y="6349661"/>
                <a:ext cx="126360" cy="109800"/>
              </p14:xfrm>
            </p:contentPart>
          </mc:Choice>
          <mc:Fallback>
            <p:pic>
              <p:nvPicPr>
                <p:cNvPr id="131" name="Ink 130">
                  <a:extLst>
                    <a:ext uri="{FF2B5EF4-FFF2-40B4-BE49-F238E27FC236}">
                      <a16:creationId xmlns:a16="http://schemas.microsoft.com/office/drawing/2014/main" id="{18EA26F5-2088-0958-DFA8-66D292B73F48}"/>
                    </a:ext>
                  </a:extLst>
                </p:cNvPr>
                <p:cNvPicPr/>
                <p:nvPr/>
              </p:nvPicPr>
              <p:blipFill>
                <a:blip r:embed="rId185"/>
                <a:stretch>
                  <a:fillRect/>
                </a:stretch>
              </p:blipFill>
              <p:spPr>
                <a:xfrm>
                  <a:off x="1346330" y="6340661"/>
                  <a:ext cx="144000" cy="127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86">
              <p14:nvContentPartPr>
                <p14:cNvPr id="132" name="Ink 131">
                  <a:extLst>
                    <a:ext uri="{FF2B5EF4-FFF2-40B4-BE49-F238E27FC236}">
                      <a16:creationId xmlns:a16="http://schemas.microsoft.com/office/drawing/2014/main" id="{2BD0B23F-792B-34FA-91A5-F0522E3BBE44}"/>
                    </a:ext>
                  </a:extLst>
                </p14:cNvPr>
                <p14:cNvContentPartPr/>
                <p14:nvPr/>
              </p14:nvContentPartPr>
              <p14:xfrm>
                <a:off x="1356410" y="6087941"/>
                <a:ext cx="265680" cy="228240"/>
              </p14:xfrm>
            </p:contentPart>
          </mc:Choice>
          <mc:Fallback>
            <p:pic>
              <p:nvPicPr>
                <p:cNvPr id="132" name="Ink 131">
                  <a:extLst>
                    <a:ext uri="{FF2B5EF4-FFF2-40B4-BE49-F238E27FC236}">
                      <a16:creationId xmlns:a16="http://schemas.microsoft.com/office/drawing/2014/main" id="{2BD0B23F-792B-34FA-91A5-F0522E3BBE44}"/>
                    </a:ext>
                  </a:extLst>
                </p:cNvPr>
                <p:cNvPicPr/>
                <p:nvPr/>
              </p:nvPicPr>
              <p:blipFill>
                <a:blip r:embed="rId187"/>
                <a:stretch>
                  <a:fillRect/>
                </a:stretch>
              </p:blipFill>
              <p:spPr>
                <a:xfrm>
                  <a:off x="1347770" y="6079301"/>
                  <a:ext cx="283320" cy="245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88">
              <p14:nvContentPartPr>
                <p14:cNvPr id="134" name="Ink 133">
                  <a:extLst>
                    <a:ext uri="{FF2B5EF4-FFF2-40B4-BE49-F238E27FC236}">
                      <a16:creationId xmlns:a16="http://schemas.microsoft.com/office/drawing/2014/main" id="{79F4996D-6B83-3A28-C19F-49C7A8F8EF74}"/>
                    </a:ext>
                  </a:extLst>
                </p14:cNvPr>
                <p14:cNvContentPartPr/>
                <p14:nvPr/>
              </p14:nvContentPartPr>
              <p14:xfrm>
                <a:off x="3077570" y="5843141"/>
                <a:ext cx="1071720" cy="755640"/>
              </p14:xfrm>
            </p:contentPart>
          </mc:Choice>
          <mc:Fallback>
            <p:pic>
              <p:nvPicPr>
                <p:cNvPr id="134" name="Ink 133">
                  <a:extLst>
                    <a:ext uri="{FF2B5EF4-FFF2-40B4-BE49-F238E27FC236}">
                      <a16:creationId xmlns:a16="http://schemas.microsoft.com/office/drawing/2014/main" id="{79F4996D-6B83-3A28-C19F-49C7A8F8EF74}"/>
                    </a:ext>
                  </a:extLst>
                </p:cNvPr>
                <p:cNvPicPr/>
                <p:nvPr/>
              </p:nvPicPr>
              <p:blipFill>
                <a:blip r:embed="rId189"/>
                <a:stretch>
                  <a:fillRect/>
                </a:stretch>
              </p:blipFill>
              <p:spPr>
                <a:xfrm>
                  <a:off x="3068570" y="5834501"/>
                  <a:ext cx="1089360" cy="773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90">
              <p14:nvContentPartPr>
                <p14:cNvPr id="135" name="Ink 134">
                  <a:extLst>
                    <a:ext uri="{FF2B5EF4-FFF2-40B4-BE49-F238E27FC236}">
                      <a16:creationId xmlns:a16="http://schemas.microsoft.com/office/drawing/2014/main" id="{6F7C0CB2-A3CD-D14B-5328-7354DB6CCBC7}"/>
                    </a:ext>
                  </a:extLst>
                </p14:cNvPr>
                <p14:cNvContentPartPr/>
                <p14:nvPr/>
              </p14:nvContentPartPr>
              <p14:xfrm>
                <a:off x="3618290" y="6538301"/>
                <a:ext cx="60120" cy="251640"/>
              </p14:xfrm>
            </p:contentPart>
          </mc:Choice>
          <mc:Fallback>
            <p:pic>
              <p:nvPicPr>
                <p:cNvPr id="135" name="Ink 134">
                  <a:extLst>
                    <a:ext uri="{FF2B5EF4-FFF2-40B4-BE49-F238E27FC236}">
                      <a16:creationId xmlns:a16="http://schemas.microsoft.com/office/drawing/2014/main" id="{6F7C0CB2-A3CD-D14B-5328-7354DB6CCBC7}"/>
                    </a:ext>
                  </a:extLst>
                </p:cNvPr>
                <p:cNvPicPr/>
                <p:nvPr/>
              </p:nvPicPr>
              <p:blipFill>
                <a:blip r:embed="rId191"/>
                <a:stretch>
                  <a:fillRect/>
                </a:stretch>
              </p:blipFill>
              <p:spPr>
                <a:xfrm>
                  <a:off x="3609290" y="6529301"/>
                  <a:ext cx="77760" cy="269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92">
              <p14:nvContentPartPr>
                <p14:cNvPr id="136" name="Ink 135">
                  <a:extLst>
                    <a:ext uri="{FF2B5EF4-FFF2-40B4-BE49-F238E27FC236}">
                      <a16:creationId xmlns:a16="http://schemas.microsoft.com/office/drawing/2014/main" id="{E0145B9D-78D4-99E1-ADF5-D037C47C2E2B}"/>
                    </a:ext>
                  </a:extLst>
                </p14:cNvPr>
                <p14:cNvContentPartPr/>
                <p14:nvPr/>
              </p14:nvContentPartPr>
              <p14:xfrm>
                <a:off x="3549530" y="6439661"/>
                <a:ext cx="419400" cy="277560"/>
              </p14:xfrm>
            </p:contentPart>
          </mc:Choice>
          <mc:Fallback>
            <p:pic>
              <p:nvPicPr>
                <p:cNvPr id="136" name="Ink 135">
                  <a:extLst>
                    <a:ext uri="{FF2B5EF4-FFF2-40B4-BE49-F238E27FC236}">
                      <a16:creationId xmlns:a16="http://schemas.microsoft.com/office/drawing/2014/main" id="{E0145B9D-78D4-99E1-ADF5-D037C47C2E2B}"/>
                    </a:ext>
                  </a:extLst>
                </p:cNvPr>
                <p:cNvPicPr/>
                <p:nvPr/>
              </p:nvPicPr>
              <p:blipFill>
                <a:blip r:embed="rId193"/>
                <a:stretch>
                  <a:fillRect/>
                </a:stretch>
              </p:blipFill>
              <p:spPr>
                <a:xfrm>
                  <a:off x="3540530" y="6431021"/>
                  <a:ext cx="437040" cy="295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94">
              <p14:nvContentPartPr>
                <p14:cNvPr id="137" name="Ink 136">
                  <a:extLst>
                    <a:ext uri="{FF2B5EF4-FFF2-40B4-BE49-F238E27FC236}">
                      <a16:creationId xmlns:a16="http://schemas.microsoft.com/office/drawing/2014/main" id="{47218558-31F4-DD79-50B2-DBA5EF3167A8}"/>
                    </a:ext>
                  </a:extLst>
                </p14:cNvPr>
                <p14:cNvContentPartPr/>
                <p14:nvPr/>
              </p14:nvContentPartPr>
              <p14:xfrm>
                <a:off x="4008530" y="6469901"/>
                <a:ext cx="152640" cy="159840"/>
              </p14:xfrm>
            </p:contentPart>
          </mc:Choice>
          <mc:Fallback>
            <p:pic>
              <p:nvPicPr>
                <p:cNvPr id="137" name="Ink 136">
                  <a:extLst>
                    <a:ext uri="{FF2B5EF4-FFF2-40B4-BE49-F238E27FC236}">
                      <a16:creationId xmlns:a16="http://schemas.microsoft.com/office/drawing/2014/main" id="{47218558-31F4-DD79-50B2-DBA5EF3167A8}"/>
                    </a:ext>
                  </a:extLst>
                </p:cNvPr>
                <p:cNvPicPr/>
                <p:nvPr/>
              </p:nvPicPr>
              <p:blipFill>
                <a:blip r:embed="rId195"/>
                <a:stretch>
                  <a:fillRect/>
                </a:stretch>
              </p:blipFill>
              <p:spPr>
                <a:xfrm>
                  <a:off x="3999890" y="6460901"/>
                  <a:ext cx="170280" cy="177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96">
              <p14:nvContentPartPr>
                <p14:cNvPr id="138" name="Ink 137">
                  <a:extLst>
                    <a:ext uri="{FF2B5EF4-FFF2-40B4-BE49-F238E27FC236}">
                      <a16:creationId xmlns:a16="http://schemas.microsoft.com/office/drawing/2014/main" id="{3D23A18C-EE7C-5D27-2475-3D706EC8C17A}"/>
                    </a:ext>
                  </a:extLst>
                </p14:cNvPr>
                <p14:cNvContentPartPr/>
                <p14:nvPr/>
              </p14:nvContentPartPr>
              <p14:xfrm>
                <a:off x="4048490" y="6247061"/>
                <a:ext cx="101160" cy="65520"/>
              </p14:xfrm>
            </p:contentPart>
          </mc:Choice>
          <mc:Fallback>
            <p:pic>
              <p:nvPicPr>
                <p:cNvPr id="138" name="Ink 137">
                  <a:extLst>
                    <a:ext uri="{FF2B5EF4-FFF2-40B4-BE49-F238E27FC236}">
                      <a16:creationId xmlns:a16="http://schemas.microsoft.com/office/drawing/2014/main" id="{3D23A18C-EE7C-5D27-2475-3D706EC8C17A}"/>
                    </a:ext>
                  </a:extLst>
                </p:cNvPr>
                <p:cNvPicPr/>
                <p:nvPr/>
              </p:nvPicPr>
              <p:blipFill>
                <a:blip r:embed="rId197"/>
                <a:stretch>
                  <a:fillRect/>
                </a:stretch>
              </p:blipFill>
              <p:spPr>
                <a:xfrm>
                  <a:off x="4039850" y="6238061"/>
                  <a:ext cx="118800" cy="83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98">
              <p14:nvContentPartPr>
                <p14:cNvPr id="139" name="Ink 138">
                  <a:extLst>
                    <a:ext uri="{FF2B5EF4-FFF2-40B4-BE49-F238E27FC236}">
                      <a16:creationId xmlns:a16="http://schemas.microsoft.com/office/drawing/2014/main" id="{6AF7E025-ABF1-8EE2-3D2E-A0FE3945EBD0}"/>
                    </a:ext>
                  </a:extLst>
                </p14:cNvPr>
                <p14:cNvContentPartPr/>
                <p14:nvPr/>
              </p14:nvContentPartPr>
              <p14:xfrm>
                <a:off x="4200050" y="5965541"/>
                <a:ext cx="343080" cy="430200"/>
              </p14:xfrm>
            </p:contentPart>
          </mc:Choice>
          <mc:Fallback>
            <p:pic>
              <p:nvPicPr>
                <p:cNvPr id="139" name="Ink 138">
                  <a:extLst>
                    <a:ext uri="{FF2B5EF4-FFF2-40B4-BE49-F238E27FC236}">
                      <a16:creationId xmlns:a16="http://schemas.microsoft.com/office/drawing/2014/main" id="{6AF7E025-ABF1-8EE2-3D2E-A0FE3945EBD0}"/>
                    </a:ext>
                  </a:extLst>
                </p:cNvPr>
                <p:cNvPicPr/>
                <p:nvPr/>
              </p:nvPicPr>
              <p:blipFill>
                <a:blip r:embed="rId199"/>
                <a:stretch>
                  <a:fillRect/>
                </a:stretch>
              </p:blipFill>
              <p:spPr>
                <a:xfrm>
                  <a:off x="4191050" y="5956541"/>
                  <a:ext cx="360720" cy="447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00">
              <p14:nvContentPartPr>
                <p14:cNvPr id="141" name="Ink 140">
                  <a:extLst>
                    <a:ext uri="{FF2B5EF4-FFF2-40B4-BE49-F238E27FC236}">
                      <a16:creationId xmlns:a16="http://schemas.microsoft.com/office/drawing/2014/main" id="{3C5E0C8A-ADED-FE17-0EE3-B857A3A3505E}"/>
                    </a:ext>
                  </a:extLst>
                </p14:cNvPr>
                <p14:cNvContentPartPr/>
                <p14:nvPr/>
              </p14:nvContentPartPr>
              <p14:xfrm>
                <a:off x="4422530" y="6262901"/>
                <a:ext cx="2160" cy="4320"/>
              </p14:xfrm>
            </p:contentPart>
          </mc:Choice>
          <mc:Fallback>
            <p:pic>
              <p:nvPicPr>
                <p:cNvPr id="141" name="Ink 140">
                  <a:extLst>
                    <a:ext uri="{FF2B5EF4-FFF2-40B4-BE49-F238E27FC236}">
                      <a16:creationId xmlns:a16="http://schemas.microsoft.com/office/drawing/2014/main" id="{3C5E0C8A-ADED-FE17-0EE3-B857A3A3505E}"/>
                    </a:ext>
                  </a:extLst>
                </p:cNvPr>
                <p:cNvPicPr/>
                <p:nvPr/>
              </p:nvPicPr>
              <p:blipFill>
                <a:blip r:embed="rId201"/>
                <a:stretch>
                  <a:fillRect/>
                </a:stretch>
              </p:blipFill>
              <p:spPr>
                <a:xfrm>
                  <a:off x="4413530" y="6253901"/>
                  <a:ext cx="19800" cy="21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02">
              <p14:nvContentPartPr>
                <p14:cNvPr id="143" name="Ink 142">
                  <a:extLst>
                    <a:ext uri="{FF2B5EF4-FFF2-40B4-BE49-F238E27FC236}">
                      <a16:creationId xmlns:a16="http://schemas.microsoft.com/office/drawing/2014/main" id="{4CFE2DE0-F654-186D-9B76-D158DC31744D}"/>
                    </a:ext>
                  </a:extLst>
                </p14:cNvPr>
                <p14:cNvContentPartPr/>
                <p14:nvPr/>
              </p14:nvContentPartPr>
              <p14:xfrm>
                <a:off x="1840970" y="5410781"/>
                <a:ext cx="1543320" cy="1010160"/>
              </p14:xfrm>
            </p:contentPart>
          </mc:Choice>
          <mc:Fallback>
            <p:pic>
              <p:nvPicPr>
                <p:cNvPr id="143" name="Ink 142">
                  <a:extLst>
                    <a:ext uri="{FF2B5EF4-FFF2-40B4-BE49-F238E27FC236}">
                      <a16:creationId xmlns:a16="http://schemas.microsoft.com/office/drawing/2014/main" id="{4CFE2DE0-F654-186D-9B76-D158DC31744D}"/>
                    </a:ext>
                  </a:extLst>
                </p:cNvPr>
                <p:cNvPicPr/>
                <p:nvPr/>
              </p:nvPicPr>
              <p:blipFill>
                <a:blip r:embed="rId203"/>
                <a:stretch>
                  <a:fillRect/>
                </a:stretch>
              </p:blipFill>
              <p:spPr>
                <a:xfrm>
                  <a:off x="1831970" y="5401781"/>
                  <a:ext cx="1560960" cy="1027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04">
              <p14:nvContentPartPr>
                <p14:cNvPr id="145" name="Ink 144">
                  <a:extLst>
                    <a:ext uri="{FF2B5EF4-FFF2-40B4-BE49-F238E27FC236}">
                      <a16:creationId xmlns:a16="http://schemas.microsoft.com/office/drawing/2014/main" id="{22501190-ADF0-85D9-F97F-679E549E1838}"/>
                    </a:ext>
                  </a:extLst>
                </p14:cNvPr>
                <p14:cNvContentPartPr/>
                <p14:nvPr/>
              </p14:nvContentPartPr>
              <p14:xfrm>
                <a:off x="2113850" y="6400781"/>
                <a:ext cx="2520" cy="16920"/>
              </p14:xfrm>
            </p:contentPart>
          </mc:Choice>
          <mc:Fallback>
            <p:pic>
              <p:nvPicPr>
                <p:cNvPr id="145" name="Ink 144">
                  <a:extLst>
                    <a:ext uri="{FF2B5EF4-FFF2-40B4-BE49-F238E27FC236}">
                      <a16:creationId xmlns:a16="http://schemas.microsoft.com/office/drawing/2014/main" id="{22501190-ADF0-85D9-F97F-679E549E1838}"/>
                    </a:ext>
                  </a:extLst>
                </p:cNvPr>
                <p:cNvPicPr/>
                <p:nvPr/>
              </p:nvPicPr>
              <p:blipFill>
                <a:blip r:embed="rId205"/>
                <a:stretch>
                  <a:fillRect/>
                </a:stretch>
              </p:blipFill>
              <p:spPr>
                <a:xfrm>
                  <a:off x="2104850" y="6391781"/>
                  <a:ext cx="20160" cy="34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06">
              <p14:nvContentPartPr>
                <p14:cNvPr id="146" name="Ink 145">
                  <a:extLst>
                    <a:ext uri="{FF2B5EF4-FFF2-40B4-BE49-F238E27FC236}">
                      <a16:creationId xmlns:a16="http://schemas.microsoft.com/office/drawing/2014/main" id="{6CA8F5EE-3B70-A2BF-D1BA-FD8E18BE454D}"/>
                    </a:ext>
                  </a:extLst>
                </p14:cNvPr>
                <p14:cNvContentPartPr/>
                <p14:nvPr/>
              </p14:nvContentPartPr>
              <p14:xfrm>
                <a:off x="3474290" y="5712461"/>
                <a:ext cx="6480" cy="11880"/>
              </p14:xfrm>
            </p:contentPart>
          </mc:Choice>
          <mc:Fallback>
            <p:pic>
              <p:nvPicPr>
                <p:cNvPr id="146" name="Ink 145">
                  <a:extLst>
                    <a:ext uri="{FF2B5EF4-FFF2-40B4-BE49-F238E27FC236}">
                      <a16:creationId xmlns:a16="http://schemas.microsoft.com/office/drawing/2014/main" id="{6CA8F5EE-3B70-A2BF-D1BA-FD8E18BE454D}"/>
                    </a:ext>
                  </a:extLst>
                </p:cNvPr>
                <p:cNvPicPr/>
                <p:nvPr/>
              </p:nvPicPr>
              <p:blipFill>
                <a:blip r:embed="rId207"/>
                <a:stretch>
                  <a:fillRect/>
                </a:stretch>
              </p:blipFill>
              <p:spPr>
                <a:xfrm>
                  <a:off x="3465650" y="5703461"/>
                  <a:ext cx="24120" cy="29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08">
              <p14:nvContentPartPr>
                <p14:cNvPr id="148" name="Ink 147">
                  <a:extLst>
                    <a:ext uri="{FF2B5EF4-FFF2-40B4-BE49-F238E27FC236}">
                      <a16:creationId xmlns:a16="http://schemas.microsoft.com/office/drawing/2014/main" id="{EE639C55-2E14-98EE-7F5C-957A6C156366}"/>
                    </a:ext>
                  </a:extLst>
                </p14:cNvPr>
                <p14:cNvContentPartPr/>
                <p14:nvPr/>
              </p14:nvContentPartPr>
              <p14:xfrm>
                <a:off x="3352610" y="5663141"/>
                <a:ext cx="360" cy="360"/>
              </p14:xfrm>
            </p:contentPart>
          </mc:Choice>
          <mc:Fallback>
            <p:pic>
              <p:nvPicPr>
                <p:cNvPr id="148" name="Ink 147">
                  <a:extLst>
                    <a:ext uri="{FF2B5EF4-FFF2-40B4-BE49-F238E27FC236}">
                      <a16:creationId xmlns:a16="http://schemas.microsoft.com/office/drawing/2014/main" id="{EE639C55-2E14-98EE-7F5C-957A6C156366}"/>
                    </a:ext>
                  </a:extLst>
                </p:cNvPr>
                <p:cNvPicPr/>
                <p:nvPr/>
              </p:nvPicPr>
              <p:blipFill>
                <a:blip r:embed="rId209"/>
                <a:stretch>
                  <a:fillRect/>
                </a:stretch>
              </p:blipFill>
              <p:spPr>
                <a:xfrm>
                  <a:off x="3343610" y="5654141"/>
                  <a:ext cx="18000" cy="18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10">
              <p14:nvContentPartPr>
                <p14:cNvPr id="149" name="Ink 148">
                  <a:extLst>
                    <a:ext uri="{FF2B5EF4-FFF2-40B4-BE49-F238E27FC236}">
                      <a16:creationId xmlns:a16="http://schemas.microsoft.com/office/drawing/2014/main" id="{EA01AFF0-7BD0-E2DB-17E2-6284CA5145C7}"/>
                    </a:ext>
                  </a:extLst>
                </p14:cNvPr>
                <p14:cNvContentPartPr/>
                <p14:nvPr/>
              </p14:nvContentPartPr>
              <p14:xfrm>
                <a:off x="1986050" y="6448301"/>
                <a:ext cx="2520" cy="2160"/>
              </p14:xfrm>
            </p:contentPart>
          </mc:Choice>
          <mc:Fallback>
            <p:pic>
              <p:nvPicPr>
                <p:cNvPr id="149" name="Ink 148">
                  <a:extLst>
                    <a:ext uri="{FF2B5EF4-FFF2-40B4-BE49-F238E27FC236}">
                      <a16:creationId xmlns:a16="http://schemas.microsoft.com/office/drawing/2014/main" id="{EA01AFF0-7BD0-E2DB-17E2-6284CA5145C7}"/>
                    </a:ext>
                  </a:extLst>
                </p:cNvPr>
                <p:cNvPicPr/>
                <p:nvPr/>
              </p:nvPicPr>
              <p:blipFill>
                <a:blip r:embed="rId211"/>
                <a:stretch>
                  <a:fillRect/>
                </a:stretch>
              </p:blipFill>
              <p:spPr>
                <a:xfrm>
                  <a:off x="1977050" y="6439301"/>
                  <a:ext cx="20160" cy="19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12">
              <p14:nvContentPartPr>
                <p14:cNvPr id="151" name="Ink 150">
                  <a:extLst>
                    <a:ext uri="{FF2B5EF4-FFF2-40B4-BE49-F238E27FC236}">
                      <a16:creationId xmlns:a16="http://schemas.microsoft.com/office/drawing/2014/main" id="{7D36AB01-1225-63F1-3126-837ADF73A90B}"/>
                    </a:ext>
                  </a:extLst>
                </p14:cNvPr>
                <p14:cNvContentPartPr/>
                <p14:nvPr/>
              </p14:nvContentPartPr>
              <p14:xfrm>
                <a:off x="3512090" y="5722181"/>
                <a:ext cx="18000" cy="9360"/>
              </p14:xfrm>
            </p:contentPart>
          </mc:Choice>
          <mc:Fallback>
            <p:pic>
              <p:nvPicPr>
                <p:cNvPr id="151" name="Ink 150">
                  <a:extLst>
                    <a:ext uri="{FF2B5EF4-FFF2-40B4-BE49-F238E27FC236}">
                      <a16:creationId xmlns:a16="http://schemas.microsoft.com/office/drawing/2014/main" id="{7D36AB01-1225-63F1-3126-837ADF73A90B}"/>
                    </a:ext>
                  </a:extLst>
                </p:cNvPr>
                <p:cNvPicPr/>
                <p:nvPr/>
              </p:nvPicPr>
              <p:blipFill>
                <a:blip r:embed="rId213"/>
                <a:stretch>
                  <a:fillRect/>
                </a:stretch>
              </p:blipFill>
              <p:spPr>
                <a:xfrm>
                  <a:off x="3503090" y="5713181"/>
                  <a:ext cx="35640" cy="27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14">
              <p14:nvContentPartPr>
                <p14:cNvPr id="152" name="Ink 151">
                  <a:extLst>
                    <a:ext uri="{FF2B5EF4-FFF2-40B4-BE49-F238E27FC236}">
                      <a16:creationId xmlns:a16="http://schemas.microsoft.com/office/drawing/2014/main" id="{7C7D5706-6FB9-82EF-3469-AE86227C9AB1}"/>
                    </a:ext>
                  </a:extLst>
                </p14:cNvPr>
                <p14:cNvContentPartPr/>
                <p14:nvPr/>
              </p14:nvContentPartPr>
              <p14:xfrm>
                <a:off x="4296530" y="6017021"/>
                <a:ext cx="167760" cy="285120"/>
              </p14:xfrm>
            </p:contentPart>
          </mc:Choice>
          <mc:Fallback>
            <p:pic>
              <p:nvPicPr>
                <p:cNvPr id="152" name="Ink 151">
                  <a:extLst>
                    <a:ext uri="{FF2B5EF4-FFF2-40B4-BE49-F238E27FC236}">
                      <a16:creationId xmlns:a16="http://schemas.microsoft.com/office/drawing/2014/main" id="{7C7D5706-6FB9-82EF-3469-AE86227C9AB1}"/>
                    </a:ext>
                  </a:extLst>
                </p:cNvPr>
                <p:cNvPicPr/>
                <p:nvPr/>
              </p:nvPicPr>
              <p:blipFill>
                <a:blip r:embed="rId215"/>
                <a:stretch>
                  <a:fillRect/>
                </a:stretch>
              </p:blipFill>
              <p:spPr>
                <a:xfrm>
                  <a:off x="4287530" y="6008381"/>
                  <a:ext cx="185400" cy="3027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60" name="Group 159">
            <a:extLst>
              <a:ext uri="{FF2B5EF4-FFF2-40B4-BE49-F238E27FC236}">
                <a16:creationId xmlns:a16="http://schemas.microsoft.com/office/drawing/2014/main" id="{CFE03793-2DA3-2010-6731-A196797F21B9}"/>
              </a:ext>
            </a:extLst>
          </p:cNvPr>
          <p:cNvGrpSpPr/>
          <p:nvPr/>
        </p:nvGrpSpPr>
        <p:grpSpPr>
          <a:xfrm>
            <a:off x="385850" y="4530581"/>
            <a:ext cx="3903480" cy="510840"/>
            <a:chOff x="385850" y="4530581"/>
            <a:chExt cx="3903480" cy="5108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216">
              <p14:nvContentPartPr>
                <p14:cNvPr id="104" name="Ink 103">
                  <a:extLst>
                    <a:ext uri="{FF2B5EF4-FFF2-40B4-BE49-F238E27FC236}">
                      <a16:creationId xmlns:a16="http://schemas.microsoft.com/office/drawing/2014/main" id="{866B128B-861A-50BA-1533-D40627FA8DAB}"/>
                    </a:ext>
                  </a:extLst>
                </p14:cNvPr>
                <p14:cNvContentPartPr/>
                <p14:nvPr/>
              </p14:nvContentPartPr>
              <p14:xfrm>
                <a:off x="385850" y="4530581"/>
                <a:ext cx="264960" cy="510840"/>
              </p14:xfrm>
            </p:contentPart>
          </mc:Choice>
          <mc:Fallback>
            <p:pic>
              <p:nvPicPr>
                <p:cNvPr id="104" name="Ink 103">
                  <a:extLst>
                    <a:ext uri="{FF2B5EF4-FFF2-40B4-BE49-F238E27FC236}">
                      <a16:creationId xmlns:a16="http://schemas.microsoft.com/office/drawing/2014/main" id="{866B128B-861A-50BA-1533-D40627FA8DAB}"/>
                    </a:ext>
                  </a:extLst>
                </p:cNvPr>
                <p:cNvPicPr/>
                <p:nvPr/>
              </p:nvPicPr>
              <p:blipFill>
                <a:blip r:embed="rId217"/>
                <a:stretch>
                  <a:fillRect/>
                </a:stretch>
              </p:blipFill>
              <p:spPr>
                <a:xfrm>
                  <a:off x="376850" y="4521581"/>
                  <a:ext cx="282600" cy="528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18">
              <p14:nvContentPartPr>
                <p14:cNvPr id="105" name="Ink 104">
                  <a:extLst>
                    <a:ext uri="{FF2B5EF4-FFF2-40B4-BE49-F238E27FC236}">
                      <a16:creationId xmlns:a16="http://schemas.microsoft.com/office/drawing/2014/main" id="{B3580FBE-3502-C072-B475-DC0540F029F4}"/>
                    </a:ext>
                  </a:extLst>
                </p14:cNvPr>
                <p14:cNvContentPartPr/>
                <p14:nvPr/>
              </p14:nvContentPartPr>
              <p14:xfrm>
                <a:off x="661970" y="4637861"/>
                <a:ext cx="245880" cy="296280"/>
              </p14:xfrm>
            </p:contentPart>
          </mc:Choice>
          <mc:Fallback>
            <p:pic>
              <p:nvPicPr>
                <p:cNvPr id="105" name="Ink 104">
                  <a:extLst>
                    <a:ext uri="{FF2B5EF4-FFF2-40B4-BE49-F238E27FC236}">
                      <a16:creationId xmlns:a16="http://schemas.microsoft.com/office/drawing/2014/main" id="{B3580FBE-3502-C072-B475-DC0540F029F4}"/>
                    </a:ext>
                  </a:extLst>
                </p:cNvPr>
                <p:cNvPicPr/>
                <p:nvPr/>
              </p:nvPicPr>
              <p:blipFill>
                <a:blip r:embed="rId219"/>
                <a:stretch>
                  <a:fillRect/>
                </a:stretch>
              </p:blipFill>
              <p:spPr>
                <a:xfrm>
                  <a:off x="652970" y="4628861"/>
                  <a:ext cx="263520" cy="313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20">
              <p14:nvContentPartPr>
                <p14:cNvPr id="107" name="Ink 106">
                  <a:extLst>
                    <a:ext uri="{FF2B5EF4-FFF2-40B4-BE49-F238E27FC236}">
                      <a16:creationId xmlns:a16="http://schemas.microsoft.com/office/drawing/2014/main" id="{D24E36B1-19DB-A250-82A6-F1C325DF0100}"/>
                    </a:ext>
                  </a:extLst>
                </p14:cNvPr>
                <p14:cNvContentPartPr/>
                <p14:nvPr/>
              </p14:nvContentPartPr>
              <p14:xfrm>
                <a:off x="1000370" y="4709501"/>
                <a:ext cx="189000" cy="257400"/>
              </p14:xfrm>
            </p:contentPart>
          </mc:Choice>
          <mc:Fallback>
            <p:pic>
              <p:nvPicPr>
                <p:cNvPr id="107" name="Ink 106">
                  <a:extLst>
                    <a:ext uri="{FF2B5EF4-FFF2-40B4-BE49-F238E27FC236}">
                      <a16:creationId xmlns:a16="http://schemas.microsoft.com/office/drawing/2014/main" id="{D24E36B1-19DB-A250-82A6-F1C325DF0100}"/>
                    </a:ext>
                  </a:extLst>
                </p:cNvPr>
                <p:cNvPicPr/>
                <p:nvPr/>
              </p:nvPicPr>
              <p:blipFill>
                <a:blip r:embed="rId221"/>
                <a:stretch>
                  <a:fillRect/>
                </a:stretch>
              </p:blipFill>
              <p:spPr>
                <a:xfrm>
                  <a:off x="991730" y="4700501"/>
                  <a:ext cx="206640" cy="275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22">
              <p14:nvContentPartPr>
                <p14:cNvPr id="108" name="Ink 107">
                  <a:extLst>
                    <a:ext uri="{FF2B5EF4-FFF2-40B4-BE49-F238E27FC236}">
                      <a16:creationId xmlns:a16="http://schemas.microsoft.com/office/drawing/2014/main" id="{E86B6B4E-C638-C1CE-91E3-D153D2D387A9}"/>
                    </a:ext>
                  </a:extLst>
                </p14:cNvPr>
                <p14:cNvContentPartPr/>
                <p14:nvPr/>
              </p14:nvContentPartPr>
              <p14:xfrm>
                <a:off x="1266770" y="4730381"/>
                <a:ext cx="177480" cy="207360"/>
              </p14:xfrm>
            </p:contentPart>
          </mc:Choice>
          <mc:Fallback>
            <p:pic>
              <p:nvPicPr>
                <p:cNvPr id="108" name="Ink 107">
                  <a:extLst>
                    <a:ext uri="{FF2B5EF4-FFF2-40B4-BE49-F238E27FC236}">
                      <a16:creationId xmlns:a16="http://schemas.microsoft.com/office/drawing/2014/main" id="{E86B6B4E-C638-C1CE-91E3-D153D2D387A9}"/>
                    </a:ext>
                  </a:extLst>
                </p:cNvPr>
                <p:cNvPicPr/>
                <p:nvPr/>
              </p:nvPicPr>
              <p:blipFill>
                <a:blip r:embed="rId223"/>
                <a:stretch>
                  <a:fillRect/>
                </a:stretch>
              </p:blipFill>
              <p:spPr>
                <a:xfrm>
                  <a:off x="1258130" y="4721741"/>
                  <a:ext cx="195120" cy="225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24">
              <p14:nvContentPartPr>
                <p14:cNvPr id="109" name="Ink 108">
                  <a:extLst>
                    <a:ext uri="{FF2B5EF4-FFF2-40B4-BE49-F238E27FC236}">
                      <a16:creationId xmlns:a16="http://schemas.microsoft.com/office/drawing/2014/main" id="{E4BEEBFE-BCF1-AFD7-D3A4-B7A77F939BCE}"/>
                    </a:ext>
                  </a:extLst>
                </p14:cNvPr>
                <p14:cNvContentPartPr/>
                <p14:nvPr/>
              </p14:nvContentPartPr>
              <p14:xfrm>
                <a:off x="1516250" y="4664861"/>
                <a:ext cx="214920" cy="253440"/>
              </p14:xfrm>
            </p:contentPart>
          </mc:Choice>
          <mc:Fallback>
            <p:pic>
              <p:nvPicPr>
                <p:cNvPr id="109" name="Ink 108">
                  <a:extLst>
                    <a:ext uri="{FF2B5EF4-FFF2-40B4-BE49-F238E27FC236}">
                      <a16:creationId xmlns:a16="http://schemas.microsoft.com/office/drawing/2014/main" id="{E4BEEBFE-BCF1-AFD7-D3A4-B7A77F939BCE}"/>
                    </a:ext>
                  </a:extLst>
                </p:cNvPr>
                <p:cNvPicPr/>
                <p:nvPr/>
              </p:nvPicPr>
              <p:blipFill>
                <a:blip r:embed="rId225"/>
                <a:stretch>
                  <a:fillRect/>
                </a:stretch>
              </p:blipFill>
              <p:spPr>
                <a:xfrm>
                  <a:off x="1507610" y="4655861"/>
                  <a:ext cx="232560" cy="271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26">
              <p14:nvContentPartPr>
                <p14:cNvPr id="110" name="Ink 109">
                  <a:extLst>
                    <a:ext uri="{FF2B5EF4-FFF2-40B4-BE49-F238E27FC236}">
                      <a16:creationId xmlns:a16="http://schemas.microsoft.com/office/drawing/2014/main" id="{B7318489-00AF-DC8A-14FB-A69617C63FB5}"/>
                    </a:ext>
                  </a:extLst>
                </p14:cNvPr>
                <p14:cNvContentPartPr/>
                <p14:nvPr/>
              </p14:nvContentPartPr>
              <p14:xfrm>
                <a:off x="1982450" y="4672421"/>
                <a:ext cx="333000" cy="247320"/>
              </p14:xfrm>
            </p:contentPart>
          </mc:Choice>
          <mc:Fallback>
            <p:pic>
              <p:nvPicPr>
                <p:cNvPr id="110" name="Ink 109">
                  <a:extLst>
                    <a:ext uri="{FF2B5EF4-FFF2-40B4-BE49-F238E27FC236}">
                      <a16:creationId xmlns:a16="http://schemas.microsoft.com/office/drawing/2014/main" id="{B7318489-00AF-DC8A-14FB-A69617C63FB5}"/>
                    </a:ext>
                  </a:extLst>
                </p:cNvPr>
                <p:cNvPicPr/>
                <p:nvPr/>
              </p:nvPicPr>
              <p:blipFill>
                <a:blip r:embed="rId227"/>
                <a:stretch>
                  <a:fillRect/>
                </a:stretch>
              </p:blipFill>
              <p:spPr>
                <a:xfrm>
                  <a:off x="1973450" y="4663421"/>
                  <a:ext cx="350640" cy="264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28">
              <p14:nvContentPartPr>
                <p14:cNvPr id="111" name="Ink 110">
                  <a:extLst>
                    <a:ext uri="{FF2B5EF4-FFF2-40B4-BE49-F238E27FC236}">
                      <a16:creationId xmlns:a16="http://schemas.microsoft.com/office/drawing/2014/main" id="{A5D2CD4C-3A08-A930-AA1E-ED358C27077B}"/>
                    </a:ext>
                  </a:extLst>
                </p14:cNvPr>
                <p14:cNvContentPartPr/>
                <p14:nvPr/>
              </p14:nvContentPartPr>
              <p14:xfrm>
                <a:off x="2339930" y="4653701"/>
                <a:ext cx="305280" cy="198720"/>
              </p14:xfrm>
            </p:contentPart>
          </mc:Choice>
          <mc:Fallback>
            <p:pic>
              <p:nvPicPr>
                <p:cNvPr id="111" name="Ink 110">
                  <a:extLst>
                    <a:ext uri="{FF2B5EF4-FFF2-40B4-BE49-F238E27FC236}">
                      <a16:creationId xmlns:a16="http://schemas.microsoft.com/office/drawing/2014/main" id="{A5D2CD4C-3A08-A930-AA1E-ED358C27077B}"/>
                    </a:ext>
                  </a:extLst>
                </p:cNvPr>
                <p:cNvPicPr/>
                <p:nvPr/>
              </p:nvPicPr>
              <p:blipFill>
                <a:blip r:embed="rId229"/>
                <a:stretch>
                  <a:fillRect/>
                </a:stretch>
              </p:blipFill>
              <p:spPr>
                <a:xfrm>
                  <a:off x="2330930" y="4644701"/>
                  <a:ext cx="322920" cy="216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30">
              <p14:nvContentPartPr>
                <p14:cNvPr id="113" name="Ink 112">
                  <a:extLst>
                    <a:ext uri="{FF2B5EF4-FFF2-40B4-BE49-F238E27FC236}">
                      <a16:creationId xmlns:a16="http://schemas.microsoft.com/office/drawing/2014/main" id="{72537BA1-6883-B639-70F4-78835F7ABBBA}"/>
                    </a:ext>
                  </a:extLst>
                </p14:cNvPr>
                <p14:cNvContentPartPr/>
                <p14:nvPr/>
              </p14:nvContentPartPr>
              <p14:xfrm>
                <a:off x="2969210" y="4855661"/>
                <a:ext cx="203760" cy="38880"/>
              </p14:xfrm>
            </p:contentPart>
          </mc:Choice>
          <mc:Fallback>
            <p:pic>
              <p:nvPicPr>
                <p:cNvPr id="113" name="Ink 112">
                  <a:extLst>
                    <a:ext uri="{FF2B5EF4-FFF2-40B4-BE49-F238E27FC236}">
                      <a16:creationId xmlns:a16="http://schemas.microsoft.com/office/drawing/2014/main" id="{72537BA1-6883-B639-70F4-78835F7ABBBA}"/>
                    </a:ext>
                  </a:extLst>
                </p:cNvPr>
                <p:cNvPicPr/>
                <p:nvPr/>
              </p:nvPicPr>
              <p:blipFill>
                <a:blip r:embed="rId231"/>
                <a:stretch>
                  <a:fillRect/>
                </a:stretch>
              </p:blipFill>
              <p:spPr>
                <a:xfrm>
                  <a:off x="2960570" y="4846661"/>
                  <a:ext cx="221400" cy="56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32">
              <p14:nvContentPartPr>
                <p14:cNvPr id="114" name="Ink 113">
                  <a:extLst>
                    <a:ext uri="{FF2B5EF4-FFF2-40B4-BE49-F238E27FC236}">
                      <a16:creationId xmlns:a16="http://schemas.microsoft.com/office/drawing/2014/main" id="{D03E332E-0E94-8DB6-2472-C2D580622758}"/>
                    </a:ext>
                  </a:extLst>
                </p14:cNvPr>
                <p14:cNvContentPartPr/>
                <p14:nvPr/>
              </p14:nvContentPartPr>
              <p14:xfrm>
                <a:off x="2908010" y="4781141"/>
                <a:ext cx="196920" cy="27000"/>
              </p14:xfrm>
            </p:contentPart>
          </mc:Choice>
          <mc:Fallback>
            <p:pic>
              <p:nvPicPr>
                <p:cNvPr id="114" name="Ink 113">
                  <a:extLst>
                    <a:ext uri="{FF2B5EF4-FFF2-40B4-BE49-F238E27FC236}">
                      <a16:creationId xmlns:a16="http://schemas.microsoft.com/office/drawing/2014/main" id="{D03E332E-0E94-8DB6-2472-C2D580622758}"/>
                    </a:ext>
                  </a:extLst>
                </p:cNvPr>
                <p:cNvPicPr/>
                <p:nvPr/>
              </p:nvPicPr>
              <p:blipFill>
                <a:blip r:embed="rId233"/>
                <a:stretch>
                  <a:fillRect/>
                </a:stretch>
              </p:blipFill>
              <p:spPr>
                <a:xfrm>
                  <a:off x="2899370" y="4772501"/>
                  <a:ext cx="214560" cy="44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34">
              <p14:nvContentPartPr>
                <p14:cNvPr id="154" name="Ink 153">
                  <a:extLst>
                    <a:ext uri="{FF2B5EF4-FFF2-40B4-BE49-F238E27FC236}">
                      <a16:creationId xmlns:a16="http://schemas.microsoft.com/office/drawing/2014/main" id="{C16D09D4-AB35-1472-16AD-AEFA2F51A748}"/>
                    </a:ext>
                  </a:extLst>
                </p14:cNvPr>
                <p14:cNvContentPartPr/>
                <p14:nvPr/>
              </p14:nvContentPartPr>
              <p14:xfrm>
                <a:off x="3413810" y="4554341"/>
                <a:ext cx="214560" cy="371520"/>
              </p14:xfrm>
            </p:contentPart>
          </mc:Choice>
          <mc:Fallback>
            <p:pic>
              <p:nvPicPr>
                <p:cNvPr id="154" name="Ink 153">
                  <a:extLst>
                    <a:ext uri="{FF2B5EF4-FFF2-40B4-BE49-F238E27FC236}">
                      <a16:creationId xmlns:a16="http://schemas.microsoft.com/office/drawing/2014/main" id="{C16D09D4-AB35-1472-16AD-AEFA2F51A748}"/>
                    </a:ext>
                  </a:extLst>
                </p:cNvPr>
                <p:cNvPicPr/>
                <p:nvPr/>
              </p:nvPicPr>
              <p:blipFill>
                <a:blip r:embed="rId235"/>
                <a:stretch>
                  <a:fillRect/>
                </a:stretch>
              </p:blipFill>
              <p:spPr>
                <a:xfrm>
                  <a:off x="3405170" y="4545341"/>
                  <a:ext cx="232200" cy="389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36">
              <p14:nvContentPartPr>
                <p14:cNvPr id="155" name="Ink 154">
                  <a:extLst>
                    <a:ext uri="{FF2B5EF4-FFF2-40B4-BE49-F238E27FC236}">
                      <a16:creationId xmlns:a16="http://schemas.microsoft.com/office/drawing/2014/main" id="{7592FF62-BD8D-70C9-3D15-9EA0E9899E41}"/>
                    </a:ext>
                  </a:extLst>
                </p14:cNvPr>
                <p14:cNvContentPartPr/>
                <p14:nvPr/>
              </p14:nvContentPartPr>
              <p14:xfrm>
                <a:off x="3666530" y="4659461"/>
                <a:ext cx="155160" cy="168480"/>
              </p14:xfrm>
            </p:contentPart>
          </mc:Choice>
          <mc:Fallback>
            <p:pic>
              <p:nvPicPr>
                <p:cNvPr id="155" name="Ink 154">
                  <a:extLst>
                    <a:ext uri="{FF2B5EF4-FFF2-40B4-BE49-F238E27FC236}">
                      <a16:creationId xmlns:a16="http://schemas.microsoft.com/office/drawing/2014/main" id="{7592FF62-BD8D-70C9-3D15-9EA0E9899E41}"/>
                    </a:ext>
                  </a:extLst>
                </p:cNvPr>
                <p:cNvPicPr/>
                <p:nvPr/>
              </p:nvPicPr>
              <p:blipFill>
                <a:blip r:embed="rId237"/>
                <a:stretch>
                  <a:fillRect/>
                </a:stretch>
              </p:blipFill>
              <p:spPr>
                <a:xfrm>
                  <a:off x="3657530" y="4650821"/>
                  <a:ext cx="172800" cy="186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38">
              <p14:nvContentPartPr>
                <p14:cNvPr id="157" name="Ink 156">
                  <a:extLst>
                    <a:ext uri="{FF2B5EF4-FFF2-40B4-BE49-F238E27FC236}">
                      <a16:creationId xmlns:a16="http://schemas.microsoft.com/office/drawing/2014/main" id="{2C095CDB-206C-F479-9C55-91BF2E9FDAC0}"/>
                    </a:ext>
                  </a:extLst>
                </p14:cNvPr>
                <p14:cNvContentPartPr/>
                <p14:nvPr/>
              </p14:nvContentPartPr>
              <p14:xfrm>
                <a:off x="3862730" y="4659461"/>
                <a:ext cx="165240" cy="176760"/>
              </p14:xfrm>
            </p:contentPart>
          </mc:Choice>
          <mc:Fallback>
            <p:pic>
              <p:nvPicPr>
                <p:cNvPr id="157" name="Ink 156">
                  <a:extLst>
                    <a:ext uri="{FF2B5EF4-FFF2-40B4-BE49-F238E27FC236}">
                      <a16:creationId xmlns:a16="http://schemas.microsoft.com/office/drawing/2014/main" id="{2C095CDB-206C-F479-9C55-91BF2E9FDAC0}"/>
                    </a:ext>
                  </a:extLst>
                </p:cNvPr>
                <p:cNvPicPr/>
                <p:nvPr/>
              </p:nvPicPr>
              <p:blipFill>
                <a:blip r:embed="rId239"/>
                <a:stretch>
                  <a:fillRect/>
                </a:stretch>
              </p:blipFill>
              <p:spPr>
                <a:xfrm>
                  <a:off x="3853730" y="4650461"/>
                  <a:ext cx="182880" cy="194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40">
              <p14:nvContentPartPr>
                <p14:cNvPr id="158" name="Ink 157">
                  <a:extLst>
                    <a:ext uri="{FF2B5EF4-FFF2-40B4-BE49-F238E27FC236}">
                      <a16:creationId xmlns:a16="http://schemas.microsoft.com/office/drawing/2014/main" id="{598C6C81-82CD-A374-C499-3A890801F5FD}"/>
                    </a:ext>
                  </a:extLst>
                </p14:cNvPr>
                <p14:cNvContentPartPr/>
                <p14:nvPr/>
              </p14:nvContentPartPr>
              <p14:xfrm>
                <a:off x="4020770" y="4641821"/>
                <a:ext cx="108360" cy="97920"/>
              </p14:xfrm>
            </p:contentPart>
          </mc:Choice>
          <mc:Fallback>
            <p:pic>
              <p:nvPicPr>
                <p:cNvPr id="158" name="Ink 157">
                  <a:extLst>
                    <a:ext uri="{FF2B5EF4-FFF2-40B4-BE49-F238E27FC236}">
                      <a16:creationId xmlns:a16="http://schemas.microsoft.com/office/drawing/2014/main" id="{598C6C81-82CD-A374-C499-3A890801F5FD}"/>
                    </a:ext>
                  </a:extLst>
                </p:cNvPr>
                <p:cNvPicPr/>
                <p:nvPr/>
              </p:nvPicPr>
              <p:blipFill>
                <a:blip r:embed="rId241"/>
                <a:stretch>
                  <a:fillRect/>
                </a:stretch>
              </p:blipFill>
              <p:spPr>
                <a:xfrm>
                  <a:off x="4011770" y="4633181"/>
                  <a:ext cx="126000" cy="115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42">
              <p14:nvContentPartPr>
                <p14:cNvPr id="159" name="Ink 158">
                  <a:extLst>
                    <a:ext uri="{FF2B5EF4-FFF2-40B4-BE49-F238E27FC236}">
                      <a16:creationId xmlns:a16="http://schemas.microsoft.com/office/drawing/2014/main" id="{9CDF114A-6B74-DF0D-0C32-10FFA016FCDE}"/>
                    </a:ext>
                  </a:extLst>
                </p14:cNvPr>
                <p14:cNvContentPartPr/>
                <p14:nvPr/>
              </p14:nvContentPartPr>
              <p14:xfrm>
                <a:off x="4159370" y="4628861"/>
                <a:ext cx="129960" cy="130680"/>
              </p14:xfrm>
            </p:contentPart>
          </mc:Choice>
          <mc:Fallback>
            <p:pic>
              <p:nvPicPr>
                <p:cNvPr id="159" name="Ink 158">
                  <a:extLst>
                    <a:ext uri="{FF2B5EF4-FFF2-40B4-BE49-F238E27FC236}">
                      <a16:creationId xmlns:a16="http://schemas.microsoft.com/office/drawing/2014/main" id="{9CDF114A-6B74-DF0D-0C32-10FFA016FCDE}"/>
                    </a:ext>
                  </a:extLst>
                </p:cNvPr>
                <p:cNvPicPr/>
                <p:nvPr/>
              </p:nvPicPr>
              <p:blipFill>
                <a:blip r:embed="rId243"/>
                <a:stretch>
                  <a:fillRect/>
                </a:stretch>
              </p:blipFill>
              <p:spPr>
                <a:xfrm>
                  <a:off x="4150730" y="4619861"/>
                  <a:ext cx="147600" cy="1483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65" name="Group 164">
            <a:extLst>
              <a:ext uri="{FF2B5EF4-FFF2-40B4-BE49-F238E27FC236}">
                <a16:creationId xmlns:a16="http://schemas.microsoft.com/office/drawing/2014/main" id="{4C5A7544-BE47-1E2C-77A8-515D798F3CA0}"/>
              </a:ext>
            </a:extLst>
          </p:cNvPr>
          <p:cNvGrpSpPr/>
          <p:nvPr/>
        </p:nvGrpSpPr>
        <p:grpSpPr>
          <a:xfrm>
            <a:off x="4527290" y="4119708"/>
            <a:ext cx="660960" cy="756000"/>
            <a:chOff x="4527290" y="4119708"/>
            <a:chExt cx="660960" cy="7560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244">
              <p14:nvContentPartPr>
                <p14:cNvPr id="161" name="Ink 160">
                  <a:extLst>
                    <a:ext uri="{FF2B5EF4-FFF2-40B4-BE49-F238E27FC236}">
                      <a16:creationId xmlns:a16="http://schemas.microsoft.com/office/drawing/2014/main" id="{A57DF6B0-E2BB-7F8C-FE01-0E2651B2702E}"/>
                    </a:ext>
                  </a:extLst>
                </p14:cNvPr>
                <p14:cNvContentPartPr/>
                <p14:nvPr/>
              </p14:nvContentPartPr>
              <p14:xfrm>
                <a:off x="4527290" y="4601388"/>
                <a:ext cx="192240" cy="274320"/>
              </p14:xfrm>
            </p:contentPart>
          </mc:Choice>
          <mc:Fallback>
            <p:pic>
              <p:nvPicPr>
                <p:cNvPr id="161" name="Ink 160">
                  <a:extLst>
                    <a:ext uri="{FF2B5EF4-FFF2-40B4-BE49-F238E27FC236}">
                      <a16:creationId xmlns:a16="http://schemas.microsoft.com/office/drawing/2014/main" id="{A57DF6B0-E2BB-7F8C-FE01-0E2651B2702E}"/>
                    </a:ext>
                  </a:extLst>
                </p:cNvPr>
                <p:cNvPicPr/>
                <p:nvPr/>
              </p:nvPicPr>
              <p:blipFill>
                <a:blip r:embed="rId245"/>
                <a:stretch>
                  <a:fillRect/>
                </a:stretch>
              </p:blipFill>
              <p:spPr>
                <a:xfrm>
                  <a:off x="4518290" y="4592388"/>
                  <a:ext cx="209880" cy="291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46">
              <p14:nvContentPartPr>
                <p14:cNvPr id="162" name="Ink 161">
                  <a:extLst>
                    <a:ext uri="{FF2B5EF4-FFF2-40B4-BE49-F238E27FC236}">
                      <a16:creationId xmlns:a16="http://schemas.microsoft.com/office/drawing/2014/main" id="{E5ED44AC-9C25-F4C6-BC7B-2DEB5D52388D}"/>
                    </a:ext>
                  </a:extLst>
                </p14:cNvPr>
                <p14:cNvContentPartPr/>
                <p14:nvPr/>
              </p14:nvContentPartPr>
              <p14:xfrm>
                <a:off x="4542050" y="4630908"/>
                <a:ext cx="342720" cy="214200"/>
              </p14:xfrm>
            </p:contentPart>
          </mc:Choice>
          <mc:Fallback>
            <p:pic>
              <p:nvPicPr>
                <p:cNvPr id="162" name="Ink 161">
                  <a:extLst>
                    <a:ext uri="{FF2B5EF4-FFF2-40B4-BE49-F238E27FC236}">
                      <a16:creationId xmlns:a16="http://schemas.microsoft.com/office/drawing/2014/main" id="{E5ED44AC-9C25-F4C6-BC7B-2DEB5D52388D}"/>
                    </a:ext>
                  </a:extLst>
                </p:cNvPr>
                <p:cNvPicPr/>
                <p:nvPr/>
              </p:nvPicPr>
              <p:blipFill>
                <a:blip r:embed="rId247"/>
                <a:stretch>
                  <a:fillRect/>
                </a:stretch>
              </p:blipFill>
              <p:spPr>
                <a:xfrm>
                  <a:off x="4533410" y="4622268"/>
                  <a:ext cx="360360" cy="231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48">
              <p14:nvContentPartPr>
                <p14:cNvPr id="163" name="Ink 162">
                  <a:extLst>
                    <a:ext uri="{FF2B5EF4-FFF2-40B4-BE49-F238E27FC236}">
                      <a16:creationId xmlns:a16="http://schemas.microsoft.com/office/drawing/2014/main" id="{E1CA3D45-F2F0-D5F5-3665-FF1524944C8F}"/>
                    </a:ext>
                  </a:extLst>
                </p14:cNvPr>
                <p14:cNvContentPartPr/>
                <p14:nvPr/>
              </p14:nvContentPartPr>
              <p14:xfrm>
                <a:off x="4906010" y="4420668"/>
                <a:ext cx="144000" cy="417960"/>
              </p14:xfrm>
            </p:contentPart>
          </mc:Choice>
          <mc:Fallback>
            <p:pic>
              <p:nvPicPr>
                <p:cNvPr id="163" name="Ink 162">
                  <a:extLst>
                    <a:ext uri="{FF2B5EF4-FFF2-40B4-BE49-F238E27FC236}">
                      <a16:creationId xmlns:a16="http://schemas.microsoft.com/office/drawing/2014/main" id="{E1CA3D45-F2F0-D5F5-3665-FF1524944C8F}"/>
                    </a:ext>
                  </a:extLst>
                </p:cNvPr>
                <p:cNvPicPr/>
                <p:nvPr/>
              </p:nvPicPr>
              <p:blipFill>
                <a:blip r:embed="rId249"/>
                <a:stretch>
                  <a:fillRect/>
                </a:stretch>
              </p:blipFill>
              <p:spPr>
                <a:xfrm>
                  <a:off x="4897370" y="4411668"/>
                  <a:ext cx="161640" cy="435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50">
              <p14:nvContentPartPr>
                <p14:cNvPr id="164" name="Ink 163">
                  <a:extLst>
                    <a:ext uri="{FF2B5EF4-FFF2-40B4-BE49-F238E27FC236}">
                      <a16:creationId xmlns:a16="http://schemas.microsoft.com/office/drawing/2014/main" id="{CF01FFC6-1C1B-434D-1CCD-047FFEADF39E}"/>
                    </a:ext>
                  </a:extLst>
                </p14:cNvPr>
                <p14:cNvContentPartPr/>
                <p14:nvPr/>
              </p14:nvContentPartPr>
              <p14:xfrm>
                <a:off x="5085290" y="4119708"/>
                <a:ext cx="102960" cy="386640"/>
              </p14:xfrm>
            </p:contentPart>
          </mc:Choice>
          <mc:Fallback>
            <p:pic>
              <p:nvPicPr>
                <p:cNvPr id="164" name="Ink 163">
                  <a:extLst>
                    <a:ext uri="{FF2B5EF4-FFF2-40B4-BE49-F238E27FC236}">
                      <a16:creationId xmlns:a16="http://schemas.microsoft.com/office/drawing/2014/main" id="{CF01FFC6-1C1B-434D-1CCD-047FFEADF39E}"/>
                    </a:ext>
                  </a:extLst>
                </p:cNvPr>
                <p:cNvPicPr/>
                <p:nvPr/>
              </p:nvPicPr>
              <p:blipFill>
                <a:blip r:embed="rId251"/>
                <a:stretch>
                  <a:fillRect/>
                </a:stretch>
              </p:blipFill>
              <p:spPr>
                <a:xfrm>
                  <a:off x="5076290" y="4110708"/>
                  <a:ext cx="120600" cy="40428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252">
            <p14:nvContentPartPr>
              <p14:cNvPr id="166" name="Ink 165">
                <a:extLst>
                  <a:ext uri="{FF2B5EF4-FFF2-40B4-BE49-F238E27FC236}">
                    <a16:creationId xmlns:a16="http://schemas.microsoft.com/office/drawing/2014/main" id="{BD1B5D36-B4BD-8B86-E372-B3920E8A6D55}"/>
                  </a:ext>
                </a:extLst>
              </p14:cNvPr>
              <p14:cNvContentPartPr/>
              <p14:nvPr/>
            </p14:nvContentPartPr>
            <p14:xfrm>
              <a:off x="6725090" y="4783908"/>
              <a:ext cx="184320" cy="34200"/>
            </p14:xfrm>
          </p:contentPart>
        </mc:Choice>
        <mc:Fallback>
          <p:pic>
            <p:nvPicPr>
              <p:cNvPr id="166" name="Ink 165">
                <a:extLst>
                  <a:ext uri="{FF2B5EF4-FFF2-40B4-BE49-F238E27FC236}">
                    <a16:creationId xmlns:a16="http://schemas.microsoft.com/office/drawing/2014/main" id="{BD1B5D36-B4BD-8B86-E372-B3920E8A6D55}"/>
                  </a:ext>
                </a:extLst>
              </p:cNvPr>
              <p:cNvPicPr/>
              <p:nvPr/>
            </p:nvPicPr>
            <p:blipFill>
              <a:blip r:embed="rId253"/>
              <a:stretch>
                <a:fillRect/>
              </a:stretch>
            </p:blipFill>
            <p:spPr>
              <a:xfrm>
                <a:off x="6716090" y="4775268"/>
                <a:ext cx="201960" cy="518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54">
            <p14:nvContentPartPr>
              <p14:cNvPr id="167" name="Ink 166">
                <a:extLst>
                  <a:ext uri="{FF2B5EF4-FFF2-40B4-BE49-F238E27FC236}">
                    <a16:creationId xmlns:a16="http://schemas.microsoft.com/office/drawing/2014/main" id="{FBE15B79-8D4F-7F44-906F-80ACEE66A3A5}"/>
                  </a:ext>
                </a:extLst>
              </p14:cNvPr>
              <p14:cNvContentPartPr/>
              <p14:nvPr/>
            </p14:nvContentPartPr>
            <p14:xfrm>
              <a:off x="6735170" y="4573308"/>
              <a:ext cx="208080" cy="87120"/>
            </p14:xfrm>
          </p:contentPart>
        </mc:Choice>
        <mc:Fallback>
          <p:pic>
            <p:nvPicPr>
              <p:cNvPr id="167" name="Ink 166">
                <a:extLst>
                  <a:ext uri="{FF2B5EF4-FFF2-40B4-BE49-F238E27FC236}">
                    <a16:creationId xmlns:a16="http://schemas.microsoft.com/office/drawing/2014/main" id="{FBE15B79-8D4F-7F44-906F-80ACEE66A3A5}"/>
                  </a:ext>
                </a:extLst>
              </p:cNvPr>
              <p:cNvPicPr/>
              <p:nvPr/>
            </p:nvPicPr>
            <p:blipFill>
              <a:blip r:embed="rId255"/>
              <a:stretch>
                <a:fillRect/>
              </a:stretch>
            </p:blipFill>
            <p:spPr>
              <a:xfrm>
                <a:off x="6726170" y="4564668"/>
                <a:ext cx="225720" cy="104760"/>
              </a:xfrm>
              <a:prstGeom prst="rect">
                <a:avLst/>
              </a:prstGeom>
            </p:spPr>
          </p:pic>
        </mc:Fallback>
      </mc:AlternateContent>
      <p:grpSp>
        <p:nvGrpSpPr>
          <p:cNvPr id="174" name="Group 173">
            <a:extLst>
              <a:ext uri="{FF2B5EF4-FFF2-40B4-BE49-F238E27FC236}">
                <a16:creationId xmlns:a16="http://schemas.microsoft.com/office/drawing/2014/main" id="{D61746F5-18C0-C5B4-67DB-C1F3FCC580C2}"/>
              </a:ext>
            </a:extLst>
          </p:cNvPr>
          <p:cNvGrpSpPr/>
          <p:nvPr/>
        </p:nvGrpSpPr>
        <p:grpSpPr>
          <a:xfrm>
            <a:off x="7333130" y="4207908"/>
            <a:ext cx="1231920" cy="635760"/>
            <a:chOff x="7333130" y="4207908"/>
            <a:chExt cx="1231920" cy="6357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256">
              <p14:nvContentPartPr>
                <p14:cNvPr id="168" name="Ink 167">
                  <a:extLst>
                    <a:ext uri="{FF2B5EF4-FFF2-40B4-BE49-F238E27FC236}">
                      <a16:creationId xmlns:a16="http://schemas.microsoft.com/office/drawing/2014/main" id="{74FF25DD-3670-6B18-4F15-A187FADAD96B}"/>
                    </a:ext>
                  </a:extLst>
                </p14:cNvPr>
                <p14:cNvContentPartPr/>
                <p14:nvPr/>
              </p14:nvContentPartPr>
              <p14:xfrm>
                <a:off x="7333130" y="4508508"/>
                <a:ext cx="234720" cy="335160"/>
              </p14:xfrm>
            </p:contentPart>
          </mc:Choice>
          <mc:Fallback>
            <p:pic>
              <p:nvPicPr>
                <p:cNvPr id="168" name="Ink 167">
                  <a:extLst>
                    <a:ext uri="{FF2B5EF4-FFF2-40B4-BE49-F238E27FC236}">
                      <a16:creationId xmlns:a16="http://schemas.microsoft.com/office/drawing/2014/main" id="{74FF25DD-3670-6B18-4F15-A187FADAD96B}"/>
                    </a:ext>
                  </a:extLst>
                </p:cNvPr>
                <p:cNvPicPr/>
                <p:nvPr/>
              </p:nvPicPr>
              <p:blipFill>
                <a:blip r:embed="rId257"/>
                <a:stretch>
                  <a:fillRect/>
                </a:stretch>
              </p:blipFill>
              <p:spPr>
                <a:xfrm>
                  <a:off x="7324130" y="4499508"/>
                  <a:ext cx="252360" cy="352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58">
              <p14:nvContentPartPr>
                <p14:cNvPr id="169" name="Ink 168">
                  <a:extLst>
                    <a:ext uri="{FF2B5EF4-FFF2-40B4-BE49-F238E27FC236}">
                      <a16:creationId xmlns:a16="http://schemas.microsoft.com/office/drawing/2014/main" id="{758B1D5F-8892-23FC-3FE4-0FCD5F16A958}"/>
                    </a:ext>
                  </a:extLst>
                </p14:cNvPr>
                <p14:cNvContentPartPr/>
                <p14:nvPr/>
              </p14:nvContentPartPr>
              <p14:xfrm>
                <a:off x="7698530" y="4591308"/>
                <a:ext cx="247320" cy="187200"/>
              </p14:xfrm>
            </p:contentPart>
          </mc:Choice>
          <mc:Fallback>
            <p:pic>
              <p:nvPicPr>
                <p:cNvPr id="169" name="Ink 168">
                  <a:extLst>
                    <a:ext uri="{FF2B5EF4-FFF2-40B4-BE49-F238E27FC236}">
                      <a16:creationId xmlns:a16="http://schemas.microsoft.com/office/drawing/2014/main" id="{758B1D5F-8892-23FC-3FE4-0FCD5F16A958}"/>
                    </a:ext>
                  </a:extLst>
                </p:cNvPr>
                <p:cNvPicPr/>
                <p:nvPr/>
              </p:nvPicPr>
              <p:blipFill>
                <a:blip r:embed="rId259"/>
                <a:stretch>
                  <a:fillRect/>
                </a:stretch>
              </p:blipFill>
              <p:spPr>
                <a:xfrm>
                  <a:off x="7689890" y="4582668"/>
                  <a:ext cx="264960" cy="204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60">
              <p14:nvContentPartPr>
                <p14:cNvPr id="170" name="Ink 169">
                  <a:extLst>
                    <a:ext uri="{FF2B5EF4-FFF2-40B4-BE49-F238E27FC236}">
                      <a16:creationId xmlns:a16="http://schemas.microsoft.com/office/drawing/2014/main" id="{4D6FD497-041B-1586-B599-795DFB849ACB}"/>
                    </a:ext>
                  </a:extLst>
                </p14:cNvPr>
                <p14:cNvContentPartPr/>
                <p14:nvPr/>
              </p14:nvContentPartPr>
              <p14:xfrm>
                <a:off x="7983650" y="4581588"/>
                <a:ext cx="122760" cy="171000"/>
              </p14:xfrm>
            </p:contentPart>
          </mc:Choice>
          <mc:Fallback>
            <p:pic>
              <p:nvPicPr>
                <p:cNvPr id="170" name="Ink 169">
                  <a:extLst>
                    <a:ext uri="{FF2B5EF4-FFF2-40B4-BE49-F238E27FC236}">
                      <a16:creationId xmlns:a16="http://schemas.microsoft.com/office/drawing/2014/main" id="{4D6FD497-041B-1586-B599-795DFB849ACB}"/>
                    </a:ext>
                  </a:extLst>
                </p:cNvPr>
                <p:cNvPicPr/>
                <p:nvPr/>
              </p:nvPicPr>
              <p:blipFill>
                <a:blip r:embed="rId261"/>
                <a:stretch>
                  <a:fillRect/>
                </a:stretch>
              </p:blipFill>
              <p:spPr>
                <a:xfrm>
                  <a:off x="7975010" y="4572948"/>
                  <a:ext cx="140400" cy="188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62">
              <p14:nvContentPartPr>
                <p14:cNvPr id="171" name="Ink 170">
                  <a:extLst>
                    <a:ext uri="{FF2B5EF4-FFF2-40B4-BE49-F238E27FC236}">
                      <a16:creationId xmlns:a16="http://schemas.microsoft.com/office/drawing/2014/main" id="{A8E0EE6B-8BDE-CFE0-0113-C5D77425AD6D}"/>
                    </a:ext>
                  </a:extLst>
                </p14:cNvPr>
                <p14:cNvContentPartPr/>
                <p14:nvPr/>
              </p14:nvContentPartPr>
              <p14:xfrm>
                <a:off x="8115770" y="4636668"/>
                <a:ext cx="123840" cy="60480"/>
              </p14:xfrm>
            </p:contentPart>
          </mc:Choice>
          <mc:Fallback>
            <p:pic>
              <p:nvPicPr>
                <p:cNvPr id="171" name="Ink 170">
                  <a:extLst>
                    <a:ext uri="{FF2B5EF4-FFF2-40B4-BE49-F238E27FC236}">
                      <a16:creationId xmlns:a16="http://schemas.microsoft.com/office/drawing/2014/main" id="{A8E0EE6B-8BDE-CFE0-0113-C5D77425AD6D}"/>
                    </a:ext>
                  </a:extLst>
                </p:cNvPr>
                <p:cNvPicPr/>
                <p:nvPr/>
              </p:nvPicPr>
              <p:blipFill>
                <a:blip r:embed="rId263"/>
                <a:stretch>
                  <a:fillRect/>
                </a:stretch>
              </p:blipFill>
              <p:spPr>
                <a:xfrm>
                  <a:off x="8107130" y="4627668"/>
                  <a:ext cx="141480" cy="78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64">
              <p14:nvContentPartPr>
                <p14:cNvPr id="172" name="Ink 171">
                  <a:extLst>
                    <a:ext uri="{FF2B5EF4-FFF2-40B4-BE49-F238E27FC236}">
                      <a16:creationId xmlns:a16="http://schemas.microsoft.com/office/drawing/2014/main" id="{8F1C3130-47C6-61F8-08AC-AEF52589BFC0}"/>
                    </a:ext>
                  </a:extLst>
                </p14:cNvPr>
                <p14:cNvContentPartPr/>
                <p14:nvPr/>
              </p14:nvContentPartPr>
              <p14:xfrm>
                <a:off x="8105330" y="4559988"/>
                <a:ext cx="184320" cy="189720"/>
              </p14:xfrm>
            </p:contentPart>
          </mc:Choice>
          <mc:Fallback>
            <p:pic>
              <p:nvPicPr>
                <p:cNvPr id="172" name="Ink 171">
                  <a:extLst>
                    <a:ext uri="{FF2B5EF4-FFF2-40B4-BE49-F238E27FC236}">
                      <a16:creationId xmlns:a16="http://schemas.microsoft.com/office/drawing/2014/main" id="{8F1C3130-47C6-61F8-08AC-AEF52589BFC0}"/>
                    </a:ext>
                  </a:extLst>
                </p:cNvPr>
                <p:cNvPicPr/>
                <p:nvPr/>
              </p:nvPicPr>
              <p:blipFill>
                <a:blip r:embed="rId265"/>
                <a:stretch>
                  <a:fillRect/>
                </a:stretch>
              </p:blipFill>
              <p:spPr>
                <a:xfrm>
                  <a:off x="8096330" y="4550988"/>
                  <a:ext cx="201960" cy="207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66">
              <p14:nvContentPartPr>
                <p14:cNvPr id="173" name="Ink 172">
                  <a:extLst>
                    <a:ext uri="{FF2B5EF4-FFF2-40B4-BE49-F238E27FC236}">
                      <a16:creationId xmlns:a16="http://schemas.microsoft.com/office/drawing/2014/main" id="{DD66814A-C54A-27F0-33AB-C7F7D9B83396}"/>
                    </a:ext>
                  </a:extLst>
                </p14:cNvPr>
                <p14:cNvContentPartPr/>
                <p14:nvPr/>
              </p14:nvContentPartPr>
              <p14:xfrm>
                <a:off x="8229530" y="4207908"/>
                <a:ext cx="335520" cy="208080"/>
              </p14:xfrm>
            </p:contentPart>
          </mc:Choice>
          <mc:Fallback>
            <p:pic>
              <p:nvPicPr>
                <p:cNvPr id="173" name="Ink 172">
                  <a:extLst>
                    <a:ext uri="{FF2B5EF4-FFF2-40B4-BE49-F238E27FC236}">
                      <a16:creationId xmlns:a16="http://schemas.microsoft.com/office/drawing/2014/main" id="{DD66814A-C54A-27F0-33AB-C7F7D9B83396}"/>
                    </a:ext>
                  </a:extLst>
                </p:cNvPr>
                <p:cNvPicPr/>
                <p:nvPr/>
              </p:nvPicPr>
              <p:blipFill>
                <a:blip r:embed="rId267"/>
                <a:stretch>
                  <a:fillRect/>
                </a:stretch>
              </p:blipFill>
              <p:spPr>
                <a:xfrm>
                  <a:off x="8220530" y="4199268"/>
                  <a:ext cx="353160" cy="2257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78" name="Group 177">
            <a:extLst>
              <a:ext uri="{FF2B5EF4-FFF2-40B4-BE49-F238E27FC236}">
                <a16:creationId xmlns:a16="http://schemas.microsoft.com/office/drawing/2014/main" id="{A0E22E6F-D7B9-325E-8E5F-3F1C32A6BF34}"/>
              </a:ext>
            </a:extLst>
          </p:cNvPr>
          <p:cNvGrpSpPr/>
          <p:nvPr/>
        </p:nvGrpSpPr>
        <p:grpSpPr>
          <a:xfrm>
            <a:off x="8851250" y="4372428"/>
            <a:ext cx="638280" cy="373320"/>
            <a:chOff x="8851250" y="4372428"/>
            <a:chExt cx="638280" cy="3733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268">
              <p14:nvContentPartPr>
                <p14:cNvPr id="175" name="Ink 174">
                  <a:extLst>
                    <a:ext uri="{FF2B5EF4-FFF2-40B4-BE49-F238E27FC236}">
                      <a16:creationId xmlns:a16="http://schemas.microsoft.com/office/drawing/2014/main" id="{0B3A992D-F61D-F68B-93D3-1FC1AE81D62C}"/>
                    </a:ext>
                  </a:extLst>
                </p14:cNvPr>
                <p14:cNvContentPartPr/>
                <p14:nvPr/>
              </p14:nvContentPartPr>
              <p14:xfrm>
                <a:off x="8851250" y="4372428"/>
                <a:ext cx="96840" cy="373320"/>
              </p14:xfrm>
            </p:contentPart>
          </mc:Choice>
          <mc:Fallback>
            <p:pic>
              <p:nvPicPr>
                <p:cNvPr id="175" name="Ink 174">
                  <a:extLst>
                    <a:ext uri="{FF2B5EF4-FFF2-40B4-BE49-F238E27FC236}">
                      <a16:creationId xmlns:a16="http://schemas.microsoft.com/office/drawing/2014/main" id="{0B3A992D-F61D-F68B-93D3-1FC1AE81D62C}"/>
                    </a:ext>
                  </a:extLst>
                </p:cNvPr>
                <p:cNvPicPr/>
                <p:nvPr/>
              </p:nvPicPr>
              <p:blipFill>
                <a:blip r:embed="rId269"/>
                <a:stretch>
                  <a:fillRect/>
                </a:stretch>
              </p:blipFill>
              <p:spPr>
                <a:xfrm>
                  <a:off x="8842610" y="4363788"/>
                  <a:ext cx="114480" cy="390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70">
              <p14:nvContentPartPr>
                <p14:cNvPr id="176" name="Ink 175">
                  <a:extLst>
                    <a:ext uri="{FF2B5EF4-FFF2-40B4-BE49-F238E27FC236}">
                      <a16:creationId xmlns:a16="http://schemas.microsoft.com/office/drawing/2014/main" id="{F497BD68-8EE0-9183-F562-37200FFCB61B}"/>
                    </a:ext>
                  </a:extLst>
                </p14:cNvPr>
                <p14:cNvContentPartPr/>
                <p14:nvPr/>
              </p14:nvContentPartPr>
              <p14:xfrm>
                <a:off x="9018290" y="4435788"/>
                <a:ext cx="138960" cy="235440"/>
              </p14:xfrm>
            </p:contentPart>
          </mc:Choice>
          <mc:Fallback>
            <p:pic>
              <p:nvPicPr>
                <p:cNvPr id="176" name="Ink 175">
                  <a:extLst>
                    <a:ext uri="{FF2B5EF4-FFF2-40B4-BE49-F238E27FC236}">
                      <a16:creationId xmlns:a16="http://schemas.microsoft.com/office/drawing/2014/main" id="{F497BD68-8EE0-9183-F562-37200FFCB61B}"/>
                    </a:ext>
                  </a:extLst>
                </p:cNvPr>
                <p:cNvPicPr/>
                <p:nvPr/>
              </p:nvPicPr>
              <p:blipFill>
                <a:blip r:embed="rId271"/>
                <a:stretch>
                  <a:fillRect/>
                </a:stretch>
              </p:blipFill>
              <p:spPr>
                <a:xfrm>
                  <a:off x="9009290" y="4427148"/>
                  <a:ext cx="156600" cy="253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72">
              <p14:nvContentPartPr>
                <p14:cNvPr id="177" name="Ink 176">
                  <a:extLst>
                    <a:ext uri="{FF2B5EF4-FFF2-40B4-BE49-F238E27FC236}">
                      <a16:creationId xmlns:a16="http://schemas.microsoft.com/office/drawing/2014/main" id="{5ABA3940-2168-8E5D-2F78-158265B6E01D}"/>
                    </a:ext>
                  </a:extLst>
                </p14:cNvPr>
                <p14:cNvContentPartPr/>
                <p14:nvPr/>
              </p14:nvContentPartPr>
              <p14:xfrm>
                <a:off x="9241130" y="4538028"/>
                <a:ext cx="248400" cy="114120"/>
              </p14:xfrm>
            </p:contentPart>
          </mc:Choice>
          <mc:Fallback>
            <p:pic>
              <p:nvPicPr>
                <p:cNvPr id="177" name="Ink 176">
                  <a:extLst>
                    <a:ext uri="{FF2B5EF4-FFF2-40B4-BE49-F238E27FC236}">
                      <a16:creationId xmlns:a16="http://schemas.microsoft.com/office/drawing/2014/main" id="{5ABA3940-2168-8E5D-2F78-158265B6E01D}"/>
                    </a:ext>
                  </a:extLst>
                </p:cNvPr>
                <p:cNvPicPr/>
                <p:nvPr/>
              </p:nvPicPr>
              <p:blipFill>
                <a:blip r:embed="rId273"/>
                <a:stretch>
                  <a:fillRect/>
                </a:stretch>
              </p:blipFill>
              <p:spPr>
                <a:xfrm>
                  <a:off x="9232130" y="4529028"/>
                  <a:ext cx="266040" cy="131760"/>
                </a:xfrm>
                <a:prstGeom prst="rect">
                  <a:avLst/>
                </a:prstGeom>
              </p:spPr>
            </p:pic>
          </mc:Fallback>
        </mc:AlternateContent>
      </p:grpSp>
    </p:spTree>
    <p:extLst>
      <p:ext uri="{BB962C8B-B14F-4D97-AF65-F5344CB8AC3E}">
        <p14:creationId xmlns:p14="http://schemas.microsoft.com/office/powerpoint/2010/main" val="57381263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54EBE33-29F4-3251-4002-5EABD5D3608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1881BD4D-446E-5F73-7E20-357B49AC13D4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b="10322"/>
          <a:stretch/>
        </p:blipFill>
        <p:spPr>
          <a:xfrm>
            <a:off x="2043" y="-45309"/>
            <a:ext cx="12189957" cy="6150114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0FD4A2D7-F39F-71E3-F197-D2E843AE9779}"/>
              </a:ext>
            </a:extLst>
          </p:cNvPr>
          <p:cNvSpPr txBox="1"/>
          <p:nvPr/>
        </p:nvSpPr>
        <p:spPr>
          <a:xfrm>
            <a:off x="0" y="6104805"/>
            <a:ext cx="11780556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SY" sz="2000" dirty="0">
                <a:latin typeface="Dubai" panose="020B0503030403030204" pitchFamily="34" charset="-78"/>
                <a:cs typeface="Dubai" panose="020B0503030403030204" pitchFamily="34" charset="-78"/>
              </a:rPr>
              <a:t>وحدة الكتلة القياسية هي "الكيلوغرام".في عام 1887، تم قبول المعيار للكيلوغرام على أنه كتلة أسطوانة من سبيكة البلاتين-الإيريديوم. في عام 2018، تم إعادة تعريف الكيلوغرام بناءً على ثابت بلانك اعتمادًا على ميكانيكا الكم.</a:t>
            </a:r>
            <a:endParaRPr lang="en-US" sz="2000" dirty="0">
              <a:latin typeface="Dubai" panose="020B0503030403030204" pitchFamily="34" charset="-78"/>
              <a:cs typeface="Dubai" panose="020B0503030403030204" pitchFamily="34" charset="-78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E2C8C346-3C41-C048-1C38-219515A69F77}"/>
              </a:ext>
            </a:extLst>
          </p:cNvPr>
          <p:cNvSpPr txBox="1"/>
          <p:nvPr/>
        </p:nvSpPr>
        <p:spPr>
          <a:xfrm>
            <a:off x="4580536" y="145812"/>
            <a:ext cx="355690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SY" sz="3600" b="1" dirty="0">
                <a:latin typeface="Dubai" panose="020B0503030403030204" pitchFamily="34" charset="-78"/>
                <a:cs typeface="Dubai" panose="020B0503030403030204" pitchFamily="34" charset="-78"/>
              </a:rPr>
              <a:t>الكتلة</a:t>
            </a:r>
            <a:endParaRPr lang="en-US" sz="3600" b="1" dirty="0"/>
          </a:p>
        </p:txBody>
      </p:sp>
    </p:spTree>
    <p:extLst>
      <p:ext uri="{BB962C8B-B14F-4D97-AF65-F5344CB8AC3E}">
        <p14:creationId xmlns:p14="http://schemas.microsoft.com/office/powerpoint/2010/main" val="325648167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BF483E7-8CCE-B304-13DB-B5FC48506D0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2D64456A-AC42-62FD-AAA4-AB2C926D4D5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21" y="0"/>
            <a:ext cx="12189957" cy="685800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9759B81D-FF17-DF6A-3D1A-18C999A14BF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124086" y="5626501"/>
            <a:ext cx="1066892" cy="12314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217106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C4EF57E-3C03-E458-8B8C-C714F539711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3ED03145-455E-522E-16A3-110B37C8E08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21" y="0"/>
            <a:ext cx="12189957" cy="685800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01ACB792-F5CA-A295-AB69-CA437DF9FFF9}"/>
              </a:ext>
            </a:extLst>
          </p:cNvPr>
          <p:cNvSpPr txBox="1"/>
          <p:nvPr/>
        </p:nvSpPr>
        <p:spPr>
          <a:xfrm>
            <a:off x="7895304" y="1214252"/>
            <a:ext cx="4047556" cy="328551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 algn="r" rtl="1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ar-SY" sz="2000" b="1" dirty="0">
              <a:latin typeface="Dubai" panose="020B0503030403030204" pitchFamily="34" charset="-78"/>
              <a:cs typeface="Dubai" panose="020B0503030403030204" pitchFamily="34" charset="-78"/>
            </a:endParaRPr>
          </a:p>
          <a:p>
            <a:pPr marL="285750" indent="-285750" algn="r" rtl="1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ar-SY" sz="2000" dirty="0">
                <a:latin typeface="Dubai" panose="020B0503030403030204" pitchFamily="34" charset="-78"/>
                <a:cs typeface="Dubai" panose="020B0503030403030204" pitchFamily="34" charset="-78"/>
              </a:rPr>
              <a:t>وحدة الزمن القياسية هي "الثانية".</a:t>
            </a:r>
          </a:p>
          <a:p>
            <a:pPr marL="285750" indent="-285750" algn="r" rtl="1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ar-SY" sz="2000" dirty="0">
                <a:latin typeface="Dubai" panose="020B0503030403030204" pitchFamily="34" charset="-78"/>
                <a:cs typeface="Dubai" panose="020B0503030403030204" pitchFamily="34" charset="-78"/>
              </a:rPr>
              <a:t>حتى عام 1960، كانت الثانية تُعرف على أنها 1/86400 من يوم شمسي.</a:t>
            </a:r>
          </a:p>
          <a:p>
            <a:pPr marL="285750" indent="-285750" algn="r" rtl="1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ar-SY" sz="2000" dirty="0">
                <a:latin typeface="Dubai" panose="020B0503030403030204" pitchFamily="34" charset="-78"/>
                <a:cs typeface="Dubai" panose="020B0503030403030204" pitchFamily="34" charset="-78"/>
              </a:rPr>
              <a:t>في عام 1967، تم تعريف الثانية استنادًا إلى اهتزازات ذرة السيزيوم (9,192,631,770 اهتزازة).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0A67C4F7-8A63-E2A3-FC8E-F410DC1F08BF}"/>
              </a:ext>
            </a:extLst>
          </p:cNvPr>
          <p:cNvSpPr txBox="1"/>
          <p:nvPr/>
        </p:nvSpPr>
        <p:spPr>
          <a:xfrm>
            <a:off x="2359742" y="184044"/>
            <a:ext cx="617465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SY" sz="3600" b="1" dirty="0">
                <a:latin typeface="Dubai" panose="020B0503030403030204" pitchFamily="34" charset="-78"/>
                <a:cs typeface="Dubai" panose="020B0503030403030204" pitchFamily="34" charset="-78"/>
              </a:rPr>
              <a:t>الزمن</a:t>
            </a:r>
            <a:endParaRPr lang="en-US" sz="3600" b="1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5818A38D-491D-FBAE-1409-62E681F070B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124086" y="5626501"/>
            <a:ext cx="1066892" cy="12314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014448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5DAEA19-8BEC-DE72-D8E4-D2F585E1787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2AE3E08-4274-1EE2-FDA1-8C22CF9B01C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21" y="0"/>
            <a:ext cx="12189957" cy="685800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48EFA0E1-0096-9FCF-6445-1CA7FF4D9D3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124086" y="5626501"/>
            <a:ext cx="1066892" cy="1231499"/>
          </a:xfrm>
          <a:prstGeom prst="rect">
            <a:avLst/>
          </a:prstGeom>
        </p:spPr>
      </p:pic>
      <p:grpSp>
        <p:nvGrpSpPr>
          <p:cNvPr id="7" name="Group 6">
            <a:extLst>
              <a:ext uri="{FF2B5EF4-FFF2-40B4-BE49-F238E27FC236}">
                <a16:creationId xmlns:a16="http://schemas.microsoft.com/office/drawing/2014/main" id="{F7D08AD2-D5D5-E747-D558-258BABC85542}"/>
              </a:ext>
            </a:extLst>
          </p:cNvPr>
          <p:cNvGrpSpPr/>
          <p:nvPr/>
        </p:nvGrpSpPr>
        <p:grpSpPr>
          <a:xfrm>
            <a:off x="848810" y="1445268"/>
            <a:ext cx="460800" cy="351720"/>
            <a:chOff x="848810" y="1445268"/>
            <a:chExt cx="460800" cy="3517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4">
              <p14:nvContentPartPr>
                <p14:cNvPr id="2" name="Ink 1">
                  <a:extLst>
                    <a:ext uri="{FF2B5EF4-FFF2-40B4-BE49-F238E27FC236}">
                      <a16:creationId xmlns:a16="http://schemas.microsoft.com/office/drawing/2014/main" id="{531E6488-829C-2157-E6B2-1E63D71F824C}"/>
                    </a:ext>
                  </a:extLst>
                </p14:cNvPr>
                <p14:cNvContentPartPr/>
                <p14:nvPr/>
              </p14:nvContentPartPr>
              <p14:xfrm>
                <a:off x="848810" y="1498548"/>
                <a:ext cx="204840" cy="294480"/>
              </p14:xfrm>
            </p:contentPart>
          </mc:Choice>
          <mc:Fallback>
            <p:pic>
              <p:nvPicPr>
                <p:cNvPr id="2" name="Ink 1">
                  <a:extLst>
                    <a:ext uri="{FF2B5EF4-FFF2-40B4-BE49-F238E27FC236}">
                      <a16:creationId xmlns:a16="http://schemas.microsoft.com/office/drawing/2014/main" id="{531E6488-829C-2157-E6B2-1E63D71F824C}"/>
                    </a:ext>
                  </a:extLst>
                </p:cNvPr>
                <p:cNvPicPr/>
                <p:nvPr/>
              </p:nvPicPr>
              <p:blipFill>
                <a:blip r:embed="rId5"/>
                <a:stretch>
                  <a:fillRect/>
                </a:stretch>
              </p:blipFill>
              <p:spPr>
                <a:xfrm>
                  <a:off x="840170" y="1489908"/>
                  <a:ext cx="222480" cy="312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">
              <p14:nvContentPartPr>
                <p14:cNvPr id="5" name="Ink 4">
                  <a:extLst>
                    <a:ext uri="{FF2B5EF4-FFF2-40B4-BE49-F238E27FC236}">
                      <a16:creationId xmlns:a16="http://schemas.microsoft.com/office/drawing/2014/main" id="{050D4F58-3550-BD7E-D0AD-8D2A15DC373E}"/>
                    </a:ext>
                  </a:extLst>
                </p14:cNvPr>
                <p14:cNvContentPartPr/>
                <p14:nvPr/>
              </p14:nvContentPartPr>
              <p14:xfrm>
                <a:off x="1060850" y="1445268"/>
                <a:ext cx="248760" cy="351720"/>
              </p14:xfrm>
            </p:contentPart>
          </mc:Choice>
          <mc:Fallback>
            <p:pic>
              <p:nvPicPr>
                <p:cNvPr id="5" name="Ink 4">
                  <a:extLst>
                    <a:ext uri="{FF2B5EF4-FFF2-40B4-BE49-F238E27FC236}">
                      <a16:creationId xmlns:a16="http://schemas.microsoft.com/office/drawing/2014/main" id="{050D4F58-3550-BD7E-D0AD-8D2A15DC373E}"/>
                    </a:ext>
                  </a:extLst>
                </p:cNvPr>
                <p:cNvPicPr/>
                <p:nvPr/>
              </p:nvPicPr>
              <p:blipFill>
                <a:blip r:embed="rId7"/>
                <a:stretch>
                  <a:fillRect/>
                </a:stretch>
              </p:blipFill>
              <p:spPr>
                <a:xfrm>
                  <a:off x="1052210" y="1436268"/>
                  <a:ext cx="266400" cy="3693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3" name="Group 12">
            <a:extLst>
              <a:ext uri="{FF2B5EF4-FFF2-40B4-BE49-F238E27FC236}">
                <a16:creationId xmlns:a16="http://schemas.microsoft.com/office/drawing/2014/main" id="{598ABA7A-D507-404A-1D61-5F9BAA985CE1}"/>
              </a:ext>
            </a:extLst>
          </p:cNvPr>
          <p:cNvGrpSpPr/>
          <p:nvPr/>
        </p:nvGrpSpPr>
        <p:grpSpPr>
          <a:xfrm>
            <a:off x="1741250" y="1426548"/>
            <a:ext cx="756720" cy="378000"/>
            <a:chOff x="1741250" y="1426548"/>
            <a:chExt cx="756720" cy="3780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8">
              <p14:nvContentPartPr>
                <p14:cNvPr id="8" name="Ink 7">
                  <a:extLst>
                    <a:ext uri="{FF2B5EF4-FFF2-40B4-BE49-F238E27FC236}">
                      <a16:creationId xmlns:a16="http://schemas.microsoft.com/office/drawing/2014/main" id="{567ABC6A-56EF-CF51-640B-86E9E0FEF687}"/>
                    </a:ext>
                  </a:extLst>
                </p14:cNvPr>
                <p14:cNvContentPartPr/>
                <p14:nvPr/>
              </p14:nvContentPartPr>
              <p14:xfrm>
                <a:off x="1741250" y="1525548"/>
                <a:ext cx="182520" cy="266400"/>
              </p14:xfrm>
            </p:contentPart>
          </mc:Choice>
          <mc:Fallback>
            <p:pic>
              <p:nvPicPr>
                <p:cNvPr id="8" name="Ink 7">
                  <a:extLst>
                    <a:ext uri="{FF2B5EF4-FFF2-40B4-BE49-F238E27FC236}">
                      <a16:creationId xmlns:a16="http://schemas.microsoft.com/office/drawing/2014/main" id="{567ABC6A-56EF-CF51-640B-86E9E0FEF687}"/>
                    </a:ext>
                  </a:extLst>
                </p:cNvPr>
                <p:cNvPicPr/>
                <p:nvPr/>
              </p:nvPicPr>
              <p:blipFill>
                <a:blip r:embed="rId9"/>
                <a:stretch>
                  <a:fillRect/>
                </a:stretch>
              </p:blipFill>
              <p:spPr>
                <a:xfrm>
                  <a:off x="1732610" y="1516548"/>
                  <a:ext cx="200160" cy="284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">
              <p14:nvContentPartPr>
                <p14:cNvPr id="9" name="Ink 8">
                  <a:extLst>
                    <a:ext uri="{FF2B5EF4-FFF2-40B4-BE49-F238E27FC236}">
                      <a16:creationId xmlns:a16="http://schemas.microsoft.com/office/drawing/2014/main" id="{0AA7FAC2-29FB-A1C6-0B7B-FAD08C95192E}"/>
                    </a:ext>
                  </a:extLst>
                </p14:cNvPr>
                <p14:cNvContentPartPr/>
                <p14:nvPr/>
              </p14:nvContentPartPr>
              <p14:xfrm>
                <a:off x="1898210" y="1640388"/>
                <a:ext cx="221040" cy="164160"/>
              </p14:xfrm>
            </p:contentPart>
          </mc:Choice>
          <mc:Fallback>
            <p:pic>
              <p:nvPicPr>
                <p:cNvPr id="9" name="Ink 8">
                  <a:extLst>
                    <a:ext uri="{FF2B5EF4-FFF2-40B4-BE49-F238E27FC236}">
                      <a16:creationId xmlns:a16="http://schemas.microsoft.com/office/drawing/2014/main" id="{0AA7FAC2-29FB-A1C6-0B7B-FAD08C95192E}"/>
                    </a:ext>
                  </a:extLst>
                </p:cNvPr>
                <p:cNvPicPr/>
                <p:nvPr/>
              </p:nvPicPr>
              <p:blipFill>
                <a:blip r:embed="rId11"/>
                <a:stretch>
                  <a:fillRect/>
                </a:stretch>
              </p:blipFill>
              <p:spPr>
                <a:xfrm>
                  <a:off x="1889210" y="1631388"/>
                  <a:ext cx="238680" cy="181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">
              <p14:nvContentPartPr>
                <p14:cNvPr id="11" name="Ink 10">
                  <a:extLst>
                    <a:ext uri="{FF2B5EF4-FFF2-40B4-BE49-F238E27FC236}">
                      <a16:creationId xmlns:a16="http://schemas.microsoft.com/office/drawing/2014/main" id="{06BE2FB7-E0C2-A3F7-AA67-E5F16177ECFB}"/>
                    </a:ext>
                  </a:extLst>
                </p14:cNvPr>
                <p14:cNvContentPartPr/>
                <p14:nvPr/>
              </p14:nvContentPartPr>
              <p14:xfrm>
                <a:off x="2162450" y="1426548"/>
                <a:ext cx="305640" cy="374760"/>
              </p14:xfrm>
            </p:contentPart>
          </mc:Choice>
          <mc:Fallback>
            <p:pic>
              <p:nvPicPr>
                <p:cNvPr id="11" name="Ink 10">
                  <a:extLst>
                    <a:ext uri="{FF2B5EF4-FFF2-40B4-BE49-F238E27FC236}">
                      <a16:creationId xmlns:a16="http://schemas.microsoft.com/office/drawing/2014/main" id="{06BE2FB7-E0C2-A3F7-AA67-E5F16177ECFB}"/>
                    </a:ext>
                  </a:extLst>
                </p:cNvPr>
                <p:cNvPicPr/>
                <p:nvPr/>
              </p:nvPicPr>
              <p:blipFill>
                <a:blip r:embed="rId13"/>
                <a:stretch>
                  <a:fillRect/>
                </a:stretch>
              </p:blipFill>
              <p:spPr>
                <a:xfrm>
                  <a:off x="2153810" y="1417908"/>
                  <a:ext cx="323280" cy="392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">
              <p14:nvContentPartPr>
                <p14:cNvPr id="12" name="Ink 11">
                  <a:extLst>
                    <a:ext uri="{FF2B5EF4-FFF2-40B4-BE49-F238E27FC236}">
                      <a16:creationId xmlns:a16="http://schemas.microsoft.com/office/drawing/2014/main" id="{6E4D1C97-8E89-074C-9BD0-71400F18C211}"/>
                    </a:ext>
                  </a:extLst>
                </p14:cNvPr>
                <p14:cNvContentPartPr/>
                <p14:nvPr/>
              </p14:nvContentPartPr>
              <p14:xfrm>
                <a:off x="2310770" y="1604388"/>
                <a:ext cx="187200" cy="47520"/>
              </p14:xfrm>
            </p:contentPart>
          </mc:Choice>
          <mc:Fallback>
            <p:pic>
              <p:nvPicPr>
                <p:cNvPr id="12" name="Ink 11">
                  <a:extLst>
                    <a:ext uri="{FF2B5EF4-FFF2-40B4-BE49-F238E27FC236}">
                      <a16:creationId xmlns:a16="http://schemas.microsoft.com/office/drawing/2014/main" id="{6E4D1C97-8E89-074C-9BD0-71400F18C211}"/>
                    </a:ext>
                  </a:extLst>
                </p:cNvPr>
                <p:cNvPicPr/>
                <p:nvPr/>
              </p:nvPicPr>
              <p:blipFill>
                <a:blip r:embed="rId15"/>
                <a:stretch>
                  <a:fillRect/>
                </a:stretch>
              </p:blipFill>
              <p:spPr>
                <a:xfrm>
                  <a:off x="2301770" y="1595748"/>
                  <a:ext cx="204840" cy="651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7" name="Group 16">
            <a:extLst>
              <a:ext uri="{FF2B5EF4-FFF2-40B4-BE49-F238E27FC236}">
                <a16:creationId xmlns:a16="http://schemas.microsoft.com/office/drawing/2014/main" id="{D2996B19-460C-6950-6E21-47E5DF2C5E92}"/>
              </a:ext>
            </a:extLst>
          </p:cNvPr>
          <p:cNvGrpSpPr/>
          <p:nvPr/>
        </p:nvGrpSpPr>
        <p:grpSpPr>
          <a:xfrm>
            <a:off x="3067490" y="1552188"/>
            <a:ext cx="204120" cy="129240"/>
            <a:chOff x="3067490" y="1552188"/>
            <a:chExt cx="204120" cy="1292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6">
              <p14:nvContentPartPr>
                <p14:cNvPr id="14" name="Ink 13">
                  <a:extLst>
                    <a:ext uri="{FF2B5EF4-FFF2-40B4-BE49-F238E27FC236}">
                      <a16:creationId xmlns:a16="http://schemas.microsoft.com/office/drawing/2014/main" id="{F626292A-B6EF-9B77-1FD2-D545C10E8766}"/>
                    </a:ext>
                  </a:extLst>
                </p14:cNvPr>
                <p14:cNvContentPartPr/>
                <p14:nvPr/>
              </p14:nvContentPartPr>
              <p14:xfrm>
                <a:off x="3097010" y="1637868"/>
                <a:ext cx="174240" cy="43560"/>
              </p14:xfrm>
            </p:contentPart>
          </mc:Choice>
          <mc:Fallback>
            <p:pic>
              <p:nvPicPr>
                <p:cNvPr id="14" name="Ink 13">
                  <a:extLst>
                    <a:ext uri="{FF2B5EF4-FFF2-40B4-BE49-F238E27FC236}">
                      <a16:creationId xmlns:a16="http://schemas.microsoft.com/office/drawing/2014/main" id="{F626292A-B6EF-9B77-1FD2-D545C10E8766}"/>
                    </a:ext>
                  </a:extLst>
                </p:cNvPr>
                <p:cNvPicPr/>
                <p:nvPr/>
              </p:nvPicPr>
              <p:blipFill>
                <a:blip r:embed="rId17"/>
                <a:stretch>
                  <a:fillRect/>
                </a:stretch>
              </p:blipFill>
              <p:spPr>
                <a:xfrm>
                  <a:off x="3088370" y="1629228"/>
                  <a:ext cx="191880" cy="61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8">
              <p14:nvContentPartPr>
                <p14:cNvPr id="15" name="Ink 14">
                  <a:extLst>
                    <a:ext uri="{FF2B5EF4-FFF2-40B4-BE49-F238E27FC236}">
                      <a16:creationId xmlns:a16="http://schemas.microsoft.com/office/drawing/2014/main" id="{86E56779-BF03-A238-AD2D-6BED3DD41273}"/>
                    </a:ext>
                  </a:extLst>
                </p14:cNvPr>
                <p14:cNvContentPartPr/>
                <p14:nvPr/>
              </p14:nvContentPartPr>
              <p14:xfrm>
                <a:off x="3067490" y="1552188"/>
                <a:ext cx="204120" cy="70560"/>
              </p14:xfrm>
            </p:contentPart>
          </mc:Choice>
          <mc:Fallback>
            <p:pic>
              <p:nvPicPr>
                <p:cNvPr id="15" name="Ink 14">
                  <a:extLst>
                    <a:ext uri="{FF2B5EF4-FFF2-40B4-BE49-F238E27FC236}">
                      <a16:creationId xmlns:a16="http://schemas.microsoft.com/office/drawing/2014/main" id="{86E56779-BF03-A238-AD2D-6BED3DD41273}"/>
                    </a:ext>
                  </a:extLst>
                </p:cNvPr>
                <p:cNvPicPr/>
                <p:nvPr/>
              </p:nvPicPr>
              <p:blipFill>
                <a:blip r:embed="rId19"/>
                <a:stretch>
                  <a:fillRect/>
                </a:stretch>
              </p:blipFill>
              <p:spPr>
                <a:xfrm>
                  <a:off x="3058490" y="1543188"/>
                  <a:ext cx="221760" cy="8820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20">
            <p14:nvContentPartPr>
              <p14:cNvPr id="16" name="Ink 15">
                <a:extLst>
                  <a:ext uri="{FF2B5EF4-FFF2-40B4-BE49-F238E27FC236}">
                    <a16:creationId xmlns:a16="http://schemas.microsoft.com/office/drawing/2014/main" id="{7ED7751C-EEA0-F822-B8EB-AF88D0E1B490}"/>
                  </a:ext>
                </a:extLst>
              </p14:cNvPr>
              <p14:cNvContentPartPr/>
              <p14:nvPr/>
            </p14:nvContentPartPr>
            <p14:xfrm>
              <a:off x="6762530" y="1466868"/>
              <a:ext cx="268560" cy="322560"/>
            </p14:xfrm>
          </p:contentPart>
        </mc:Choice>
        <mc:Fallback>
          <p:pic>
            <p:nvPicPr>
              <p:cNvPr id="16" name="Ink 15">
                <a:extLst>
                  <a:ext uri="{FF2B5EF4-FFF2-40B4-BE49-F238E27FC236}">
                    <a16:creationId xmlns:a16="http://schemas.microsoft.com/office/drawing/2014/main" id="{7ED7751C-EEA0-F822-B8EB-AF88D0E1B490}"/>
                  </a:ext>
                </a:extLst>
              </p:cNvPr>
              <p:cNvPicPr/>
              <p:nvPr/>
            </p:nvPicPr>
            <p:blipFill>
              <a:blip r:embed="rId21"/>
              <a:stretch>
                <a:fillRect/>
              </a:stretch>
            </p:blipFill>
            <p:spPr>
              <a:xfrm>
                <a:off x="6753890" y="1457868"/>
                <a:ext cx="286200" cy="340200"/>
              </a:xfrm>
              <a:prstGeom prst="rect">
                <a:avLst/>
              </a:prstGeom>
            </p:spPr>
          </p:pic>
        </mc:Fallback>
      </mc:AlternateContent>
      <p:grpSp>
        <p:nvGrpSpPr>
          <p:cNvPr id="21" name="Group 20">
            <a:extLst>
              <a:ext uri="{FF2B5EF4-FFF2-40B4-BE49-F238E27FC236}">
                <a16:creationId xmlns:a16="http://schemas.microsoft.com/office/drawing/2014/main" id="{BF4DC9C1-86D7-EBF3-C2FE-BB805CD742E8}"/>
              </a:ext>
            </a:extLst>
          </p:cNvPr>
          <p:cNvGrpSpPr/>
          <p:nvPr/>
        </p:nvGrpSpPr>
        <p:grpSpPr>
          <a:xfrm>
            <a:off x="6897890" y="3222588"/>
            <a:ext cx="805320" cy="246240"/>
            <a:chOff x="6897890" y="3222588"/>
            <a:chExt cx="805320" cy="2462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22">
              <p14:nvContentPartPr>
                <p14:cNvPr id="18" name="Ink 17">
                  <a:extLst>
                    <a:ext uri="{FF2B5EF4-FFF2-40B4-BE49-F238E27FC236}">
                      <a16:creationId xmlns:a16="http://schemas.microsoft.com/office/drawing/2014/main" id="{9837F53D-773E-D837-7539-5927864234CA}"/>
                    </a:ext>
                  </a:extLst>
                </p14:cNvPr>
                <p14:cNvContentPartPr/>
                <p14:nvPr/>
              </p14:nvContentPartPr>
              <p14:xfrm>
                <a:off x="6897890" y="3293508"/>
                <a:ext cx="309240" cy="175320"/>
              </p14:xfrm>
            </p:contentPart>
          </mc:Choice>
          <mc:Fallback>
            <p:pic>
              <p:nvPicPr>
                <p:cNvPr id="18" name="Ink 17">
                  <a:extLst>
                    <a:ext uri="{FF2B5EF4-FFF2-40B4-BE49-F238E27FC236}">
                      <a16:creationId xmlns:a16="http://schemas.microsoft.com/office/drawing/2014/main" id="{9837F53D-773E-D837-7539-5927864234CA}"/>
                    </a:ext>
                  </a:extLst>
                </p:cNvPr>
                <p:cNvPicPr/>
                <p:nvPr/>
              </p:nvPicPr>
              <p:blipFill>
                <a:blip r:embed="rId23"/>
                <a:stretch>
                  <a:fillRect/>
                </a:stretch>
              </p:blipFill>
              <p:spPr>
                <a:xfrm>
                  <a:off x="6889250" y="3284868"/>
                  <a:ext cx="326880" cy="192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4">
              <p14:nvContentPartPr>
                <p14:cNvPr id="19" name="Ink 18">
                  <a:extLst>
                    <a:ext uri="{FF2B5EF4-FFF2-40B4-BE49-F238E27FC236}">
                      <a16:creationId xmlns:a16="http://schemas.microsoft.com/office/drawing/2014/main" id="{584E75B7-EB2E-1801-33F9-D21524CB5A7C}"/>
                    </a:ext>
                  </a:extLst>
                </p14:cNvPr>
                <p14:cNvContentPartPr/>
                <p14:nvPr/>
              </p14:nvContentPartPr>
              <p14:xfrm>
                <a:off x="7415930" y="3222588"/>
                <a:ext cx="124560" cy="196920"/>
              </p14:xfrm>
            </p:contentPart>
          </mc:Choice>
          <mc:Fallback>
            <p:pic>
              <p:nvPicPr>
                <p:cNvPr id="19" name="Ink 18">
                  <a:extLst>
                    <a:ext uri="{FF2B5EF4-FFF2-40B4-BE49-F238E27FC236}">
                      <a16:creationId xmlns:a16="http://schemas.microsoft.com/office/drawing/2014/main" id="{584E75B7-EB2E-1801-33F9-D21524CB5A7C}"/>
                    </a:ext>
                  </a:extLst>
                </p:cNvPr>
                <p:cNvPicPr/>
                <p:nvPr/>
              </p:nvPicPr>
              <p:blipFill>
                <a:blip r:embed="rId25"/>
                <a:stretch>
                  <a:fillRect/>
                </a:stretch>
              </p:blipFill>
              <p:spPr>
                <a:xfrm>
                  <a:off x="7407290" y="3213588"/>
                  <a:ext cx="142200" cy="214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6">
              <p14:nvContentPartPr>
                <p14:cNvPr id="20" name="Ink 19">
                  <a:extLst>
                    <a:ext uri="{FF2B5EF4-FFF2-40B4-BE49-F238E27FC236}">
                      <a16:creationId xmlns:a16="http://schemas.microsoft.com/office/drawing/2014/main" id="{D95DA909-1411-D397-CDB5-4C7265F07946}"/>
                    </a:ext>
                  </a:extLst>
                </p14:cNvPr>
                <p14:cNvContentPartPr/>
                <p14:nvPr/>
              </p14:nvContentPartPr>
              <p14:xfrm>
                <a:off x="7600250" y="3243828"/>
                <a:ext cx="102960" cy="128160"/>
              </p14:xfrm>
            </p:contentPart>
          </mc:Choice>
          <mc:Fallback>
            <p:pic>
              <p:nvPicPr>
                <p:cNvPr id="20" name="Ink 19">
                  <a:extLst>
                    <a:ext uri="{FF2B5EF4-FFF2-40B4-BE49-F238E27FC236}">
                      <a16:creationId xmlns:a16="http://schemas.microsoft.com/office/drawing/2014/main" id="{D95DA909-1411-D397-CDB5-4C7265F07946}"/>
                    </a:ext>
                  </a:extLst>
                </p:cNvPr>
                <p:cNvPicPr/>
                <p:nvPr/>
              </p:nvPicPr>
              <p:blipFill>
                <a:blip r:embed="rId27"/>
                <a:stretch>
                  <a:fillRect/>
                </a:stretch>
              </p:blipFill>
              <p:spPr>
                <a:xfrm>
                  <a:off x="7591250" y="3234828"/>
                  <a:ext cx="120600" cy="1458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8" name="Group 27">
            <a:extLst>
              <a:ext uri="{FF2B5EF4-FFF2-40B4-BE49-F238E27FC236}">
                <a16:creationId xmlns:a16="http://schemas.microsoft.com/office/drawing/2014/main" id="{8236B704-4081-18A6-A8EC-CFC5C8935291}"/>
              </a:ext>
            </a:extLst>
          </p:cNvPr>
          <p:cNvGrpSpPr/>
          <p:nvPr/>
        </p:nvGrpSpPr>
        <p:grpSpPr>
          <a:xfrm>
            <a:off x="7393970" y="3634068"/>
            <a:ext cx="588240" cy="280080"/>
            <a:chOff x="7393970" y="3634068"/>
            <a:chExt cx="588240" cy="2800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28">
              <p14:nvContentPartPr>
                <p14:cNvPr id="22" name="Ink 21">
                  <a:extLst>
                    <a:ext uri="{FF2B5EF4-FFF2-40B4-BE49-F238E27FC236}">
                      <a16:creationId xmlns:a16="http://schemas.microsoft.com/office/drawing/2014/main" id="{2FB40D6B-56A6-A7C8-C363-669775713BF0}"/>
                    </a:ext>
                  </a:extLst>
                </p14:cNvPr>
                <p14:cNvContentPartPr/>
                <p14:nvPr/>
              </p14:nvContentPartPr>
              <p14:xfrm>
                <a:off x="7393970" y="3737028"/>
                <a:ext cx="187560" cy="108000"/>
              </p14:xfrm>
            </p:contentPart>
          </mc:Choice>
          <mc:Fallback>
            <p:pic>
              <p:nvPicPr>
                <p:cNvPr id="22" name="Ink 21">
                  <a:extLst>
                    <a:ext uri="{FF2B5EF4-FFF2-40B4-BE49-F238E27FC236}">
                      <a16:creationId xmlns:a16="http://schemas.microsoft.com/office/drawing/2014/main" id="{2FB40D6B-56A6-A7C8-C363-669775713BF0}"/>
                    </a:ext>
                  </a:extLst>
                </p:cNvPr>
                <p:cNvPicPr/>
                <p:nvPr/>
              </p:nvPicPr>
              <p:blipFill>
                <a:blip r:embed="rId29"/>
                <a:stretch>
                  <a:fillRect/>
                </a:stretch>
              </p:blipFill>
              <p:spPr>
                <a:xfrm>
                  <a:off x="7384970" y="3728028"/>
                  <a:ext cx="205200" cy="125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0">
              <p14:nvContentPartPr>
                <p14:cNvPr id="23" name="Ink 22">
                  <a:extLst>
                    <a:ext uri="{FF2B5EF4-FFF2-40B4-BE49-F238E27FC236}">
                      <a16:creationId xmlns:a16="http://schemas.microsoft.com/office/drawing/2014/main" id="{B121CCA5-360E-77B1-D021-020E2BB751CF}"/>
                    </a:ext>
                  </a:extLst>
                </p14:cNvPr>
                <p14:cNvContentPartPr/>
                <p14:nvPr/>
              </p14:nvContentPartPr>
              <p14:xfrm>
                <a:off x="7687730" y="3708948"/>
                <a:ext cx="115560" cy="205200"/>
              </p14:xfrm>
            </p:contentPart>
          </mc:Choice>
          <mc:Fallback>
            <p:pic>
              <p:nvPicPr>
                <p:cNvPr id="23" name="Ink 22">
                  <a:extLst>
                    <a:ext uri="{FF2B5EF4-FFF2-40B4-BE49-F238E27FC236}">
                      <a16:creationId xmlns:a16="http://schemas.microsoft.com/office/drawing/2014/main" id="{B121CCA5-360E-77B1-D021-020E2BB751CF}"/>
                    </a:ext>
                  </a:extLst>
                </p:cNvPr>
                <p:cNvPicPr/>
                <p:nvPr/>
              </p:nvPicPr>
              <p:blipFill>
                <a:blip r:embed="rId31"/>
                <a:stretch>
                  <a:fillRect/>
                </a:stretch>
              </p:blipFill>
              <p:spPr>
                <a:xfrm>
                  <a:off x="7679090" y="3700308"/>
                  <a:ext cx="133200" cy="222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2">
              <p14:nvContentPartPr>
                <p14:cNvPr id="24" name="Ink 23">
                  <a:extLst>
                    <a:ext uri="{FF2B5EF4-FFF2-40B4-BE49-F238E27FC236}">
                      <a16:creationId xmlns:a16="http://schemas.microsoft.com/office/drawing/2014/main" id="{D57C8FF4-996D-F8E1-A7EE-BD206CD83926}"/>
                    </a:ext>
                  </a:extLst>
                </p14:cNvPr>
                <p14:cNvContentPartPr/>
                <p14:nvPr/>
              </p14:nvContentPartPr>
              <p14:xfrm>
                <a:off x="7836050" y="3634068"/>
                <a:ext cx="146160" cy="279720"/>
              </p14:xfrm>
            </p:contentPart>
          </mc:Choice>
          <mc:Fallback>
            <p:pic>
              <p:nvPicPr>
                <p:cNvPr id="24" name="Ink 23">
                  <a:extLst>
                    <a:ext uri="{FF2B5EF4-FFF2-40B4-BE49-F238E27FC236}">
                      <a16:creationId xmlns:a16="http://schemas.microsoft.com/office/drawing/2014/main" id="{D57C8FF4-996D-F8E1-A7EE-BD206CD83926}"/>
                    </a:ext>
                  </a:extLst>
                </p:cNvPr>
                <p:cNvPicPr/>
                <p:nvPr/>
              </p:nvPicPr>
              <p:blipFill>
                <a:blip r:embed="rId33"/>
                <a:stretch>
                  <a:fillRect/>
                </a:stretch>
              </p:blipFill>
              <p:spPr>
                <a:xfrm>
                  <a:off x="7827410" y="3625068"/>
                  <a:ext cx="163800" cy="297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4">
              <p14:nvContentPartPr>
                <p14:cNvPr id="26" name="Ink 25">
                  <a:extLst>
                    <a:ext uri="{FF2B5EF4-FFF2-40B4-BE49-F238E27FC236}">
                      <a16:creationId xmlns:a16="http://schemas.microsoft.com/office/drawing/2014/main" id="{46CCCB37-EA4A-911D-0481-B55277D3E0B7}"/>
                    </a:ext>
                  </a:extLst>
                </p14:cNvPr>
                <p14:cNvContentPartPr/>
                <p14:nvPr/>
              </p14:nvContentPartPr>
              <p14:xfrm>
                <a:off x="7759010" y="3718308"/>
                <a:ext cx="87120" cy="46080"/>
              </p14:xfrm>
            </p:contentPart>
          </mc:Choice>
          <mc:Fallback>
            <p:pic>
              <p:nvPicPr>
                <p:cNvPr id="26" name="Ink 25">
                  <a:extLst>
                    <a:ext uri="{FF2B5EF4-FFF2-40B4-BE49-F238E27FC236}">
                      <a16:creationId xmlns:a16="http://schemas.microsoft.com/office/drawing/2014/main" id="{46CCCB37-EA4A-911D-0481-B55277D3E0B7}"/>
                    </a:ext>
                  </a:extLst>
                </p:cNvPr>
                <p:cNvPicPr/>
                <p:nvPr/>
              </p:nvPicPr>
              <p:blipFill>
                <a:blip r:embed="rId35"/>
                <a:stretch>
                  <a:fillRect/>
                </a:stretch>
              </p:blipFill>
              <p:spPr>
                <a:xfrm>
                  <a:off x="7750370" y="3709668"/>
                  <a:ext cx="104760" cy="63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6">
              <p14:nvContentPartPr>
                <p14:cNvPr id="27" name="Ink 26">
                  <a:extLst>
                    <a:ext uri="{FF2B5EF4-FFF2-40B4-BE49-F238E27FC236}">
                      <a16:creationId xmlns:a16="http://schemas.microsoft.com/office/drawing/2014/main" id="{0218FCF6-6CDE-580E-6027-8D2954E60A99}"/>
                    </a:ext>
                  </a:extLst>
                </p14:cNvPr>
                <p14:cNvContentPartPr/>
                <p14:nvPr/>
              </p14:nvContentPartPr>
              <p14:xfrm>
                <a:off x="7895090" y="3843948"/>
                <a:ext cx="360" cy="360"/>
              </p14:xfrm>
            </p:contentPart>
          </mc:Choice>
          <mc:Fallback>
            <p:pic>
              <p:nvPicPr>
                <p:cNvPr id="27" name="Ink 26">
                  <a:extLst>
                    <a:ext uri="{FF2B5EF4-FFF2-40B4-BE49-F238E27FC236}">
                      <a16:creationId xmlns:a16="http://schemas.microsoft.com/office/drawing/2014/main" id="{0218FCF6-6CDE-580E-6027-8D2954E60A99}"/>
                    </a:ext>
                  </a:extLst>
                </p:cNvPr>
                <p:cNvPicPr/>
                <p:nvPr/>
              </p:nvPicPr>
              <p:blipFill>
                <a:blip r:embed="rId37"/>
                <a:stretch>
                  <a:fillRect/>
                </a:stretch>
              </p:blipFill>
              <p:spPr>
                <a:xfrm>
                  <a:off x="7886090" y="3835308"/>
                  <a:ext cx="18000" cy="1800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38">
            <p14:nvContentPartPr>
              <p14:cNvPr id="29" name="Ink 28">
                <a:extLst>
                  <a:ext uri="{FF2B5EF4-FFF2-40B4-BE49-F238E27FC236}">
                    <a16:creationId xmlns:a16="http://schemas.microsoft.com/office/drawing/2014/main" id="{96C5AFB8-4CEC-0640-EC76-ECDF7F4B3F57}"/>
                  </a:ext>
                </a:extLst>
              </p14:cNvPr>
              <p14:cNvContentPartPr/>
              <p14:nvPr/>
            </p14:nvContentPartPr>
            <p14:xfrm>
              <a:off x="6981050" y="1538508"/>
              <a:ext cx="28080" cy="231480"/>
            </p14:xfrm>
          </p:contentPart>
        </mc:Choice>
        <mc:Fallback>
          <p:pic>
            <p:nvPicPr>
              <p:cNvPr id="29" name="Ink 28">
                <a:extLst>
                  <a:ext uri="{FF2B5EF4-FFF2-40B4-BE49-F238E27FC236}">
                    <a16:creationId xmlns:a16="http://schemas.microsoft.com/office/drawing/2014/main" id="{96C5AFB8-4CEC-0640-EC76-ECDF7F4B3F57}"/>
                  </a:ext>
                </a:extLst>
              </p:cNvPr>
              <p:cNvPicPr/>
              <p:nvPr/>
            </p:nvPicPr>
            <p:blipFill>
              <a:blip r:embed="rId39"/>
              <a:stretch>
                <a:fillRect/>
              </a:stretch>
            </p:blipFill>
            <p:spPr>
              <a:xfrm>
                <a:off x="6972050" y="1529868"/>
                <a:ext cx="45720" cy="249120"/>
              </a:xfrm>
              <a:prstGeom prst="rect">
                <a:avLst/>
              </a:prstGeom>
            </p:spPr>
          </p:pic>
        </mc:Fallback>
      </mc:AlternateContent>
      <p:grpSp>
        <p:nvGrpSpPr>
          <p:cNvPr id="32" name="Group 31">
            <a:extLst>
              <a:ext uri="{FF2B5EF4-FFF2-40B4-BE49-F238E27FC236}">
                <a16:creationId xmlns:a16="http://schemas.microsoft.com/office/drawing/2014/main" id="{CDC2DDF3-BE61-AC3B-10BD-87FE91D96993}"/>
              </a:ext>
            </a:extLst>
          </p:cNvPr>
          <p:cNvGrpSpPr/>
          <p:nvPr/>
        </p:nvGrpSpPr>
        <p:grpSpPr>
          <a:xfrm>
            <a:off x="6786290" y="1394868"/>
            <a:ext cx="529200" cy="504720"/>
            <a:chOff x="6786290" y="1394868"/>
            <a:chExt cx="529200" cy="5047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40">
              <p14:nvContentPartPr>
                <p14:cNvPr id="30" name="Ink 29">
                  <a:extLst>
                    <a:ext uri="{FF2B5EF4-FFF2-40B4-BE49-F238E27FC236}">
                      <a16:creationId xmlns:a16="http://schemas.microsoft.com/office/drawing/2014/main" id="{1B9852C3-E766-B314-8A9C-D1AB6B5654B1}"/>
                    </a:ext>
                  </a:extLst>
                </p14:cNvPr>
                <p14:cNvContentPartPr/>
                <p14:nvPr/>
              </p14:nvContentPartPr>
              <p14:xfrm>
                <a:off x="6786290" y="1394868"/>
                <a:ext cx="284400" cy="504720"/>
              </p14:xfrm>
            </p:contentPart>
          </mc:Choice>
          <mc:Fallback>
            <p:pic>
              <p:nvPicPr>
                <p:cNvPr id="30" name="Ink 29">
                  <a:extLst>
                    <a:ext uri="{FF2B5EF4-FFF2-40B4-BE49-F238E27FC236}">
                      <a16:creationId xmlns:a16="http://schemas.microsoft.com/office/drawing/2014/main" id="{1B9852C3-E766-B314-8A9C-D1AB6B5654B1}"/>
                    </a:ext>
                  </a:extLst>
                </p:cNvPr>
                <p:cNvPicPr/>
                <p:nvPr/>
              </p:nvPicPr>
              <p:blipFill>
                <a:blip r:embed="rId41"/>
                <a:stretch>
                  <a:fillRect/>
                </a:stretch>
              </p:blipFill>
              <p:spPr>
                <a:xfrm>
                  <a:off x="6777290" y="1385868"/>
                  <a:ext cx="302040" cy="522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2">
              <p14:nvContentPartPr>
                <p14:cNvPr id="31" name="Ink 30">
                  <a:extLst>
                    <a:ext uri="{FF2B5EF4-FFF2-40B4-BE49-F238E27FC236}">
                      <a16:creationId xmlns:a16="http://schemas.microsoft.com/office/drawing/2014/main" id="{C6A69148-D95C-080C-0E6F-B118C6FFC596}"/>
                    </a:ext>
                  </a:extLst>
                </p14:cNvPr>
                <p14:cNvContentPartPr/>
                <p14:nvPr/>
              </p14:nvContentPartPr>
              <p14:xfrm>
                <a:off x="7186970" y="1634268"/>
                <a:ext cx="128520" cy="168480"/>
              </p14:xfrm>
            </p:contentPart>
          </mc:Choice>
          <mc:Fallback>
            <p:pic>
              <p:nvPicPr>
                <p:cNvPr id="31" name="Ink 30">
                  <a:extLst>
                    <a:ext uri="{FF2B5EF4-FFF2-40B4-BE49-F238E27FC236}">
                      <a16:creationId xmlns:a16="http://schemas.microsoft.com/office/drawing/2014/main" id="{C6A69148-D95C-080C-0E6F-B118C6FFC596}"/>
                    </a:ext>
                  </a:extLst>
                </p:cNvPr>
                <p:cNvPicPr/>
                <p:nvPr/>
              </p:nvPicPr>
              <p:blipFill>
                <a:blip r:embed="rId43"/>
                <a:stretch>
                  <a:fillRect/>
                </a:stretch>
              </p:blipFill>
              <p:spPr>
                <a:xfrm>
                  <a:off x="7178330" y="1625628"/>
                  <a:ext cx="146160" cy="1861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40" name="Group 39">
            <a:extLst>
              <a:ext uri="{FF2B5EF4-FFF2-40B4-BE49-F238E27FC236}">
                <a16:creationId xmlns:a16="http://schemas.microsoft.com/office/drawing/2014/main" id="{CFBB40F1-E5C2-169C-7258-7C33674532AE}"/>
              </a:ext>
            </a:extLst>
          </p:cNvPr>
          <p:cNvGrpSpPr/>
          <p:nvPr/>
        </p:nvGrpSpPr>
        <p:grpSpPr>
          <a:xfrm>
            <a:off x="3523610" y="1413588"/>
            <a:ext cx="1206000" cy="372240"/>
            <a:chOff x="3523610" y="1413588"/>
            <a:chExt cx="1206000" cy="3722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44">
              <p14:nvContentPartPr>
                <p14:cNvPr id="33" name="Ink 32">
                  <a:extLst>
                    <a:ext uri="{FF2B5EF4-FFF2-40B4-BE49-F238E27FC236}">
                      <a16:creationId xmlns:a16="http://schemas.microsoft.com/office/drawing/2014/main" id="{FDD83521-FC5D-8D37-1CC7-B6B0AA5376C4}"/>
                    </a:ext>
                  </a:extLst>
                </p14:cNvPr>
                <p14:cNvContentPartPr/>
                <p14:nvPr/>
              </p14:nvContentPartPr>
              <p14:xfrm>
                <a:off x="3523610" y="1435908"/>
                <a:ext cx="138960" cy="269280"/>
              </p14:xfrm>
            </p:contentPart>
          </mc:Choice>
          <mc:Fallback>
            <p:pic>
              <p:nvPicPr>
                <p:cNvPr id="33" name="Ink 32">
                  <a:extLst>
                    <a:ext uri="{FF2B5EF4-FFF2-40B4-BE49-F238E27FC236}">
                      <a16:creationId xmlns:a16="http://schemas.microsoft.com/office/drawing/2014/main" id="{FDD83521-FC5D-8D37-1CC7-B6B0AA5376C4}"/>
                    </a:ext>
                  </a:extLst>
                </p:cNvPr>
                <p:cNvPicPr/>
                <p:nvPr/>
              </p:nvPicPr>
              <p:blipFill>
                <a:blip r:embed="rId45"/>
                <a:stretch>
                  <a:fillRect/>
                </a:stretch>
              </p:blipFill>
              <p:spPr>
                <a:xfrm>
                  <a:off x="3514970" y="1427268"/>
                  <a:ext cx="156600" cy="286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6">
              <p14:nvContentPartPr>
                <p14:cNvPr id="34" name="Ink 33">
                  <a:extLst>
                    <a:ext uri="{FF2B5EF4-FFF2-40B4-BE49-F238E27FC236}">
                      <a16:creationId xmlns:a16="http://schemas.microsoft.com/office/drawing/2014/main" id="{1616B8D3-3942-E638-2207-4F0C332A265E}"/>
                    </a:ext>
                  </a:extLst>
                </p14:cNvPr>
                <p14:cNvContentPartPr/>
                <p14:nvPr/>
              </p14:nvContentPartPr>
              <p14:xfrm>
                <a:off x="3726650" y="1415748"/>
                <a:ext cx="178560" cy="370080"/>
              </p14:xfrm>
            </p:contentPart>
          </mc:Choice>
          <mc:Fallback>
            <p:pic>
              <p:nvPicPr>
                <p:cNvPr id="34" name="Ink 33">
                  <a:extLst>
                    <a:ext uri="{FF2B5EF4-FFF2-40B4-BE49-F238E27FC236}">
                      <a16:creationId xmlns:a16="http://schemas.microsoft.com/office/drawing/2014/main" id="{1616B8D3-3942-E638-2207-4F0C332A265E}"/>
                    </a:ext>
                  </a:extLst>
                </p:cNvPr>
                <p:cNvPicPr/>
                <p:nvPr/>
              </p:nvPicPr>
              <p:blipFill>
                <a:blip r:embed="rId47"/>
                <a:stretch>
                  <a:fillRect/>
                </a:stretch>
              </p:blipFill>
              <p:spPr>
                <a:xfrm>
                  <a:off x="3718010" y="1406748"/>
                  <a:ext cx="196200" cy="387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8">
              <p14:nvContentPartPr>
                <p14:cNvPr id="35" name="Ink 34">
                  <a:extLst>
                    <a:ext uri="{FF2B5EF4-FFF2-40B4-BE49-F238E27FC236}">
                      <a16:creationId xmlns:a16="http://schemas.microsoft.com/office/drawing/2014/main" id="{A5E22EFE-698B-A3BE-00BB-48500F1FBD43}"/>
                    </a:ext>
                  </a:extLst>
                </p14:cNvPr>
                <p14:cNvContentPartPr/>
                <p14:nvPr/>
              </p14:nvContentPartPr>
              <p14:xfrm>
                <a:off x="4091690" y="1523748"/>
                <a:ext cx="96840" cy="176400"/>
              </p14:xfrm>
            </p:contentPart>
          </mc:Choice>
          <mc:Fallback>
            <p:pic>
              <p:nvPicPr>
                <p:cNvPr id="35" name="Ink 34">
                  <a:extLst>
                    <a:ext uri="{FF2B5EF4-FFF2-40B4-BE49-F238E27FC236}">
                      <a16:creationId xmlns:a16="http://schemas.microsoft.com/office/drawing/2014/main" id="{A5E22EFE-698B-A3BE-00BB-48500F1FBD43}"/>
                    </a:ext>
                  </a:extLst>
                </p:cNvPr>
                <p:cNvPicPr/>
                <p:nvPr/>
              </p:nvPicPr>
              <p:blipFill>
                <a:blip r:embed="rId49"/>
                <a:stretch>
                  <a:fillRect/>
                </a:stretch>
              </p:blipFill>
              <p:spPr>
                <a:xfrm>
                  <a:off x="4082690" y="1515108"/>
                  <a:ext cx="114480" cy="194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0">
              <p14:nvContentPartPr>
                <p14:cNvPr id="36" name="Ink 35">
                  <a:extLst>
                    <a:ext uri="{FF2B5EF4-FFF2-40B4-BE49-F238E27FC236}">
                      <a16:creationId xmlns:a16="http://schemas.microsoft.com/office/drawing/2014/main" id="{8CD8ECE4-00E9-4F63-794F-EB4A032D65FB}"/>
                    </a:ext>
                  </a:extLst>
                </p14:cNvPr>
                <p14:cNvContentPartPr/>
                <p14:nvPr/>
              </p14:nvContentPartPr>
              <p14:xfrm>
                <a:off x="4090250" y="1553628"/>
                <a:ext cx="137880" cy="124920"/>
              </p14:xfrm>
            </p:contentPart>
          </mc:Choice>
          <mc:Fallback>
            <p:pic>
              <p:nvPicPr>
                <p:cNvPr id="36" name="Ink 35">
                  <a:extLst>
                    <a:ext uri="{FF2B5EF4-FFF2-40B4-BE49-F238E27FC236}">
                      <a16:creationId xmlns:a16="http://schemas.microsoft.com/office/drawing/2014/main" id="{8CD8ECE4-00E9-4F63-794F-EB4A032D65FB}"/>
                    </a:ext>
                  </a:extLst>
                </p:cNvPr>
                <p:cNvPicPr/>
                <p:nvPr/>
              </p:nvPicPr>
              <p:blipFill>
                <a:blip r:embed="rId51"/>
                <a:stretch>
                  <a:fillRect/>
                </a:stretch>
              </p:blipFill>
              <p:spPr>
                <a:xfrm>
                  <a:off x="4081250" y="1544628"/>
                  <a:ext cx="155520" cy="142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2">
              <p14:nvContentPartPr>
                <p14:cNvPr id="38" name="Ink 37">
                  <a:extLst>
                    <a:ext uri="{FF2B5EF4-FFF2-40B4-BE49-F238E27FC236}">
                      <a16:creationId xmlns:a16="http://schemas.microsoft.com/office/drawing/2014/main" id="{374063F9-FBA4-A1A4-2104-A2E0D1CEAA48}"/>
                    </a:ext>
                  </a:extLst>
                </p14:cNvPr>
                <p14:cNvContentPartPr/>
                <p14:nvPr/>
              </p14:nvContentPartPr>
              <p14:xfrm>
                <a:off x="4331450" y="1413588"/>
                <a:ext cx="174960" cy="320760"/>
              </p14:xfrm>
            </p:contentPart>
          </mc:Choice>
          <mc:Fallback>
            <p:pic>
              <p:nvPicPr>
                <p:cNvPr id="38" name="Ink 37">
                  <a:extLst>
                    <a:ext uri="{FF2B5EF4-FFF2-40B4-BE49-F238E27FC236}">
                      <a16:creationId xmlns:a16="http://schemas.microsoft.com/office/drawing/2014/main" id="{374063F9-FBA4-A1A4-2104-A2E0D1CEAA48}"/>
                    </a:ext>
                  </a:extLst>
                </p:cNvPr>
                <p:cNvPicPr/>
                <p:nvPr/>
              </p:nvPicPr>
              <p:blipFill>
                <a:blip r:embed="rId53"/>
                <a:stretch>
                  <a:fillRect/>
                </a:stretch>
              </p:blipFill>
              <p:spPr>
                <a:xfrm>
                  <a:off x="4322810" y="1404948"/>
                  <a:ext cx="192600" cy="338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4">
              <p14:nvContentPartPr>
                <p14:cNvPr id="39" name="Ink 38">
                  <a:extLst>
                    <a:ext uri="{FF2B5EF4-FFF2-40B4-BE49-F238E27FC236}">
                      <a16:creationId xmlns:a16="http://schemas.microsoft.com/office/drawing/2014/main" id="{7C581EBA-F33C-85EC-5D94-624C546D304C}"/>
                    </a:ext>
                  </a:extLst>
                </p14:cNvPr>
                <p14:cNvContentPartPr/>
                <p14:nvPr/>
              </p14:nvContentPartPr>
              <p14:xfrm>
                <a:off x="4564730" y="1523748"/>
                <a:ext cx="164880" cy="178920"/>
              </p14:xfrm>
            </p:contentPart>
          </mc:Choice>
          <mc:Fallback>
            <p:pic>
              <p:nvPicPr>
                <p:cNvPr id="39" name="Ink 38">
                  <a:extLst>
                    <a:ext uri="{FF2B5EF4-FFF2-40B4-BE49-F238E27FC236}">
                      <a16:creationId xmlns:a16="http://schemas.microsoft.com/office/drawing/2014/main" id="{7C581EBA-F33C-85EC-5D94-624C546D304C}"/>
                    </a:ext>
                  </a:extLst>
                </p:cNvPr>
                <p:cNvPicPr/>
                <p:nvPr/>
              </p:nvPicPr>
              <p:blipFill>
                <a:blip r:embed="rId55"/>
                <a:stretch>
                  <a:fillRect/>
                </a:stretch>
              </p:blipFill>
              <p:spPr>
                <a:xfrm>
                  <a:off x="4555730" y="1515108"/>
                  <a:ext cx="182520" cy="1965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46" name="Group 45">
            <a:extLst>
              <a:ext uri="{FF2B5EF4-FFF2-40B4-BE49-F238E27FC236}">
                <a16:creationId xmlns:a16="http://schemas.microsoft.com/office/drawing/2014/main" id="{A1769177-0DAA-02C5-DCE1-DAF6DFBA011A}"/>
              </a:ext>
            </a:extLst>
          </p:cNvPr>
          <p:cNvGrpSpPr/>
          <p:nvPr/>
        </p:nvGrpSpPr>
        <p:grpSpPr>
          <a:xfrm>
            <a:off x="4954970" y="1376508"/>
            <a:ext cx="758880" cy="386640"/>
            <a:chOff x="4954970" y="1376508"/>
            <a:chExt cx="758880" cy="3866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56">
              <p14:nvContentPartPr>
                <p14:cNvPr id="41" name="Ink 40">
                  <a:extLst>
                    <a:ext uri="{FF2B5EF4-FFF2-40B4-BE49-F238E27FC236}">
                      <a16:creationId xmlns:a16="http://schemas.microsoft.com/office/drawing/2014/main" id="{FED4815E-75BB-7867-C9BE-6E59E5018E9C}"/>
                    </a:ext>
                  </a:extLst>
                </p14:cNvPr>
                <p14:cNvContentPartPr/>
                <p14:nvPr/>
              </p14:nvContentPartPr>
              <p14:xfrm>
                <a:off x="5005370" y="1533468"/>
                <a:ext cx="78480" cy="137520"/>
              </p14:xfrm>
            </p:contentPart>
          </mc:Choice>
          <mc:Fallback>
            <p:pic>
              <p:nvPicPr>
                <p:cNvPr id="41" name="Ink 40">
                  <a:extLst>
                    <a:ext uri="{FF2B5EF4-FFF2-40B4-BE49-F238E27FC236}">
                      <a16:creationId xmlns:a16="http://schemas.microsoft.com/office/drawing/2014/main" id="{FED4815E-75BB-7867-C9BE-6E59E5018E9C}"/>
                    </a:ext>
                  </a:extLst>
                </p:cNvPr>
                <p:cNvPicPr/>
                <p:nvPr/>
              </p:nvPicPr>
              <p:blipFill>
                <a:blip r:embed="rId57"/>
                <a:stretch>
                  <a:fillRect/>
                </a:stretch>
              </p:blipFill>
              <p:spPr>
                <a:xfrm>
                  <a:off x="4996370" y="1524828"/>
                  <a:ext cx="96120" cy="155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8">
              <p14:nvContentPartPr>
                <p14:cNvPr id="42" name="Ink 41">
                  <a:extLst>
                    <a:ext uri="{FF2B5EF4-FFF2-40B4-BE49-F238E27FC236}">
                      <a16:creationId xmlns:a16="http://schemas.microsoft.com/office/drawing/2014/main" id="{F9E0AD94-FF0D-ED59-D679-0CE7CEEBA6DC}"/>
                    </a:ext>
                  </a:extLst>
                </p14:cNvPr>
                <p14:cNvContentPartPr/>
                <p14:nvPr/>
              </p14:nvContentPartPr>
              <p14:xfrm>
                <a:off x="4954970" y="1582788"/>
                <a:ext cx="170640" cy="111240"/>
              </p14:xfrm>
            </p:contentPart>
          </mc:Choice>
          <mc:Fallback>
            <p:pic>
              <p:nvPicPr>
                <p:cNvPr id="42" name="Ink 41">
                  <a:extLst>
                    <a:ext uri="{FF2B5EF4-FFF2-40B4-BE49-F238E27FC236}">
                      <a16:creationId xmlns:a16="http://schemas.microsoft.com/office/drawing/2014/main" id="{F9E0AD94-FF0D-ED59-D679-0CE7CEEBA6DC}"/>
                    </a:ext>
                  </a:extLst>
                </p:cNvPr>
                <p:cNvPicPr/>
                <p:nvPr/>
              </p:nvPicPr>
              <p:blipFill>
                <a:blip r:embed="rId59"/>
                <a:stretch>
                  <a:fillRect/>
                </a:stretch>
              </p:blipFill>
              <p:spPr>
                <a:xfrm>
                  <a:off x="4946330" y="1574148"/>
                  <a:ext cx="188280" cy="128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0">
              <p14:nvContentPartPr>
                <p14:cNvPr id="44" name="Ink 43">
                  <a:extLst>
                    <a:ext uri="{FF2B5EF4-FFF2-40B4-BE49-F238E27FC236}">
                      <a16:creationId xmlns:a16="http://schemas.microsoft.com/office/drawing/2014/main" id="{9EF9DE57-DE8A-86B8-12B4-DCD5DB4FC6AF}"/>
                    </a:ext>
                  </a:extLst>
                </p14:cNvPr>
                <p14:cNvContentPartPr/>
                <p14:nvPr/>
              </p14:nvContentPartPr>
              <p14:xfrm>
                <a:off x="5280770" y="1376508"/>
                <a:ext cx="161640" cy="386640"/>
              </p14:xfrm>
            </p:contentPart>
          </mc:Choice>
          <mc:Fallback>
            <p:pic>
              <p:nvPicPr>
                <p:cNvPr id="44" name="Ink 43">
                  <a:extLst>
                    <a:ext uri="{FF2B5EF4-FFF2-40B4-BE49-F238E27FC236}">
                      <a16:creationId xmlns:a16="http://schemas.microsoft.com/office/drawing/2014/main" id="{9EF9DE57-DE8A-86B8-12B4-DCD5DB4FC6AF}"/>
                    </a:ext>
                  </a:extLst>
                </p:cNvPr>
                <p:cNvPicPr/>
                <p:nvPr/>
              </p:nvPicPr>
              <p:blipFill>
                <a:blip r:embed="rId61"/>
                <a:stretch>
                  <a:fillRect/>
                </a:stretch>
              </p:blipFill>
              <p:spPr>
                <a:xfrm>
                  <a:off x="5271770" y="1367868"/>
                  <a:ext cx="179280" cy="404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2">
              <p14:nvContentPartPr>
                <p14:cNvPr id="45" name="Ink 44">
                  <a:extLst>
                    <a:ext uri="{FF2B5EF4-FFF2-40B4-BE49-F238E27FC236}">
                      <a16:creationId xmlns:a16="http://schemas.microsoft.com/office/drawing/2014/main" id="{AC482C68-E47C-DEE3-3A64-F8783684E896}"/>
                    </a:ext>
                  </a:extLst>
                </p14:cNvPr>
                <p14:cNvContentPartPr/>
                <p14:nvPr/>
              </p14:nvContentPartPr>
              <p14:xfrm>
                <a:off x="5567330" y="1512948"/>
                <a:ext cx="146520" cy="240120"/>
              </p14:xfrm>
            </p:contentPart>
          </mc:Choice>
          <mc:Fallback>
            <p:pic>
              <p:nvPicPr>
                <p:cNvPr id="45" name="Ink 44">
                  <a:extLst>
                    <a:ext uri="{FF2B5EF4-FFF2-40B4-BE49-F238E27FC236}">
                      <a16:creationId xmlns:a16="http://schemas.microsoft.com/office/drawing/2014/main" id="{AC482C68-E47C-DEE3-3A64-F8783684E896}"/>
                    </a:ext>
                  </a:extLst>
                </p:cNvPr>
                <p:cNvPicPr/>
                <p:nvPr/>
              </p:nvPicPr>
              <p:blipFill>
                <a:blip r:embed="rId63"/>
                <a:stretch>
                  <a:fillRect/>
                </a:stretch>
              </p:blipFill>
              <p:spPr>
                <a:xfrm>
                  <a:off x="5558690" y="1503948"/>
                  <a:ext cx="164160" cy="2577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49" name="Group 48">
            <a:extLst>
              <a:ext uri="{FF2B5EF4-FFF2-40B4-BE49-F238E27FC236}">
                <a16:creationId xmlns:a16="http://schemas.microsoft.com/office/drawing/2014/main" id="{2627FD79-8E3F-2F9C-FBEA-89E427BD7B71}"/>
              </a:ext>
            </a:extLst>
          </p:cNvPr>
          <p:cNvGrpSpPr/>
          <p:nvPr/>
        </p:nvGrpSpPr>
        <p:grpSpPr>
          <a:xfrm>
            <a:off x="7717970" y="1621308"/>
            <a:ext cx="246240" cy="148680"/>
            <a:chOff x="7717970" y="1621308"/>
            <a:chExt cx="246240" cy="1486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64">
              <p14:nvContentPartPr>
                <p14:cNvPr id="47" name="Ink 46">
                  <a:extLst>
                    <a:ext uri="{FF2B5EF4-FFF2-40B4-BE49-F238E27FC236}">
                      <a16:creationId xmlns:a16="http://schemas.microsoft.com/office/drawing/2014/main" id="{9BF7FED5-6106-775D-53CB-EAB16E4990AE}"/>
                    </a:ext>
                  </a:extLst>
                </p14:cNvPr>
                <p14:cNvContentPartPr/>
                <p14:nvPr/>
              </p14:nvContentPartPr>
              <p14:xfrm>
                <a:off x="7717970" y="1759548"/>
                <a:ext cx="246240" cy="10440"/>
              </p14:xfrm>
            </p:contentPart>
          </mc:Choice>
          <mc:Fallback>
            <p:pic>
              <p:nvPicPr>
                <p:cNvPr id="47" name="Ink 46">
                  <a:extLst>
                    <a:ext uri="{FF2B5EF4-FFF2-40B4-BE49-F238E27FC236}">
                      <a16:creationId xmlns:a16="http://schemas.microsoft.com/office/drawing/2014/main" id="{9BF7FED5-6106-775D-53CB-EAB16E4990AE}"/>
                    </a:ext>
                  </a:extLst>
                </p:cNvPr>
                <p:cNvPicPr/>
                <p:nvPr/>
              </p:nvPicPr>
              <p:blipFill>
                <a:blip r:embed="rId65"/>
                <a:stretch>
                  <a:fillRect/>
                </a:stretch>
              </p:blipFill>
              <p:spPr>
                <a:xfrm>
                  <a:off x="7709330" y="1750908"/>
                  <a:ext cx="263880" cy="28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6">
              <p14:nvContentPartPr>
                <p14:cNvPr id="48" name="Ink 47">
                  <a:extLst>
                    <a:ext uri="{FF2B5EF4-FFF2-40B4-BE49-F238E27FC236}">
                      <a16:creationId xmlns:a16="http://schemas.microsoft.com/office/drawing/2014/main" id="{7EB96D71-B175-DCB5-1138-C97AB605DCD8}"/>
                    </a:ext>
                  </a:extLst>
                </p14:cNvPr>
                <p14:cNvContentPartPr/>
                <p14:nvPr/>
              </p14:nvContentPartPr>
              <p14:xfrm>
                <a:off x="7727690" y="1621308"/>
                <a:ext cx="232200" cy="40320"/>
              </p14:xfrm>
            </p:contentPart>
          </mc:Choice>
          <mc:Fallback>
            <p:pic>
              <p:nvPicPr>
                <p:cNvPr id="48" name="Ink 47">
                  <a:extLst>
                    <a:ext uri="{FF2B5EF4-FFF2-40B4-BE49-F238E27FC236}">
                      <a16:creationId xmlns:a16="http://schemas.microsoft.com/office/drawing/2014/main" id="{7EB96D71-B175-DCB5-1138-C97AB605DCD8}"/>
                    </a:ext>
                  </a:extLst>
                </p:cNvPr>
                <p:cNvPicPr/>
                <p:nvPr/>
              </p:nvPicPr>
              <p:blipFill>
                <a:blip r:embed="rId67"/>
                <a:stretch>
                  <a:fillRect/>
                </a:stretch>
              </p:blipFill>
              <p:spPr>
                <a:xfrm>
                  <a:off x="7719050" y="1612668"/>
                  <a:ext cx="249840" cy="579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52" name="Group 51">
            <a:extLst>
              <a:ext uri="{FF2B5EF4-FFF2-40B4-BE49-F238E27FC236}">
                <a16:creationId xmlns:a16="http://schemas.microsoft.com/office/drawing/2014/main" id="{5617AAF5-8287-8BD8-8841-AA90CFBDE0FF}"/>
              </a:ext>
            </a:extLst>
          </p:cNvPr>
          <p:cNvGrpSpPr/>
          <p:nvPr/>
        </p:nvGrpSpPr>
        <p:grpSpPr>
          <a:xfrm>
            <a:off x="10548650" y="1534188"/>
            <a:ext cx="349920" cy="392400"/>
            <a:chOff x="10548650" y="1534188"/>
            <a:chExt cx="349920" cy="3924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68">
              <p14:nvContentPartPr>
                <p14:cNvPr id="50" name="Ink 49">
                  <a:extLst>
                    <a:ext uri="{FF2B5EF4-FFF2-40B4-BE49-F238E27FC236}">
                      <a16:creationId xmlns:a16="http://schemas.microsoft.com/office/drawing/2014/main" id="{E759D751-5E01-DACF-BDFD-E85EFBF2E474}"/>
                    </a:ext>
                  </a:extLst>
                </p14:cNvPr>
                <p14:cNvContentPartPr/>
                <p14:nvPr/>
              </p14:nvContentPartPr>
              <p14:xfrm>
                <a:off x="10548650" y="1534188"/>
                <a:ext cx="178200" cy="392400"/>
              </p14:xfrm>
            </p:contentPart>
          </mc:Choice>
          <mc:Fallback>
            <p:pic>
              <p:nvPicPr>
                <p:cNvPr id="50" name="Ink 49">
                  <a:extLst>
                    <a:ext uri="{FF2B5EF4-FFF2-40B4-BE49-F238E27FC236}">
                      <a16:creationId xmlns:a16="http://schemas.microsoft.com/office/drawing/2014/main" id="{E759D751-5E01-DACF-BDFD-E85EFBF2E474}"/>
                    </a:ext>
                  </a:extLst>
                </p:cNvPr>
                <p:cNvPicPr/>
                <p:nvPr/>
              </p:nvPicPr>
              <p:blipFill>
                <a:blip r:embed="rId69"/>
                <a:stretch>
                  <a:fillRect/>
                </a:stretch>
              </p:blipFill>
              <p:spPr>
                <a:xfrm>
                  <a:off x="10540010" y="1525188"/>
                  <a:ext cx="195840" cy="410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0">
              <p14:nvContentPartPr>
                <p14:cNvPr id="51" name="Ink 50">
                  <a:extLst>
                    <a:ext uri="{FF2B5EF4-FFF2-40B4-BE49-F238E27FC236}">
                      <a16:creationId xmlns:a16="http://schemas.microsoft.com/office/drawing/2014/main" id="{39283946-170B-4820-2703-55317ED69015}"/>
                    </a:ext>
                  </a:extLst>
                </p14:cNvPr>
                <p14:cNvContentPartPr/>
                <p14:nvPr/>
              </p14:nvContentPartPr>
              <p14:xfrm>
                <a:off x="10756370" y="1725708"/>
                <a:ext cx="142200" cy="101160"/>
              </p14:xfrm>
            </p:contentPart>
          </mc:Choice>
          <mc:Fallback>
            <p:pic>
              <p:nvPicPr>
                <p:cNvPr id="51" name="Ink 50">
                  <a:extLst>
                    <a:ext uri="{FF2B5EF4-FFF2-40B4-BE49-F238E27FC236}">
                      <a16:creationId xmlns:a16="http://schemas.microsoft.com/office/drawing/2014/main" id="{39283946-170B-4820-2703-55317ED69015}"/>
                    </a:ext>
                  </a:extLst>
                </p:cNvPr>
                <p:cNvPicPr/>
                <p:nvPr/>
              </p:nvPicPr>
              <p:blipFill>
                <a:blip r:embed="rId71"/>
                <a:stretch>
                  <a:fillRect/>
                </a:stretch>
              </p:blipFill>
              <p:spPr>
                <a:xfrm>
                  <a:off x="10747730" y="1716708"/>
                  <a:ext cx="159840" cy="1188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69" name="Group 68">
            <a:extLst>
              <a:ext uri="{FF2B5EF4-FFF2-40B4-BE49-F238E27FC236}">
                <a16:creationId xmlns:a16="http://schemas.microsoft.com/office/drawing/2014/main" id="{EEAA1019-DD6C-51CC-BE93-59017DCC6AEC}"/>
              </a:ext>
            </a:extLst>
          </p:cNvPr>
          <p:cNvGrpSpPr/>
          <p:nvPr/>
        </p:nvGrpSpPr>
        <p:grpSpPr>
          <a:xfrm>
            <a:off x="595730" y="5820708"/>
            <a:ext cx="2383560" cy="551160"/>
            <a:chOff x="595730" y="5820708"/>
            <a:chExt cx="2383560" cy="5511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72">
              <p14:nvContentPartPr>
                <p14:cNvPr id="53" name="Ink 52">
                  <a:extLst>
                    <a:ext uri="{FF2B5EF4-FFF2-40B4-BE49-F238E27FC236}">
                      <a16:creationId xmlns:a16="http://schemas.microsoft.com/office/drawing/2014/main" id="{508463E9-28B3-EAAE-75F5-CE87DA4984A9}"/>
                    </a:ext>
                  </a:extLst>
                </p14:cNvPr>
                <p14:cNvContentPartPr/>
                <p14:nvPr/>
              </p14:nvContentPartPr>
              <p14:xfrm>
                <a:off x="595730" y="5843748"/>
                <a:ext cx="110880" cy="345960"/>
              </p14:xfrm>
            </p:contentPart>
          </mc:Choice>
          <mc:Fallback>
            <p:pic>
              <p:nvPicPr>
                <p:cNvPr id="53" name="Ink 52">
                  <a:extLst>
                    <a:ext uri="{FF2B5EF4-FFF2-40B4-BE49-F238E27FC236}">
                      <a16:creationId xmlns:a16="http://schemas.microsoft.com/office/drawing/2014/main" id="{508463E9-28B3-EAAE-75F5-CE87DA4984A9}"/>
                    </a:ext>
                  </a:extLst>
                </p:cNvPr>
                <p:cNvPicPr/>
                <p:nvPr/>
              </p:nvPicPr>
              <p:blipFill>
                <a:blip r:embed="rId73"/>
                <a:stretch>
                  <a:fillRect/>
                </a:stretch>
              </p:blipFill>
              <p:spPr>
                <a:xfrm>
                  <a:off x="586730" y="5835108"/>
                  <a:ext cx="128520" cy="363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4">
              <p14:nvContentPartPr>
                <p14:cNvPr id="54" name="Ink 53">
                  <a:extLst>
                    <a:ext uri="{FF2B5EF4-FFF2-40B4-BE49-F238E27FC236}">
                      <a16:creationId xmlns:a16="http://schemas.microsoft.com/office/drawing/2014/main" id="{E0E8BE32-93A4-CB77-1911-46DCF59B9CDB}"/>
                    </a:ext>
                  </a:extLst>
                </p14:cNvPr>
                <p14:cNvContentPartPr/>
                <p14:nvPr/>
              </p14:nvContentPartPr>
              <p14:xfrm>
                <a:off x="764210" y="5936628"/>
                <a:ext cx="196560" cy="160560"/>
              </p14:xfrm>
            </p:contentPart>
          </mc:Choice>
          <mc:Fallback>
            <p:pic>
              <p:nvPicPr>
                <p:cNvPr id="54" name="Ink 53">
                  <a:extLst>
                    <a:ext uri="{FF2B5EF4-FFF2-40B4-BE49-F238E27FC236}">
                      <a16:creationId xmlns:a16="http://schemas.microsoft.com/office/drawing/2014/main" id="{E0E8BE32-93A4-CB77-1911-46DCF59B9CDB}"/>
                    </a:ext>
                  </a:extLst>
                </p:cNvPr>
                <p:cNvPicPr/>
                <p:nvPr/>
              </p:nvPicPr>
              <p:blipFill>
                <a:blip r:embed="rId75"/>
                <a:stretch>
                  <a:fillRect/>
                </a:stretch>
              </p:blipFill>
              <p:spPr>
                <a:xfrm>
                  <a:off x="755570" y="5927628"/>
                  <a:ext cx="214200" cy="178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6">
              <p14:nvContentPartPr>
                <p14:cNvPr id="55" name="Ink 54">
                  <a:extLst>
                    <a:ext uri="{FF2B5EF4-FFF2-40B4-BE49-F238E27FC236}">
                      <a16:creationId xmlns:a16="http://schemas.microsoft.com/office/drawing/2014/main" id="{D82FCFD2-C8DA-BDD8-1E18-996B3795063E}"/>
                    </a:ext>
                  </a:extLst>
                </p14:cNvPr>
                <p14:cNvContentPartPr/>
                <p14:nvPr/>
              </p14:nvContentPartPr>
              <p14:xfrm>
                <a:off x="1030610" y="5909268"/>
                <a:ext cx="158040" cy="210240"/>
              </p14:xfrm>
            </p:contentPart>
          </mc:Choice>
          <mc:Fallback>
            <p:pic>
              <p:nvPicPr>
                <p:cNvPr id="55" name="Ink 54">
                  <a:extLst>
                    <a:ext uri="{FF2B5EF4-FFF2-40B4-BE49-F238E27FC236}">
                      <a16:creationId xmlns:a16="http://schemas.microsoft.com/office/drawing/2014/main" id="{D82FCFD2-C8DA-BDD8-1E18-996B3795063E}"/>
                    </a:ext>
                  </a:extLst>
                </p:cNvPr>
                <p:cNvPicPr/>
                <p:nvPr/>
              </p:nvPicPr>
              <p:blipFill>
                <a:blip r:embed="rId77"/>
                <a:stretch>
                  <a:fillRect/>
                </a:stretch>
              </p:blipFill>
              <p:spPr>
                <a:xfrm>
                  <a:off x="1021970" y="5900628"/>
                  <a:ext cx="175680" cy="227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8">
              <p14:nvContentPartPr>
                <p14:cNvPr id="56" name="Ink 55">
                  <a:extLst>
                    <a:ext uri="{FF2B5EF4-FFF2-40B4-BE49-F238E27FC236}">
                      <a16:creationId xmlns:a16="http://schemas.microsoft.com/office/drawing/2014/main" id="{A8C8E7CD-568B-403C-CB55-C2662B29E468}"/>
                    </a:ext>
                  </a:extLst>
                </p14:cNvPr>
                <p14:cNvContentPartPr/>
                <p14:nvPr/>
              </p14:nvContentPartPr>
              <p14:xfrm>
                <a:off x="1237970" y="5918988"/>
                <a:ext cx="189720" cy="179280"/>
              </p14:xfrm>
            </p:contentPart>
          </mc:Choice>
          <mc:Fallback>
            <p:pic>
              <p:nvPicPr>
                <p:cNvPr id="56" name="Ink 55">
                  <a:extLst>
                    <a:ext uri="{FF2B5EF4-FFF2-40B4-BE49-F238E27FC236}">
                      <a16:creationId xmlns:a16="http://schemas.microsoft.com/office/drawing/2014/main" id="{A8C8E7CD-568B-403C-CB55-C2662B29E468}"/>
                    </a:ext>
                  </a:extLst>
                </p:cNvPr>
                <p:cNvPicPr/>
                <p:nvPr/>
              </p:nvPicPr>
              <p:blipFill>
                <a:blip r:embed="rId79"/>
                <a:stretch>
                  <a:fillRect/>
                </a:stretch>
              </p:blipFill>
              <p:spPr>
                <a:xfrm>
                  <a:off x="1229330" y="5910348"/>
                  <a:ext cx="207360" cy="196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0">
              <p14:nvContentPartPr>
                <p14:cNvPr id="57" name="Ink 56">
                  <a:extLst>
                    <a:ext uri="{FF2B5EF4-FFF2-40B4-BE49-F238E27FC236}">
                      <a16:creationId xmlns:a16="http://schemas.microsoft.com/office/drawing/2014/main" id="{6A482A37-38A1-4467-8B03-34C5CAD66EDB}"/>
                    </a:ext>
                  </a:extLst>
                </p14:cNvPr>
                <p14:cNvContentPartPr/>
                <p14:nvPr/>
              </p14:nvContentPartPr>
              <p14:xfrm>
                <a:off x="1482770" y="5939868"/>
                <a:ext cx="185040" cy="216000"/>
              </p14:xfrm>
            </p:contentPart>
          </mc:Choice>
          <mc:Fallback>
            <p:pic>
              <p:nvPicPr>
                <p:cNvPr id="57" name="Ink 56">
                  <a:extLst>
                    <a:ext uri="{FF2B5EF4-FFF2-40B4-BE49-F238E27FC236}">
                      <a16:creationId xmlns:a16="http://schemas.microsoft.com/office/drawing/2014/main" id="{6A482A37-38A1-4467-8B03-34C5CAD66EDB}"/>
                    </a:ext>
                  </a:extLst>
                </p:cNvPr>
                <p:cNvPicPr/>
                <p:nvPr/>
              </p:nvPicPr>
              <p:blipFill>
                <a:blip r:embed="rId81"/>
                <a:stretch>
                  <a:fillRect/>
                </a:stretch>
              </p:blipFill>
              <p:spPr>
                <a:xfrm>
                  <a:off x="1473770" y="5931228"/>
                  <a:ext cx="202680" cy="233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2">
              <p14:nvContentPartPr>
                <p14:cNvPr id="58" name="Ink 57">
                  <a:extLst>
                    <a:ext uri="{FF2B5EF4-FFF2-40B4-BE49-F238E27FC236}">
                      <a16:creationId xmlns:a16="http://schemas.microsoft.com/office/drawing/2014/main" id="{75A211AF-E23B-49D6-6047-E173CA86F3F7}"/>
                    </a:ext>
                  </a:extLst>
                </p14:cNvPr>
                <p14:cNvContentPartPr/>
                <p14:nvPr/>
              </p14:nvContentPartPr>
              <p14:xfrm>
                <a:off x="2035010" y="5892708"/>
                <a:ext cx="187200" cy="331920"/>
              </p14:xfrm>
            </p:contentPart>
          </mc:Choice>
          <mc:Fallback>
            <p:pic>
              <p:nvPicPr>
                <p:cNvPr id="58" name="Ink 57">
                  <a:extLst>
                    <a:ext uri="{FF2B5EF4-FFF2-40B4-BE49-F238E27FC236}">
                      <a16:creationId xmlns:a16="http://schemas.microsoft.com/office/drawing/2014/main" id="{75A211AF-E23B-49D6-6047-E173CA86F3F7}"/>
                    </a:ext>
                  </a:extLst>
                </p:cNvPr>
                <p:cNvPicPr/>
                <p:nvPr/>
              </p:nvPicPr>
              <p:blipFill>
                <a:blip r:embed="rId83"/>
                <a:stretch>
                  <a:fillRect/>
                </a:stretch>
              </p:blipFill>
              <p:spPr>
                <a:xfrm>
                  <a:off x="2026370" y="5884068"/>
                  <a:ext cx="204840" cy="349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4">
              <p14:nvContentPartPr>
                <p14:cNvPr id="59" name="Ink 58">
                  <a:extLst>
                    <a:ext uri="{FF2B5EF4-FFF2-40B4-BE49-F238E27FC236}">
                      <a16:creationId xmlns:a16="http://schemas.microsoft.com/office/drawing/2014/main" id="{59EF9F47-C3D0-DB4E-A9A7-981771802F94}"/>
                    </a:ext>
                  </a:extLst>
                </p14:cNvPr>
                <p14:cNvContentPartPr/>
                <p14:nvPr/>
              </p14:nvContentPartPr>
              <p14:xfrm>
                <a:off x="2241290" y="5994948"/>
                <a:ext cx="254880" cy="203760"/>
              </p14:xfrm>
            </p:contentPart>
          </mc:Choice>
          <mc:Fallback>
            <p:pic>
              <p:nvPicPr>
                <p:cNvPr id="59" name="Ink 58">
                  <a:extLst>
                    <a:ext uri="{FF2B5EF4-FFF2-40B4-BE49-F238E27FC236}">
                      <a16:creationId xmlns:a16="http://schemas.microsoft.com/office/drawing/2014/main" id="{59EF9F47-C3D0-DB4E-A9A7-981771802F94}"/>
                    </a:ext>
                  </a:extLst>
                </p:cNvPr>
                <p:cNvPicPr/>
                <p:nvPr/>
              </p:nvPicPr>
              <p:blipFill>
                <a:blip r:embed="rId85"/>
                <a:stretch>
                  <a:fillRect/>
                </a:stretch>
              </p:blipFill>
              <p:spPr>
                <a:xfrm>
                  <a:off x="2232650" y="5985948"/>
                  <a:ext cx="272520" cy="221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6">
              <p14:nvContentPartPr>
                <p14:cNvPr id="62" name="Ink 61">
                  <a:extLst>
                    <a:ext uri="{FF2B5EF4-FFF2-40B4-BE49-F238E27FC236}">
                      <a16:creationId xmlns:a16="http://schemas.microsoft.com/office/drawing/2014/main" id="{00890590-2916-51B5-EAB4-868026A89F76}"/>
                    </a:ext>
                  </a:extLst>
                </p14:cNvPr>
                <p14:cNvContentPartPr/>
                <p14:nvPr/>
              </p14:nvContentPartPr>
              <p14:xfrm>
                <a:off x="2851490" y="6054348"/>
                <a:ext cx="107640" cy="42120"/>
              </p14:xfrm>
            </p:contentPart>
          </mc:Choice>
          <mc:Fallback>
            <p:pic>
              <p:nvPicPr>
                <p:cNvPr id="62" name="Ink 61">
                  <a:extLst>
                    <a:ext uri="{FF2B5EF4-FFF2-40B4-BE49-F238E27FC236}">
                      <a16:creationId xmlns:a16="http://schemas.microsoft.com/office/drawing/2014/main" id="{00890590-2916-51B5-EAB4-868026A89F76}"/>
                    </a:ext>
                  </a:extLst>
                </p:cNvPr>
                <p:cNvPicPr/>
                <p:nvPr/>
              </p:nvPicPr>
              <p:blipFill>
                <a:blip r:embed="rId87"/>
                <a:stretch>
                  <a:fillRect/>
                </a:stretch>
              </p:blipFill>
              <p:spPr>
                <a:xfrm>
                  <a:off x="2842490" y="6045348"/>
                  <a:ext cx="125280" cy="59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8">
              <p14:nvContentPartPr>
                <p14:cNvPr id="63" name="Ink 62">
                  <a:extLst>
                    <a:ext uri="{FF2B5EF4-FFF2-40B4-BE49-F238E27FC236}">
                      <a16:creationId xmlns:a16="http://schemas.microsoft.com/office/drawing/2014/main" id="{3512C106-FC2C-E23D-6298-524D7850D67B}"/>
                    </a:ext>
                  </a:extLst>
                </p14:cNvPr>
                <p14:cNvContentPartPr/>
                <p14:nvPr/>
              </p14:nvContentPartPr>
              <p14:xfrm>
                <a:off x="2802170" y="6045348"/>
                <a:ext cx="75960" cy="10440"/>
              </p14:xfrm>
            </p:contentPart>
          </mc:Choice>
          <mc:Fallback>
            <p:pic>
              <p:nvPicPr>
                <p:cNvPr id="63" name="Ink 62">
                  <a:extLst>
                    <a:ext uri="{FF2B5EF4-FFF2-40B4-BE49-F238E27FC236}">
                      <a16:creationId xmlns:a16="http://schemas.microsoft.com/office/drawing/2014/main" id="{3512C106-FC2C-E23D-6298-524D7850D67B}"/>
                    </a:ext>
                  </a:extLst>
                </p:cNvPr>
                <p:cNvPicPr/>
                <p:nvPr/>
              </p:nvPicPr>
              <p:blipFill>
                <a:blip r:embed="rId89"/>
                <a:stretch>
                  <a:fillRect/>
                </a:stretch>
              </p:blipFill>
              <p:spPr>
                <a:xfrm>
                  <a:off x="2793170" y="6036708"/>
                  <a:ext cx="93600" cy="28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0">
              <p14:nvContentPartPr>
                <p14:cNvPr id="65" name="Ink 64">
                  <a:extLst>
                    <a:ext uri="{FF2B5EF4-FFF2-40B4-BE49-F238E27FC236}">
                      <a16:creationId xmlns:a16="http://schemas.microsoft.com/office/drawing/2014/main" id="{56B6E1F9-CA32-C711-72CD-8408BED6D727}"/>
                    </a:ext>
                  </a:extLst>
                </p14:cNvPr>
                <p14:cNvContentPartPr/>
                <p14:nvPr/>
              </p14:nvContentPartPr>
              <p14:xfrm>
                <a:off x="2774450" y="5872548"/>
                <a:ext cx="179640" cy="46800"/>
              </p14:xfrm>
            </p:contentPart>
          </mc:Choice>
          <mc:Fallback>
            <p:pic>
              <p:nvPicPr>
                <p:cNvPr id="65" name="Ink 64">
                  <a:extLst>
                    <a:ext uri="{FF2B5EF4-FFF2-40B4-BE49-F238E27FC236}">
                      <a16:creationId xmlns:a16="http://schemas.microsoft.com/office/drawing/2014/main" id="{56B6E1F9-CA32-C711-72CD-8408BED6D727}"/>
                    </a:ext>
                  </a:extLst>
                </p:cNvPr>
                <p:cNvPicPr/>
                <p:nvPr/>
              </p:nvPicPr>
              <p:blipFill>
                <a:blip r:embed="rId91"/>
                <a:stretch>
                  <a:fillRect/>
                </a:stretch>
              </p:blipFill>
              <p:spPr>
                <a:xfrm>
                  <a:off x="2765450" y="5863908"/>
                  <a:ext cx="197280" cy="64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2">
              <p14:nvContentPartPr>
                <p14:cNvPr id="66" name="Ink 65">
                  <a:extLst>
                    <a:ext uri="{FF2B5EF4-FFF2-40B4-BE49-F238E27FC236}">
                      <a16:creationId xmlns:a16="http://schemas.microsoft.com/office/drawing/2014/main" id="{976593DC-DFA5-0F12-320F-E74A17E9E067}"/>
                    </a:ext>
                  </a:extLst>
                </p14:cNvPr>
                <p14:cNvContentPartPr/>
                <p14:nvPr/>
              </p14:nvContentPartPr>
              <p14:xfrm>
                <a:off x="2785610" y="6047868"/>
                <a:ext cx="193680" cy="59400"/>
              </p14:xfrm>
            </p:contentPart>
          </mc:Choice>
          <mc:Fallback>
            <p:pic>
              <p:nvPicPr>
                <p:cNvPr id="66" name="Ink 65">
                  <a:extLst>
                    <a:ext uri="{FF2B5EF4-FFF2-40B4-BE49-F238E27FC236}">
                      <a16:creationId xmlns:a16="http://schemas.microsoft.com/office/drawing/2014/main" id="{976593DC-DFA5-0F12-320F-E74A17E9E067}"/>
                    </a:ext>
                  </a:extLst>
                </p:cNvPr>
                <p:cNvPicPr/>
                <p:nvPr/>
              </p:nvPicPr>
              <p:blipFill>
                <a:blip r:embed="rId93"/>
                <a:stretch>
                  <a:fillRect/>
                </a:stretch>
              </p:blipFill>
              <p:spPr>
                <a:xfrm>
                  <a:off x="2776970" y="6039228"/>
                  <a:ext cx="211320" cy="77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4">
              <p14:nvContentPartPr>
                <p14:cNvPr id="67" name="Ink 66">
                  <a:extLst>
                    <a:ext uri="{FF2B5EF4-FFF2-40B4-BE49-F238E27FC236}">
                      <a16:creationId xmlns:a16="http://schemas.microsoft.com/office/drawing/2014/main" id="{E4A90629-7F55-53A7-D534-3A6870AE69DE}"/>
                    </a:ext>
                  </a:extLst>
                </p14:cNvPr>
                <p14:cNvContentPartPr/>
                <p14:nvPr/>
              </p14:nvContentPartPr>
              <p14:xfrm>
                <a:off x="2877410" y="5820708"/>
                <a:ext cx="42840" cy="20880"/>
              </p14:xfrm>
            </p:contentPart>
          </mc:Choice>
          <mc:Fallback>
            <p:pic>
              <p:nvPicPr>
                <p:cNvPr id="67" name="Ink 66">
                  <a:extLst>
                    <a:ext uri="{FF2B5EF4-FFF2-40B4-BE49-F238E27FC236}">
                      <a16:creationId xmlns:a16="http://schemas.microsoft.com/office/drawing/2014/main" id="{E4A90629-7F55-53A7-D534-3A6870AE69DE}"/>
                    </a:ext>
                  </a:extLst>
                </p:cNvPr>
                <p:cNvPicPr/>
                <p:nvPr/>
              </p:nvPicPr>
              <p:blipFill>
                <a:blip r:embed="rId95"/>
                <a:stretch>
                  <a:fillRect/>
                </a:stretch>
              </p:blipFill>
              <p:spPr>
                <a:xfrm>
                  <a:off x="2868770" y="5811708"/>
                  <a:ext cx="60480" cy="38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6">
              <p14:nvContentPartPr>
                <p14:cNvPr id="68" name="Ink 67">
                  <a:extLst>
                    <a:ext uri="{FF2B5EF4-FFF2-40B4-BE49-F238E27FC236}">
                      <a16:creationId xmlns:a16="http://schemas.microsoft.com/office/drawing/2014/main" id="{D5985171-7874-7203-79B7-5144AF1D3376}"/>
                    </a:ext>
                  </a:extLst>
                </p14:cNvPr>
                <p14:cNvContentPartPr/>
                <p14:nvPr/>
              </p14:nvContentPartPr>
              <p14:xfrm>
                <a:off x="668450" y="6212028"/>
                <a:ext cx="1473480" cy="159840"/>
              </p14:xfrm>
            </p:contentPart>
          </mc:Choice>
          <mc:Fallback>
            <p:pic>
              <p:nvPicPr>
                <p:cNvPr id="68" name="Ink 67">
                  <a:extLst>
                    <a:ext uri="{FF2B5EF4-FFF2-40B4-BE49-F238E27FC236}">
                      <a16:creationId xmlns:a16="http://schemas.microsoft.com/office/drawing/2014/main" id="{D5985171-7874-7203-79B7-5144AF1D3376}"/>
                    </a:ext>
                  </a:extLst>
                </p:cNvPr>
                <p:cNvPicPr/>
                <p:nvPr/>
              </p:nvPicPr>
              <p:blipFill>
                <a:blip r:embed="rId97"/>
                <a:stretch>
                  <a:fillRect/>
                </a:stretch>
              </p:blipFill>
              <p:spPr>
                <a:xfrm>
                  <a:off x="659810" y="6203388"/>
                  <a:ext cx="1491120" cy="1774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81" name="Group 80">
            <a:extLst>
              <a:ext uri="{FF2B5EF4-FFF2-40B4-BE49-F238E27FC236}">
                <a16:creationId xmlns:a16="http://schemas.microsoft.com/office/drawing/2014/main" id="{AA9AE85B-B365-9018-A534-3F8F11EB2343}"/>
              </a:ext>
            </a:extLst>
          </p:cNvPr>
          <p:cNvGrpSpPr/>
          <p:nvPr/>
        </p:nvGrpSpPr>
        <p:grpSpPr>
          <a:xfrm>
            <a:off x="3580850" y="5637108"/>
            <a:ext cx="1229040" cy="942120"/>
            <a:chOff x="3580850" y="5637108"/>
            <a:chExt cx="1229040" cy="9421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98">
              <p14:nvContentPartPr>
                <p14:cNvPr id="70" name="Ink 69">
                  <a:extLst>
                    <a:ext uri="{FF2B5EF4-FFF2-40B4-BE49-F238E27FC236}">
                      <a16:creationId xmlns:a16="http://schemas.microsoft.com/office/drawing/2014/main" id="{C6778BA4-8F3D-BE2D-F42C-76340CE07E7D}"/>
                    </a:ext>
                  </a:extLst>
                </p14:cNvPr>
                <p14:cNvContentPartPr/>
                <p14:nvPr/>
              </p14:nvContentPartPr>
              <p14:xfrm>
                <a:off x="3627650" y="5637108"/>
                <a:ext cx="79200" cy="306000"/>
              </p14:xfrm>
            </p:contentPart>
          </mc:Choice>
          <mc:Fallback>
            <p:pic>
              <p:nvPicPr>
                <p:cNvPr id="70" name="Ink 69">
                  <a:extLst>
                    <a:ext uri="{FF2B5EF4-FFF2-40B4-BE49-F238E27FC236}">
                      <a16:creationId xmlns:a16="http://schemas.microsoft.com/office/drawing/2014/main" id="{C6778BA4-8F3D-BE2D-F42C-76340CE07E7D}"/>
                    </a:ext>
                  </a:extLst>
                </p:cNvPr>
                <p:cNvPicPr/>
                <p:nvPr/>
              </p:nvPicPr>
              <p:blipFill>
                <a:blip r:embed="rId99"/>
                <a:stretch>
                  <a:fillRect/>
                </a:stretch>
              </p:blipFill>
              <p:spPr>
                <a:xfrm>
                  <a:off x="3618650" y="5628468"/>
                  <a:ext cx="96840" cy="323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0">
              <p14:nvContentPartPr>
                <p14:cNvPr id="71" name="Ink 70">
                  <a:extLst>
                    <a:ext uri="{FF2B5EF4-FFF2-40B4-BE49-F238E27FC236}">
                      <a16:creationId xmlns:a16="http://schemas.microsoft.com/office/drawing/2014/main" id="{7A3DAE36-A0FF-A614-7529-AB147A8A1B92}"/>
                    </a:ext>
                  </a:extLst>
                </p14:cNvPr>
                <p14:cNvContentPartPr/>
                <p14:nvPr/>
              </p14:nvContentPartPr>
              <p14:xfrm>
                <a:off x="3785330" y="5664468"/>
                <a:ext cx="130320" cy="224280"/>
              </p14:xfrm>
            </p:contentPart>
          </mc:Choice>
          <mc:Fallback>
            <p:pic>
              <p:nvPicPr>
                <p:cNvPr id="71" name="Ink 70">
                  <a:extLst>
                    <a:ext uri="{FF2B5EF4-FFF2-40B4-BE49-F238E27FC236}">
                      <a16:creationId xmlns:a16="http://schemas.microsoft.com/office/drawing/2014/main" id="{7A3DAE36-A0FF-A614-7529-AB147A8A1B92}"/>
                    </a:ext>
                  </a:extLst>
                </p:cNvPr>
                <p:cNvPicPr/>
                <p:nvPr/>
              </p:nvPicPr>
              <p:blipFill>
                <a:blip r:embed="rId101"/>
                <a:stretch>
                  <a:fillRect/>
                </a:stretch>
              </p:blipFill>
              <p:spPr>
                <a:xfrm>
                  <a:off x="3776690" y="5655468"/>
                  <a:ext cx="147960" cy="241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2">
              <p14:nvContentPartPr>
                <p14:cNvPr id="72" name="Ink 71">
                  <a:extLst>
                    <a:ext uri="{FF2B5EF4-FFF2-40B4-BE49-F238E27FC236}">
                      <a16:creationId xmlns:a16="http://schemas.microsoft.com/office/drawing/2014/main" id="{8EA495FB-0E09-85BC-17B7-BCDD335C5FF5}"/>
                    </a:ext>
                  </a:extLst>
                </p14:cNvPr>
                <p14:cNvContentPartPr/>
                <p14:nvPr/>
              </p14:nvContentPartPr>
              <p14:xfrm>
                <a:off x="4018970" y="5676708"/>
                <a:ext cx="150120" cy="204840"/>
              </p14:xfrm>
            </p:contentPart>
          </mc:Choice>
          <mc:Fallback>
            <p:pic>
              <p:nvPicPr>
                <p:cNvPr id="72" name="Ink 71">
                  <a:extLst>
                    <a:ext uri="{FF2B5EF4-FFF2-40B4-BE49-F238E27FC236}">
                      <a16:creationId xmlns:a16="http://schemas.microsoft.com/office/drawing/2014/main" id="{8EA495FB-0E09-85BC-17B7-BCDD335C5FF5}"/>
                    </a:ext>
                  </a:extLst>
                </p:cNvPr>
                <p:cNvPicPr/>
                <p:nvPr/>
              </p:nvPicPr>
              <p:blipFill>
                <a:blip r:embed="rId103"/>
                <a:stretch>
                  <a:fillRect/>
                </a:stretch>
              </p:blipFill>
              <p:spPr>
                <a:xfrm>
                  <a:off x="4009970" y="5667708"/>
                  <a:ext cx="167760" cy="222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4">
              <p14:nvContentPartPr>
                <p14:cNvPr id="73" name="Ink 72">
                  <a:extLst>
                    <a:ext uri="{FF2B5EF4-FFF2-40B4-BE49-F238E27FC236}">
                      <a16:creationId xmlns:a16="http://schemas.microsoft.com/office/drawing/2014/main" id="{8AC865EA-B603-8BEC-6758-07F705B15B68}"/>
                    </a:ext>
                  </a:extLst>
                </p14:cNvPr>
                <p14:cNvContentPartPr/>
                <p14:nvPr/>
              </p14:nvContentPartPr>
              <p14:xfrm>
                <a:off x="4218770" y="5652588"/>
                <a:ext cx="138600" cy="178920"/>
              </p14:xfrm>
            </p:contentPart>
          </mc:Choice>
          <mc:Fallback>
            <p:pic>
              <p:nvPicPr>
                <p:cNvPr id="73" name="Ink 72">
                  <a:extLst>
                    <a:ext uri="{FF2B5EF4-FFF2-40B4-BE49-F238E27FC236}">
                      <a16:creationId xmlns:a16="http://schemas.microsoft.com/office/drawing/2014/main" id="{8AC865EA-B603-8BEC-6758-07F705B15B68}"/>
                    </a:ext>
                  </a:extLst>
                </p:cNvPr>
                <p:cNvPicPr/>
                <p:nvPr/>
              </p:nvPicPr>
              <p:blipFill>
                <a:blip r:embed="rId105"/>
                <a:stretch>
                  <a:fillRect/>
                </a:stretch>
              </p:blipFill>
              <p:spPr>
                <a:xfrm>
                  <a:off x="4209770" y="5643588"/>
                  <a:ext cx="156240" cy="196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6">
              <p14:nvContentPartPr>
                <p14:cNvPr id="74" name="Ink 73">
                  <a:extLst>
                    <a:ext uri="{FF2B5EF4-FFF2-40B4-BE49-F238E27FC236}">
                      <a16:creationId xmlns:a16="http://schemas.microsoft.com/office/drawing/2014/main" id="{443553AA-229B-C469-6809-6B758EC1B0F4}"/>
                    </a:ext>
                  </a:extLst>
                </p14:cNvPr>
                <p14:cNvContentPartPr/>
                <p14:nvPr/>
              </p14:nvContentPartPr>
              <p14:xfrm>
                <a:off x="3580850" y="5655828"/>
                <a:ext cx="1148760" cy="479880"/>
              </p14:xfrm>
            </p:contentPart>
          </mc:Choice>
          <mc:Fallback>
            <p:pic>
              <p:nvPicPr>
                <p:cNvPr id="74" name="Ink 73">
                  <a:extLst>
                    <a:ext uri="{FF2B5EF4-FFF2-40B4-BE49-F238E27FC236}">
                      <a16:creationId xmlns:a16="http://schemas.microsoft.com/office/drawing/2014/main" id="{443553AA-229B-C469-6809-6B758EC1B0F4}"/>
                    </a:ext>
                  </a:extLst>
                </p:cNvPr>
                <p:cNvPicPr/>
                <p:nvPr/>
              </p:nvPicPr>
              <p:blipFill>
                <a:blip r:embed="rId107"/>
                <a:stretch>
                  <a:fillRect/>
                </a:stretch>
              </p:blipFill>
              <p:spPr>
                <a:xfrm>
                  <a:off x="3572210" y="5646828"/>
                  <a:ext cx="1166400" cy="497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8">
              <p14:nvContentPartPr>
                <p14:cNvPr id="75" name="Ink 74">
                  <a:extLst>
                    <a:ext uri="{FF2B5EF4-FFF2-40B4-BE49-F238E27FC236}">
                      <a16:creationId xmlns:a16="http://schemas.microsoft.com/office/drawing/2014/main" id="{80473C05-D1CC-74CE-EF70-22592E5EC4A9}"/>
                    </a:ext>
                  </a:extLst>
                </p14:cNvPr>
                <p14:cNvContentPartPr/>
                <p14:nvPr/>
              </p14:nvContentPartPr>
              <p14:xfrm>
                <a:off x="3881090" y="6282948"/>
                <a:ext cx="150480" cy="296280"/>
              </p14:xfrm>
            </p:contentPart>
          </mc:Choice>
          <mc:Fallback>
            <p:pic>
              <p:nvPicPr>
                <p:cNvPr id="75" name="Ink 74">
                  <a:extLst>
                    <a:ext uri="{FF2B5EF4-FFF2-40B4-BE49-F238E27FC236}">
                      <a16:creationId xmlns:a16="http://schemas.microsoft.com/office/drawing/2014/main" id="{80473C05-D1CC-74CE-EF70-22592E5EC4A9}"/>
                    </a:ext>
                  </a:extLst>
                </p:cNvPr>
                <p:cNvPicPr/>
                <p:nvPr/>
              </p:nvPicPr>
              <p:blipFill>
                <a:blip r:embed="rId109"/>
                <a:stretch>
                  <a:fillRect/>
                </a:stretch>
              </p:blipFill>
              <p:spPr>
                <a:xfrm>
                  <a:off x="3872450" y="6273948"/>
                  <a:ext cx="168120" cy="313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0">
              <p14:nvContentPartPr>
                <p14:cNvPr id="76" name="Ink 75">
                  <a:extLst>
                    <a:ext uri="{FF2B5EF4-FFF2-40B4-BE49-F238E27FC236}">
                      <a16:creationId xmlns:a16="http://schemas.microsoft.com/office/drawing/2014/main" id="{701F0E75-F29C-6D06-D835-B227AFC9BB1D}"/>
                    </a:ext>
                  </a:extLst>
                </p14:cNvPr>
                <p14:cNvContentPartPr/>
                <p14:nvPr/>
              </p14:nvContentPartPr>
              <p14:xfrm>
                <a:off x="4020050" y="6384468"/>
                <a:ext cx="169560" cy="132480"/>
              </p14:xfrm>
            </p:contentPart>
          </mc:Choice>
          <mc:Fallback>
            <p:pic>
              <p:nvPicPr>
                <p:cNvPr id="76" name="Ink 75">
                  <a:extLst>
                    <a:ext uri="{FF2B5EF4-FFF2-40B4-BE49-F238E27FC236}">
                      <a16:creationId xmlns:a16="http://schemas.microsoft.com/office/drawing/2014/main" id="{701F0E75-F29C-6D06-D835-B227AFC9BB1D}"/>
                    </a:ext>
                  </a:extLst>
                </p:cNvPr>
                <p:cNvPicPr/>
                <p:nvPr/>
              </p:nvPicPr>
              <p:blipFill>
                <a:blip r:embed="rId111"/>
                <a:stretch>
                  <a:fillRect/>
                </a:stretch>
              </p:blipFill>
              <p:spPr>
                <a:xfrm>
                  <a:off x="4011410" y="6375468"/>
                  <a:ext cx="187200" cy="150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2">
              <p14:nvContentPartPr>
                <p14:cNvPr id="77" name="Ink 76">
                  <a:extLst>
                    <a:ext uri="{FF2B5EF4-FFF2-40B4-BE49-F238E27FC236}">
                      <a16:creationId xmlns:a16="http://schemas.microsoft.com/office/drawing/2014/main" id="{35F9B149-D83E-0EC7-986F-9CB79445BF16}"/>
                    </a:ext>
                  </a:extLst>
                </p14:cNvPr>
                <p14:cNvContentPartPr/>
                <p14:nvPr/>
              </p14:nvContentPartPr>
              <p14:xfrm>
                <a:off x="4338650" y="6312108"/>
                <a:ext cx="125280" cy="157680"/>
              </p14:xfrm>
            </p:contentPart>
          </mc:Choice>
          <mc:Fallback>
            <p:pic>
              <p:nvPicPr>
                <p:cNvPr id="77" name="Ink 76">
                  <a:extLst>
                    <a:ext uri="{FF2B5EF4-FFF2-40B4-BE49-F238E27FC236}">
                      <a16:creationId xmlns:a16="http://schemas.microsoft.com/office/drawing/2014/main" id="{35F9B149-D83E-0EC7-986F-9CB79445BF16}"/>
                    </a:ext>
                  </a:extLst>
                </p:cNvPr>
                <p:cNvPicPr/>
                <p:nvPr/>
              </p:nvPicPr>
              <p:blipFill>
                <a:blip r:embed="rId113"/>
                <a:stretch>
                  <a:fillRect/>
                </a:stretch>
              </p:blipFill>
              <p:spPr>
                <a:xfrm>
                  <a:off x="4329650" y="6303108"/>
                  <a:ext cx="142920" cy="175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4">
              <p14:nvContentPartPr>
                <p14:cNvPr id="78" name="Ink 77">
                  <a:extLst>
                    <a:ext uri="{FF2B5EF4-FFF2-40B4-BE49-F238E27FC236}">
                      <a16:creationId xmlns:a16="http://schemas.microsoft.com/office/drawing/2014/main" id="{5B8AB325-EAA3-42BC-39DE-A4115CD9D215}"/>
                    </a:ext>
                  </a:extLst>
                </p14:cNvPr>
                <p14:cNvContentPartPr/>
                <p14:nvPr/>
              </p14:nvContentPartPr>
              <p14:xfrm>
                <a:off x="4326050" y="6321828"/>
                <a:ext cx="168120" cy="174240"/>
              </p14:xfrm>
            </p:contentPart>
          </mc:Choice>
          <mc:Fallback>
            <p:pic>
              <p:nvPicPr>
                <p:cNvPr id="78" name="Ink 77">
                  <a:extLst>
                    <a:ext uri="{FF2B5EF4-FFF2-40B4-BE49-F238E27FC236}">
                      <a16:creationId xmlns:a16="http://schemas.microsoft.com/office/drawing/2014/main" id="{5B8AB325-EAA3-42BC-39DE-A4115CD9D215}"/>
                    </a:ext>
                  </a:extLst>
                </p:cNvPr>
                <p:cNvPicPr/>
                <p:nvPr/>
              </p:nvPicPr>
              <p:blipFill>
                <a:blip r:embed="rId115"/>
                <a:stretch>
                  <a:fillRect/>
                </a:stretch>
              </p:blipFill>
              <p:spPr>
                <a:xfrm>
                  <a:off x="4317410" y="6312828"/>
                  <a:ext cx="185760" cy="191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6">
              <p14:nvContentPartPr>
                <p14:cNvPr id="79" name="Ink 78">
                  <a:extLst>
                    <a:ext uri="{FF2B5EF4-FFF2-40B4-BE49-F238E27FC236}">
                      <a16:creationId xmlns:a16="http://schemas.microsoft.com/office/drawing/2014/main" id="{A3B37855-C344-3F31-7B13-65406C955E94}"/>
                    </a:ext>
                  </a:extLst>
                </p14:cNvPr>
                <p14:cNvContentPartPr/>
                <p14:nvPr/>
              </p14:nvContentPartPr>
              <p14:xfrm>
                <a:off x="4540970" y="6203748"/>
                <a:ext cx="128880" cy="329760"/>
              </p14:xfrm>
            </p:contentPart>
          </mc:Choice>
          <mc:Fallback>
            <p:pic>
              <p:nvPicPr>
                <p:cNvPr id="79" name="Ink 78">
                  <a:extLst>
                    <a:ext uri="{FF2B5EF4-FFF2-40B4-BE49-F238E27FC236}">
                      <a16:creationId xmlns:a16="http://schemas.microsoft.com/office/drawing/2014/main" id="{A3B37855-C344-3F31-7B13-65406C955E94}"/>
                    </a:ext>
                  </a:extLst>
                </p:cNvPr>
                <p:cNvPicPr/>
                <p:nvPr/>
              </p:nvPicPr>
              <p:blipFill>
                <a:blip r:embed="rId117"/>
                <a:stretch>
                  <a:fillRect/>
                </a:stretch>
              </p:blipFill>
              <p:spPr>
                <a:xfrm>
                  <a:off x="4532330" y="6195108"/>
                  <a:ext cx="146520" cy="347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8">
              <p14:nvContentPartPr>
                <p14:cNvPr id="80" name="Ink 79">
                  <a:extLst>
                    <a:ext uri="{FF2B5EF4-FFF2-40B4-BE49-F238E27FC236}">
                      <a16:creationId xmlns:a16="http://schemas.microsoft.com/office/drawing/2014/main" id="{D7CE1FEA-62C0-CBFE-EDA7-4AE1284F76CD}"/>
                    </a:ext>
                  </a:extLst>
                </p14:cNvPr>
                <p14:cNvContentPartPr/>
                <p14:nvPr/>
              </p14:nvContentPartPr>
              <p14:xfrm>
                <a:off x="4718810" y="6314268"/>
                <a:ext cx="91080" cy="126720"/>
              </p14:xfrm>
            </p:contentPart>
          </mc:Choice>
          <mc:Fallback>
            <p:pic>
              <p:nvPicPr>
                <p:cNvPr id="80" name="Ink 79">
                  <a:extLst>
                    <a:ext uri="{FF2B5EF4-FFF2-40B4-BE49-F238E27FC236}">
                      <a16:creationId xmlns:a16="http://schemas.microsoft.com/office/drawing/2014/main" id="{D7CE1FEA-62C0-CBFE-EDA7-4AE1284F76CD}"/>
                    </a:ext>
                  </a:extLst>
                </p:cNvPr>
                <p:cNvPicPr/>
                <p:nvPr/>
              </p:nvPicPr>
              <p:blipFill>
                <a:blip r:embed="rId119"/>
                <a:stretch>
                  <a:fillRect/>
                </a:stretch>
              </p:blipFill>
              <p:spPr>
                <a:xfrm>
                  <a:off x="4710170" y="6305628"/>
                  <a:ext cx="108720" cy="1443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88" name="Group 87">
            <a:extLst>
              <a:ext uri="{FF2B5EF4-FFF2-40B4-BE49-F238E27FC236}">
                <a16:creationId xmlns:a16="http://schemas.microsoft.com/office/drawing/2014/main" id="{0D811A86-C385-AFA8-4B6A-C5A027347A73}"/>
              </a:ext>
            </a:extLst>
          </p:cNvPr>
          <p:cNvGrpSpPr/>
          <p:nvPr/>
        </p:nvGrpSpPr>
        <p:grpSpPr>
          <a:xfrm>
            <a:off x="5289410" y="5562948"/>
            <a:ext cx="919800" cy="633240"/>
            <a:chOff x="5289410" y="5562948"/>
            <a:chExt cx="919800" cy="6332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20">
              <p14:nvContentPartPr>
                <p14:cNvPr id="82" name="Ink 81">
                  <a:extLst>
                    <a:ext uri="{FF2B5EF4-FFF2-40B4-BE49-F238E27FC236}">
                      <a16:creationId xmlns:a16="http://schemas.microsoft.com/office/drawing/2014/main" id="{7FCD96B6-E59E-7C16-C553-1F911B5107F8}"/>
                    </a:ext>
                  </a:extLst>
                </p14:cNvPr>
                <p14:cNvContentPartPr/>
                <p14:nvPr/>
              </p14:nvContentPartPr>
              <p14:xfrm>
                <a:off x="5289410" y="5928708"/>
                <a:ext cx="229320" cy="69120"/>
              </p14:xfrm>
            </p:contentPart>
          </mc:Choice>
          <mc:Fallback>
            <p:pic>
              <p:nvPicPr>
                <p:cNvPr id="82" name="Ink 81">
                  <a:extLst>
                    <a:ext uri="{FF2B5EF4-FFF2-40B4-BE49-F238E27FC236}">
                      <a16:creationId xmlns:a16="http://schemas.microsoft.com/office/drawing/2014/main" id="{7FCD96B6-E59E-7C16-C553-1F911B5107F8}"/>
                    </a:ext>
                  </a:extLst>
                </p:cNvPr>
                <p:cNvPicPr/>
                <p:nvPr/>
              </p:nvPicPr>
              <p:blipFill>
                <a:blip r:embed="rId121"/>
                <a:stretch>
                  <a:fillRect/>
                </a:stretch>
              </p:blipFill>
              <p:spPr>
                <a:xfrm>
                  <a:off x="5280770" y="5920068"/>
                  <a:ext cx="246960" cy="86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2">
              <p14:nvContentPartPr>
                <p14:cNvPr id="83" name="Ink 82">
                  <a:extLst>
                    <a:ext uri="{FF2B5EF4-FFF2-40B4-BE49-F238E27FC236}">
                      <a16:creationId xmlns:a16="http://schemas.microsoft.com/office/drawing/2014/main" id="{C7DCBECE-8162-05A9-FC1F-126179F52BA5}"/>
                    </a:ext>
                  </a:extLst>
                </p14:cNvPr>
                <p14:cNvContentPartPr/>
                <p14:nvPr/>
              </p14:nvContentPartPr>
              <p14:xfrm>
                <a:off x="5348450" y="5815308"/>
                <a:ext cx="180720" cy="60840"/>
              </p14:xfrm>
            </p:contentPart>
          </mc:Choice>
          <mc:Fallback>
            <p:pic>
              <p:nvPicPr>
                <p:cNvPr id="83" name="Ink 82">
                  <a:extLst>
                    <a:ext uri="{FF2B5EF4-FFF2-40B4-BE49-F238E27FC236}">
                      <a16:creationId xmlns:a16="http://schemas.microsoft.com/office/drawing/2014/main" id="{C7DCBECE-8162-05A9-FC1F-126179F52BA5}"/>
                    </a:ext>
                  </a:extLst>
                </p:cNvPr>
                <p:cNvPicPr/>
                <p:nvPr/>
              </p:nvPicPr>
              <p:blipFill>
                <a:blip r:embed="rId123"/>
                <a:stretch>
                  <a:fillRect/>
                </a:stretch>
              </p:blipFill>
              <p:spPr>
                <a:xfrm>
                  <a:off x="5339810" y="5806308"/>
                  <a:ext cx="198360" cy="78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4">
              <p14:nvContentPartPr>
                <p14:cNvPr id="85" name="Ink 84">
                  <a:extLst>
                    <a:ext uri="{FF2B5EF4-FFF2-40B4-BE49-F238E27FC236}">
                      <a16:creationId xmlns:a16="http://schemas.microsoft.com/office/drawing/2014/main" id="{112B4C8D-14D5-9963-79FC-317D5505EE0C}"/>
                    </a:ext>
                  </a:extLst>
                </p14:cNvPr>
                <p14:cNvContentPartPr/>
                <p14:nvPr/>
              </p14:nvContentPartPr>
              <p14:xfrm>
                <a:off x="5331170" y="5783988"/>
                <a:ext cx="219960" cy="412200"/>
              </p14:xfrm>
            </p:contentPart>
          </mc:Choice>
          <mc:Fallback>
            <p:pic>
              <p:nvPicPr>
                <p:cNvPr id="85" name="Ink 84">
                  <a:extLst>
                    <a:ext uri="{FF2B5EF4-FFF2-40B4-BE49-F238E27FC236}">
                      <a16:creationId xmlns:a16="http://schemas.microsoft.com/office/drawing/2014/main" id="{112B4C8D-14D5-9963-79FC-317D5505EE0C}"/>
                    </a:ext>
                  </a:extLst>
                </p:cNvPr>
                <p:cNvPicPr/>
                <p:nvPr/>
              </p:nvPicPr>
              <p:blipFill>
                <a:blip r:embed="rId125"/>
                <a:stretch>
                  <a:fillRect/>
                </a:stretch>
              </p:blipFill>
              <p:spPr>
                <a:xfrm>
                  <a:off x="5322530" y="5774988"/>
                  <a:ext cx="237600" cy="429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6">
              <p14:nvContentPartPr>
                <p14:cNvPr id="86" name="Ink 85">
                  <a:extLst>
                    <a:ext uri="{FF2B5EF4-FFF2-40B4-BE49-F238E27FC236}">
                      <a16:creationId xmlns:a16="http://schemas.microsoft.com/office/drawing/2014/main" id="{2AC87788-2286-5DE4-2198-4731AFB607AA}"/>
                    </a:ext>
                  </a:extLst>
                </p14:cNvPr>
                <p14:cNvContentPartPr/>
                <p14:nvPr/>
              </p14:nvContentPartPr>
              <p14:xfrm>
                <a:off x="5542850" y="5935188"/>
                <a:ext cx="253800" cy="198000"/>
              </p14:xfrm>
            </p:contentPart>
          </mc:Choice>
          <mc:Fallback>
            <p:pic>
              <p:nvPicPr>
                <p:cNvPr id="86" name="Ink 85">
                  <a:extLst>
                    <a:ext uri="{FF2B5EF4-FFF2-40B4-BE49-F238E27FC236}">
                      <a16:creationId xmlns:a16="http://schemas.microsoft.com/office/drawing/2014/main" id="{2AC87788-2286-5DE4-2198-4731AFB607AA}"/>
                    </a:ext>
                  </a:extLst>
                </p:cNvPr>
                <p:cNvPicPr/>
                <p:nvPr/>
              </p:nvPicPr>
              <p:blipFill>
                <a:blip r:embed="rId127"/>
                <a:stretch>
                  <a:fillRect/>
                </a:stretch>
              </p:blipFill>
              <p:spPr>
                <a:xfrm>
                  <a:off x="5534210" y="5926188"/>
                  <a:ext cx="271440" cy="215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8">
              <p14:nvContentPartPr>
                <p14:cNvPr id="87" name="Ink 86">
                  <a:extLst>
                    <a:ext uri="{FF2B5EF4-FFF2-40B4-BE49-F238E27FC236}">
                      <a16:creationId xmlns:a16="http://schemas.microsoft.com/office/drawing/2014/main" id="{FC7A8E42-F7D7-E388-509D-A51F77CE95DC}"/>
                    </a:ext>
                  </a:extLst>
                </p14:cNvPr>
                <p14:cNvContentPartPr/>
                <p14:nvPr/>
              </p14:nvContentPartPr>
              <p14:xfrm>
                <a:off x="5800610" y="5562948"/>
                <a:ext cx="408600" cy="572040"/>
              </p14:xfrm>
            </p:contentPart>
          </mc:Choice>
          <mc:Fallback>
            <p:pic>
              <p:nvPicPr>
                <p:cNvPr id="87" name="Ink 86">
                  <a:extLst>
                    <a:ext uri="{FF2B5EF4-FFF2-40B4-BE49-F238E27FC236}">
                      <a16:creationId xmlns:a16="http://schemas.microsoft.com/office/drawing/2014/main" id="{FC7A8E42-F7D7-E388-509D-A51F77CE95DC}"/>
                    </a:ext>
                  </a:extLst>
                </p:cNvPr>
                <p:cNvPicPr/>
                <p:nvPr/>
              </p:nvPicPr>
              <p:blipFill>
                <a:blip r:embed="rId129"/>
                <a:stretch>
                  <a:fillRect/>
                </a:stretch>
              </p:blipFill>
              <p:spPr>
                <a:xfrm>
                  <a:off x="5791610" y="5554308"/>
                  <a:ext cx="426240" cy="589680"/>
                </a:xfrm>
                <a:prstGeom prst="rect">
                  <a:avLst/>
                </a:prstGeom>
              </p:spPr>
            </p:pic>
          </mc:Fallback>
        </mc:AlternateContent>
      </p:grpSp>
    </p:spTree>
    <p:extLst>
      <p:ext uri="{BB962C8B-B14F-4D97-AF65-F5344CB8AC3E}">
        <p14:creationId xmlns:p14="http://schemas.microsoft.com/office/powerpoint/2010/main" val="138960766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2668395-1C95-3BFB-DB9C-66A160A4714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97CEC2E1-0FD4-9D45-9156-FFF06FBC124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21" y="0"/>
            <a:ext cx="12189957" cy="685800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71D020D2-7C1F-DB84-E36D-56E8A2BF05F2}"/>
              </a:ext>
            </a:extLst>
          </p:cNvPr>
          <p:cNvSpPr txBox="1"/>
          <p:nvPr/>
        </p:nvSpPr>
        <p:spPr>
          <a:xfrm>
            <a:off x="5211096" y="3312226"/>
            <a:ext cx="621949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SY" dirty="0">
                <a:latin typeface="Dubai" panose="020B0503030403030204" pitchFamily="34" charset="-78"/>
                <a:cs typeface="Dubai" panose="020B0503030403030204" pitchFamily="34" charset="-78"/>
              </a:rPr>
              <a:t>يتم قياس درجة الحرارة باستخدام الترمومتر.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30052C31-19D4-FFF6-85A7-1EAFDEF9954E}"/>
              </a:ext>
            </a:extLst>
          </p:cNvPr>
          <p:cNvSpPr txBox="1"/>
          <p:nvPr/>
        </p:nvSpPr>
        <p:spPr>
          <a:xfrm>
            <a:off x="3382297" y="184044"/>
            <a:ext cx="617465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SY" sz="3600" b="1" dirty="0">
                <a:latin typeface="Dubai" panose="020B0503030403030204" pitchFamily="34" charset="-78"/>
                <a:cs typeface="Dubai" panose="020B0503030403030204" pitchFamily="34" charset="-78"/>
              </a:rPr>
              <a:t>درجة الحرارة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26EF7464-22BF-BBB4-646D-1254789F7672}"/>
              </a:ext>
            </a:extLst>
          </p:cNvPr>
          <p:cNvSpPr txBox="1"/>
          <p:nvPr/>
        </p:nvSpPr>
        <p:spPr>
          <a:xfrm>
            <a:off x="5191432" y="1644939"/>
            <a:ext cx="617465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SY" dirty="0">
                <a:latin typeface="Dubai" panose="020B0503030403030204" pitchFamily="34" charset="-78"/>
                <a:cs typeface="Dubai" panose="020B0503030403030204" pitchFamily="34" charset="-78"/>
              </a:rPr>
              <a:t>درجة الحرارة هي مقدار يتناسب مع الطاقة الحركية للجزيئات في المادة.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DF647E83-9650-7AA0-C3B3-74ED8DAEE070}"/>
              </a:ext>
            </a:extLst>
          </p:cNvPr>
          <p:cNvSpPr txBox="1"/>
          <p:nvPr/>
        </p:nvSpPr>
        <p:spPr>
          <a:xfrm>
            <a:off x="2143432" y="2551836"/>
            <a:ext cx="947829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SY" dirty="0">
                <a:latin typeface="Dubai" panose="020B0503030403030204" pitchFamily="34" charset="-78"/>
                <a:cs typeface="Dubai" panose="020B0503030403030204" pitchFamily="34" charset="-78"/>
              </a:rPr>
              <a:t>الوحدات الشائعة لدرجة الحرارة هي سيلسيوس </a:t>
            </a:r>
            <a:r>
              <a:rPr lang="en-US" dirty="0">
                <a:latin typeface="Dubai" panose="020B0503030403030204" pitchFamily="34" charset="-78"/>
                <a:cs typeface="Dubai" panose="020B0503030403030204" pitchFamily="34" charset="-78"/>
              </a:rPr>
              <a:t>(C)، </a:t>
            </a:r>
            <a:r>
              <a:rPr lang="ar-SY" dirty="0">
                <a:latin typeface="Dubai" panose="020B0503030403030204" pitchFamily="34" charset="-78"/>
                <a:cs typeface="Dubai" panose="020B0503030403030204" pitchFamily="34" charset="-78"/>
              </a:rPr>
              <a:t>كلفن</a:t>
            </a:r>
            <a:r>
              <a:rPr lang="en-US" dirty="0">
                <a:latin typeface="Dubai" panose="020B0503030403030204" pitchFamily="34" charset="-78"/>
                <a:cs typeface="Dubai" panose="020B0503030403030204" pitchFamily="34" charset="-78"/>
              </a:rPr>
              <a:t> (K) </a:t>
            </a:r>
            <a:r>
              <a:rPr lang="ar-SY" dirty="0">
                <a:latin typeface="Dubai" panose="020B0503030403030204" pitchFamily="34" charset="-78"/>
                <a:cs typeface="Dubai" panose="020B0503030403030204" pitchFamily="34" charset="-78"/>
              </a:rPr>
              <a:t>وفهرنهايت </a:t>
            </a:r>
            <a:r>
              <a:rPr lang="en-US" dirty="0">
                <a:latin typeface="Dubai" panose="020B0503030403030204" pitchFamily="34" charset="-78"/>
                <a:cs typeface="Dubai" panose="020B0503030403030204" pitchFamily="34" charset="-78"/>
              </a:rPr>
              <a:t>(F)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24241418-E05F-44DE-3915-21E483B820D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124086" y="5626501"/>
            <a:ext cx="1066892" cy="1231499"/>
          </a:xfrm>
          <a:prstGeom prst="rect">
            <a:avLst/>
          </a:prstGeom>
        </p:spPr>
      </p:pic>
      <mc:AlternateContent xmlns:mc="http://schemas.openxmlformats.org/markup-compatibility/2006">
        <mc:Choice xmlns:p14="http://schemas.microsoft.com/office/powerpoint/2010/main" Requires="p14">
          <p:contentPart p14:bwMode="auto" r:id="rId4">
            <p14:nvContentPartPr>
              <p14:cNvPr id="2" name="Ink 1">
                <a:extLst>
                  <a:ext uri="{FF2B5EF4-FFF2-40B4-BE49-F238E27FC236}">
                    <a16:creationId xmlns:a16="http://schemas.microsoft.com/office/drawing/2014/main" id="{EE38E98E-FBCB-881F-7EFD-FA9C2E7DB26E}"/>
                  </a:ext>
                </a:extLst>
              </p14:cNvPr>
              <p14:cNvContentPartPr/>
              <p14:nvPr/>
            </p14:nvContentPartPr>
            <p14:xfrm>
              <a:off x="9890930" y="4937988"/>
              <a:ext cx="1526040" cy="554400"/>
            </p14:xfrm>
          </p:contentPart>
        </mc:Choice>
        <mc:Fallback>
          <p:pic>
            <p:nvPicPr>
              <p:cNvPr id="2" name="Ink 1">
                <a:extLst>
                  <a:ext uri="{FF2B5EF4-FFF2-40B4-BE49-F238E27FC236}">
                    <a16:creationId xmlns:a16="http://schemas.microsoft.com/office/drawing/2014/main" id="{EE38E98E-FBCB-881F-7EFD-FA9C2E7DB26E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9881930" y="4928988"/>
                <a:ext cx="1543680" cy="57204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18926204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3798B01-D0D9-E4D0-A70D-7AD70D2D359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CAEEC927-43C7-FA50-2E17-D0D57B7B62F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21" y="0"/>
            <a:ext cx="12189957" cy="685800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150236F9-42B8-B7BA-0ADB-88F5D13A8C41}"/>
              </a:ext>
            </a:extLst>
          </p:cNvPr>
          <p:cNvSpPr txBox="1"/>
          <p:nvPr/>
        </p:nvSpPr>
        <p:spPr>
          <a:xfrm>
            <a:off x="2251587" y="3789939"/>
            <a:ext cx="9261987" cy="130420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ar-SY" dirty="0">
                <a:latin typeface="Dubai" panose="020B0503030403030204" pitchFamily="34" charset="-78"/>
                <a:cs typeface="Dubai" panose="020B0503030403030204" pitchFamily="34" charset="-78"/>
              </a:rPr>
              <a:t>شدة الضوء هي مقياس للطاقة الضوئية المنبعثة من مصدر في وحدة زمنية.</a:t>
            </a:r>
          </a:p>
          <a:p>
            <a:pPr algn="r" rtl="1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ar-SY" dirty="0">
                <a:latin typeface="Dubai" panose="020B0503030403030204" pitchFamily="34" charset="-78"/>
                <a:cs typeface="Dubai" panose="020B0503030403030204" pitchFamily="34" charset="-78"/>
              </a:rPr>
              <a:t>يتم التعبير عن شدة الضوء بوحدة الكانديلا (</a:t>
            </a:r>
            <a:r>
              <a:rPr lang="en-US" dirty="0">
                <a:latin typeface="Dubai" panose="020B0503030403030204" pitchFamily="34" charset="-78"/>
                <a:cs typeface="Dubai" panose="020B0503030403030204" pitchFamily="34" charset="-78"/>
              </a:rPr>
              <a:t> (cd</a:t>
            </a:r>
            <a:r>
              <a:rPr lang="ar-SY" dirty="0">
                <a:latin typeface="Dubai" panose="020B0503030403030204" pitchFamily="34" charset="-78"/>
                <a:cs typeface="Dubai" panose="020B0503030403030204" pitchFamily="34" charset="-78"/>
              </a:rPr>
              <a:t>أو الشمعة.</a:t>
            </a:r>
          </a:p>
          <a:p>
            <a:pPr algn="r" rtl="1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ar-SY" dirty="0">
                <a:latin typeface="Dubai" panose="020B0503030403030204" pitchFamily="34" charset="-78"/>
                <a:cs typeface="Dubai" panose="020B0503030403030204" pitchFamily="34" charset="-78"/>
              </a:rPr>
              <a:t>يتم قياس شدة الضوء باستخدام الفوتومتر.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2C9DE687-43AE-A7FE-53BC-6866C24892E1}"/>
              </a:ext>
            </a:extLst>
          </p:cNvPr>
          <p:cNvSpPr txBox="1"/>
          <p:nvPr/>
        </p:nvSpPr>
        <p:spPr>
          <a:xfrm>
            <a:off x="3411794" y="213542"/>
            <a:ext cx="617465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SY" sz="3600" b="1" dirty="0">
                <a:latin typeface="Dubai" panose="020B0503030403030204" pitchFamily="34" charset="-78"/>
                <a:cs typeface="Dubai" panose="020B0503030403030204" pitchFamily="34" charset="-78"/>
              </a:rPr>
              <a:t>شدة الضوء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C7C8BFD2-023A-C751-CBBA-7ACDEC91847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124086" y="5626501"/>
            <a:ext cx="1066892" cy="12314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650397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72346AD-0F73-5C8F-BD86-8AFB0D69C3B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27AD91FA-4482-D9ED-FEA0-93EC1347148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43" y="0"/>
            <a:ext cx="12189957" cy="685800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2914D69B-75A2-18A1-9539-22742882935C}"/>
              </a:ext>
            </a:extLst>
          </p:cNvPr>
          <p:cNvSpPr txBox="1"/>
          <p:nvPr/>
        </p:nvSpPr>
        <p:spPr>
          <a:xfrm>
            <a:off x="7924800" y="1834167"/>
            <a:ext cx="4021394" cy="130420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ar-SY" dirty="0">
                <a:latin typeface="Dubai" panose="020B0503030403030204" pitchFamily="34" charset="-78"/>
                <a:cs typeface="Dubai" panose="020B0503030403030204" pitchFamily="34" charset="-78"/>
              </a:rPr>
              <a:t>وحدة التيار الكهربائي هي "الأمبير"، ويرمز له بالرمز </a:t>
            </a:r>
            <a:r>
              <a:rPr lang="en-US" dirty="0">
                <a:latin typeface="Dubai" panose="020B0503030403030204" pitchFamily="34" charset="-78"/>
                <a:cs typeface="Dubai" panose="020B0503030403030204" pitchFamily="34" charset="-78"/>
              </a:rPr>
              <a:t>A</a:t>
            </a:r>
          </a:p>
          <a:p>
            <a:pPr algn="r" rtl="1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ar-SY" dirty="0">
                <a:latin typeface="Dubai" panose="020B0503030403030204" pitchFamily="34" charset="-78"/>
                <a:cs typeface="Dubai" panose="020B0503030403030204" pitchFamily="34" charset="-78"/>
              </a:rPr>
              <a:t>يتم قياس شدة التيار باستخدام الأميتر.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714C084C-B822-E9BF-3357-DC925C1A5D33}"/>
              </a:ext>
            </a:extLst>
          </p:cNvPr>
          <p:cNvSpPr txBox="1"/>
          <p:nvPr/>
        </p:nvSpPr>
        <p:spPr>
          <a:xfrm>
            <a:off x="3728884" y="203226"/>
            <a:ext cx="6612192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SY" sz="3600" b="1" dirty="0">
                <a:latin typeface="Dubai" panose="020B0503030403030204" pitchFamily="34" charset="-78"/>
                <a:cs typeface="Dubai" panose="020B0503030403030204" pitchFamily="34" charset="-78"/>
              </a:rPr>
              <a:t>التيار الكهربائي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3BE8D5C5-59B1-ADC0-D05C-B9873386249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124086" y="5626501"/>
            <a:ext cx="1066892" cy="1231499"/>
          </a:xfrm>
          <a:prstGeom prst="rect">
            <a:avLst/>
          </a:prstGeom>
        </p:spPr>
      </p:pic>
      <mc:AlternateContent xmlns:mc="http://schemas.openxmlformats.org/markup-compatibility/2006">
        <mc:Choice xmlns:p14="http://schemas.microsoft.com/office/powerpoint/2010/main" Requires="p14">
          <p:contentPart p14:bwMode="auto" r:id="rId4">
            <p14:nvContentPartPr>
              <p14:cNvPr id="2" name="Ink 1">
                <a:extLst>
                  <a:ext uri="{FF2B5EF4-FFF2-40B4-BE49-F238E27FC236}">
                    <a16:creationId xmlns:a16="http://schemas.microsoft.com/office/drawing/2014/main" id="{EA178765-25E4-DD21-F09B-F7D0E24085B4}"/>
                  </a:ext>
                </a:extLst>
              </p14:cNvPr>
              <p14:cNvContentPartPr/>
              <p14:nvPr/>
            </p14:nvContentPartPr>
            <p14:xfrm>
              <a:off x="2536490" y="3923148"/>
              <a:ext cx="1659960" cy="68040"/>
            </p14:xfrm>
          </p:contentPart>
        </mc:Choice>
        <mc:Fallback>
          <p:pic>
            <p:nvPicPr>
              <p:cNvPr id="2" name="Ink 1">
                <a:extLst>
                  <a:ext uri="{FF2B5EF4-FFF2-40B4-BE49-F238E27FC236}">
                    <a16:creationId xmlns:a16="http://schemas.microsoft.com/office/drawing/2014/main" id="{EA178765-25E4-DD21-F09B-F7D0E24085B4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2527490" y="3914148"/>
                <a:ext cx="1677600" cy="8568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03232874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2A5C331-94D4-1A7D-7D7B-4BD06EEEB85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52A7685F-DD50-7DCF-9D75-58FCA0FD5D1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21" y="0"/>
            <a:ext cx="12189957" cy="685800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AE00DEBE-C9F4-83B1-962D-42DE98B9738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124086" y="5626501"/>
            <a:ext cx="1066892" cy="1231499"/>
          </a:xfrm>
          <a:prstGeom prst="rect">
            <a:avLst/>
          </a:prstGeom>
        </p:spPr>
      </p:pic>
      <mc:AlternateContent xmlns:mc="http://schemas.openxmlformats.org/markup-compatibility/2006">
        <mc:Choice xmlns:p14="http://schemas.microsoft.com/office/powerpoint/2010/main" Requires="p14">
          <p:contentPart p14:bwMode="auto" r:id="rId4">
            <p14:nvContentPartPr>
              <p14:cNvPr id="2" name="Ink 1">
                <a:extLst>
                  <a:ext uri="{FF2B5EF4-FFF2-40B4-BE49-F238E27FC236}">
                    <a16:creationId xmlns:a16="http://schemas.microsoft.com/office/drawing/2014/main" id="{46FE497A-2D12-33D6-16A6-498FB3205066}"/>
                  </a:ext>
                </a:extLst>
              </p14:cNvPr>
              <p14:cNvContentPartPr/>
              <p14:nvPr/>
            </p14:nvContentPartPr>
            <p14:xfrm>
              <a:off x="2182250" y="2515188"/>
              <a:ext cx="360" cy="2160"/>
            </p14:xfrm>
          </p:contentPart>
        </mc:Choice>
        <mc:Fallback>
          <p:pic>
            <p:nvPicPr>
              <p:cNvPr id="2" name="Ink 1">
                <a:extLst>
                  <a:ext uri="{FF2B5EF4-FFF2-40B4-BE49-F238E27FC236}">
                    <a16:creationId xmlns:a16="http://schemas.microsoft.com/office/drawing/2014/main" id="{46FE497A-2D12-33D6-16A6-498FB3205066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2173610" y="2506548"/>
                <a:ext cx="18000" cy="198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6">
            <p14:nvContentPartPr>
              <p14:cNvPr id="5" name="Ink 4">
                <a:extLst>
                  <a:ext uri="{FF2B5EF4-FFF2-40B4-BE49-F238E27FC236}">
                    <a16:creationId xmlns:a16="http://schemas.microsoft.com/office/drawing/2014/main" id="{795A9F14-5361-0549-23FE-6854E3CB7E25}"/>
                  </a:ext>
                </a:extLst>
              </p14:cNvPr>
              <p14:cNvContentPartPr/>
              <p14:nvPr/>
            </p14:nvContentPartPr>
            <p14:xfrm>
              <a:off x="2202410" y="3028548"/>
              <a:ext cx="360" cy="360"/>
            </p14:xfrm>
          </p:contentPart>
        </mc:Choice>
        <mc:Fallback>
          <p:pic>
            <p:nvPicPr>
              <p:cNvPr id="5" name="Ink 4">
                <a:extLst>
                  <a:ext uri="{FF2B5EF4-FFF2-40B4-BE49-F238E27FC236}">
                    <a16:creationId xmlns:a16="http://schemas.microsoft.com/office/drawing/2014/main" id="{795A9F14-5361-0549-23FE-6854E3CB7E25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2193410" y="3019548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8">
            <p14:nvContentPartPr>
              <p14:cNvPr id="6" name="Ink 5">
                <a:extLst>
                  <a:ext uri="{FF2B5EF4-FFF2-40B4-BE49-F238E27FC236}">
                    <a16:creationId xmlns:a16="http://schemas.microsoft.com/office/drawing/2014/main" id="{FEB3E7BD-0745-0200-C4EC-567F05968B5D}"/>
                  </a:ext>
                </a:extLst>
              </p14:cNvPr>
              <p14:cNvContentPartPr/>
              <p14:nvPr/>
            </p14:nvContentPartPr>
            <p14:xfrm>
              <a:off x="2182250" y="2988948"/>
              <a:ext cx="360" cy="360"/>
            </p14:xfrm>
          </p:contentPart>
        </mc:Choice>
        <mc:Fallback>
          <p:pic>
            <p:nvPicPr>
              <p:cNvPr id="6" name="Ink 5">
                <a:extLst>
                  <a:ext uri="{FF2B5EF4-FFF2-40B4-BE49-F238E27FC236}">
                    <a16:creationId xmlns:a16="http://schemas.microsoft.com/office/drawing/2014/main" id="{FEB3E7BD-0745-0200-C4EC-567F05968B5D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2173610" y="2979948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9">
            <p14:nvContentPartPr>
              <p14:cNvPr id="7" name="Ink 6">
                <a:extLst>
                  <a:ext uri="{FF2B5EF4-FFF2-40B4-BE49-F238E27FC236}">
                    <a16:creationId xmlns:a16="http://schemas.microsoft.com/office/drawing/2014/main" id="{5C8ACB66-E708-45BD-870D-A6F1D204BF62}"/>
                  </a:ext>
                </a:extLst>
              </p14:cNvPr>
              <p14:cNvContentPartPr/>
              <p14:nvPr/>
            </p14:nvContentPartPr>
            <p14:xfrm>
              <a:off x="2231570" y="3441468"/>
              <a:ext cx="2160" cy="360"/>
            </p14:xfrm>
          </p:contentPart>
        </mc:Choice>
        <mc:Fallback>
          <p:pic>
            <p:nvPicPr>
              <p:cNvPr id="7" name="Ink 6">
                <a:extLst>
                  <a:ext uri="{FF2B5EF4-FFF2-40B4-BE49-F238E27FC236}">
                    <a16:creationId xmlns:a16="http://schemas.microsoft.com/office/drawing/2014/main" id="{5C8ACB66-E708-45BD-870D-A6F1D204BF62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2222930" y="3432468"/>
                <a:ext cx="198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0">
            <p14:nvContentPartPr>
              <p14:cNvPr id="8" name="Ink 7">
                <a:extLst>
                  <a:ext uri="{FF2B5EF4-FFF2-40B4-BE49-F238E27FC236}">
                    <a16:creationId xmlns:a16="http://schemas.microsoft.com/office/drawing/2014/main" id="{07A22643-C169-7907-D79D-30FEB78E6C6A}"/>
                  </a:ext>
                </a:extLst>
              </p14:cNvPr>
              <p14:cNvContentPartPr/>
              <p14:nvPr/>
            </p14:nvContentPartPr>
            <p14:xfrm>
              <a:off x="2330210" y="4039428"/>
              <a:ext cx="360" cy="2160"/>
            </p14:xfrm>
          </p:contentPart>
        </mc:Choice>
        <mc:Fallback>
          <p:pic>
            <p:nvPicPr>
              <p:cNvPr id="8" name="Ink 7">
                <a:extLst>
                  <a:ext uri="{FF2B5EF4-FFF2-40B4-BE49-F238E27FC236}">
                    <a16:creationId xmlns:a16="http://schemas.microsoft.com/office/drawing/2014/main" id="{07A22643-C169-7907-D79D-30FEB78E6C6A}"/>
                  </a:ext>
                </a:extLst>
              </p:cNvPr>
              <p:cNvPicPr/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2321210" y="4030428"/>
                <a:ext cx="18000" cy="198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6358050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57B0D5A-23FD-E714-F3AB-7FC9165DE49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7AB36F7D-C6AE-0EF2-DFA9-0A0AEC0DA08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24086" y="5626501"/>
            <a:ext cx="1066892" cy="1231499"/>
          </a:xfrm>
          <a:prstGeom prst="rect">
            <a:avLst/>
          </a:prstGeom>
        </p:spPr>
      </p:pic>
      <p:grpSp>
        <p:nvGrpSpPr>
          <p:cNvPr id="10" name="Group 9">
            <a:extLst>
              <a:ext uri="{FF2B5EF4-FFF2-40B4-BE49-F238E27FC236}">
                <a16:creationId xmlns:a16="http://schemas.microsoft.com/office/drawing/2014/main" id="{DC9DD687-D683-058D-1D7C-87DBF89F9D4D}"/>
              </a:ext>
            </a:extLst>
          </p:cNvPr>
          <p:cNvGrpSpPr/>
          <p:nvPr/>
        </p:nvGrpSpPr>
        <p:grpSpPr>
          <a:xfrm>
            <a:off x="353450" y="305148"/>
            <a:ext cx="1673640" cy="697680"/>
            <a:chOff x="353450" y="305148"/>
            <a:chExt cx="1673640" cy="6976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3">
              <p14:nvContentPartPr>
                <p14:cNvPr id="3" name="Ink 2">
                  <a:extLst>
                    <a:ext uri="{FF2B5EF4-FFF2-40B4-BE49-F238E27FC236}">
                      <a16:creationId xmlns:a16="http://schemas.microsoft.com/office/drawing/2014/main" id="{0B8BE07A-71CE-C499-B4E5-8ED5C835393B}"/>
                    </a:ext>
                  </a:extLst>
                </p14:cNvPr>
                <p14:cNvContentPartPr/>
                <p14:nvPr/>
              </p14:nvContentPartPr>
              <p14:xfrm>
                <a:off x="569450" y="473988"/>
                <a:ext cx="207360" cy="246240"/>
              </p14:xfrm>
            </p:contentPart>
          </mc:Choice>
          <mc:Fallback>
            <p:pic>
              <p:nvPicPr>
                <p:cNvPr id="3" name="Ink 2">
                  <a:extLst>
                    <a:ext uri="{FF2B5EF4-FFF2-40B4-BE49-F238E27FC236}">
                      <a16:creationId xmlns:a16="http://schemas.microsoft.com/office/drawing/2014/main" id="{0B8BE07A-71CE-C499-B4E5-8ED5C835393B}"/>
                    </a:ext>
                  </a:extLst>
                </p:cNvPr>
                <p:cNvPicPr/>
                <p:nvPr/>
              </p:nvPicPr>
              <p:blipFill>
                <a:blip r:embed="rId4"/>
                <a:stretch>
                  <a:fillRect/>
                </a:stretch>
              </p:blipFill>
              <p:spPr>
                <a:xfrm>
                  <a:off x="560450" y="465348"/>
                  <a:ext cx="225000" cy="263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">
              <p14:nvContentPartPr>
                <p14:cNvPr id="4" name="Ink 3">
                  <a:extLst>
                    <a:ext uri="{FF2B5EF4-FFF2-40B4-BE49-F238E27FC236}">
                      <a16:creationId xmlns:a16="http://schemas.microsoft.com/office/drawing/2014/main" id="{B5A37A3F-0658-EE88-FA7A-53E1EB4F64B7}"/>
                    </a:ext>
                  </a:extLst>
                </p14:cNvPr>
                <p14:cNvContentPartPr/>
                <p14:nvPr/>
              </p14:nvContentPartPr>
              <p14:xfrm>
                <a:off x="503210" y="403068"/>
                <a:ext cx="165600" cy="110520"/>
              </p14:xfrm>
            </p:contentPart>
          </mc:Choice>
          <mc:Fallback>
            <p:pic>
              <p:nvPicPr>
                <p:cNvPr id="4" name="Ink 3">
                  <a:extLst>
                    <a:ext uri="{FF2B5EF4-FFF2-40B4-BE49-F238E27FC236}">
                      <a16:creationId xmlns:a16="http://schemas.microsoft.com/office/drawing/2014/main" id="{B5A37A3F-0658-EE88-FA7A-53E1EB4F64B7}"/>
                    </a:ext>
                  </a:extLst>
                </p:cNvPr>
                <p:cNvPicPr/>
                <p:nvPr/>
              </p:nvPicPr>
              <p:blipFill>
                <a:blip r:embed="rId6"/>
                <a:stretch>
                  <a:fillRect/>
                </a:stretch>
              </p:blipFill>
              <p:spPr>
                <a:xfrm>
                  <a:off x="494570" y="394068"/>
                  <a:ext cx="183240" cy="128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">
              <p14:nvContentPartPr>
                <p14:cNvPr id="5" name="Ink 4">
                  <a:extLst>
                    <a:ext uri="{FF2B5EF4-FFF2-40B4-BE49-F238E27FC236}">
                      <a16:creationId xmlns:a16="http://schemas.microsoft.com/office/drawing/2014/main" id="{CBBB8EB0-BF36-1569-E065-C915C1680DAC}"/>
                    </a:ext>
                  </a:extLst>
                </p14:cNvPr>
                <p14:cNvContentPartPr/>
                <p14:nvPr/>
              </p14:nvContentPartPr>
              <p14:xfrm>
                <a:off x="874730" y="490548"/>
                <a:ext cx="87120" cy="136800"/>
              </p14:xfrm>
            </p:contentPart>
          </mc:Choice>
          <mc:Fallback>
            <p:pic>
              <p:nvPicPr>
                <p:cNvPr id="5" name="Ink 4">
                  <a:extLst>
                    <a:ext uri="{FF2B5EF4-FFF2-40B4-BE49-F238E27FC236}">
                      <a16:creationId xmlns:a16="http://schemas.microsoft.com/office/drawing/2014/main" id="{CBBB8EB0-BF36-1569-E065-C915C1680DAC}"/>
                    </a:ext>
                  </a:extLst>
                </p:cNvPr>
                <p:cNvPicPr/>
                <p:nvPr/>
              </p:nvPicPr>
              <p:blipFill>
                <a:blip r:embed="rId8"/>
                <a:stretch>
                  <a:fillRect/>
                </a:stretch>
              </p:blipFill>
              <p:spPr>
                <a:xfrm>
                  <a:off x="865730" y="481548"/>
                  <a:ext cx="104760" cy="154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">
              <p14:nvContentPartPr>
                <p14:cNvPr id="6" name="Ink 5">
                  <a:extLst>
                    <a:ext uri="{FF2B5EF4-FFF2-40B4-BE49-F238E27FC236}">
                      <a16:creationId xmlns:a16="http://schemas.microsoft.com/office/drawing/2014/main" id="{9ABADE10-C642-B7E4-DB29-F7F5F9716565}"/>
                    </a:ext>
                  </a:extLst>
                </p14:cNvPr>
                <p14:cNvContentPartPr/>
                <p14:nvPr/>
              </p14:nvContentPartPr>
              <p14:xfrm>
                <a:off x="1022690" y="536988"/>
                <a:ext cx="126360" cy="88200"/>
              </p14:xfrm>
            </p:contentPart>
          </mc:Choice>
          <mc:Fallback>
            <p:pic>
              <p:nvPicPr>
                <p:cNvPr id="6" name="Ink 5">
                  <a:extLst>
                    <a:ext uri="{FF2B5EF4-FFF2-40B4-BE49-F238E27FC236}">
                      <a16:creationId xmlns:a16="http://schemas.microsoft.com/office/drawing/2014/main" id="{9ABADE10-C642-B7E4-DB29-F7F5F9716565}"/>
                    </a:ext>
                  </a:extLst>
                </p:cNvPr>
                <p:cNvPicPr/>
                <p:nvPr/>
              </p:nvPicPr>
              <p:blipFill>
                <a:blip r:embed="rId10"/>
                <a:stretch>
                  <a:fillRect/>
                </a:stretch>
              </p:blipFill>
              <p:spPr>
                <a:xfrm>
                  <a:off x="1014050" y="528348"/>
                  <a:ext cx="144000" cy="105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">
              <p14:nvContentPartPr>
                <p14:cNvPr id="7" name="Ink 6">
                  <a:extLst>
                    <a:ext uri="{FF2B5EF4-FFF2-40B4-BE49-F238E27FC236}">
                      <a16:creationId xmlns:a16="http://schemas.microsoft.com/office/drawing/2014/main" id="{1F91A287-1E94-1987-FFD4-E37FA706D52A}"/>
                    </a:ext>
                  </a:extLst>
                </p14:cNvPr>
                <p14:cNvContentPartPr/>
                <p14:nvPr/>
              </p14:nvContentPartPr>
              <p14:xfrm>
                <a:off x="1189370" y="305148"/>
                <a:ext cx="362880" cy="264600"/>
              </p14:xfrm>
            </p:contentPart>
          </mc:Choice>
          <mc:Fallback>
            <p:pic>
              <p:nvPicPr>
                <p:cNvPr id="7" name="Ink 6">
                  <a:extLst>
                    <a:ext uri="{FF2B5EF4-FFF2-40B4-BE49-F238E27FC236}">
                      <a16:creationId xmlns:a16="http://schemas.microsoft.com/office/drawing/2014/main" id="{1F91A287-1E94-1987-FFD4-E37FA706D52A}"/>
                    </a:ext>
                  </a:extLst>
                </p:cNvPr>
                <p:cNvPicPr/>
                <p:nvPr/>
              </p:nvPicPr>
              <p:blipFill>
                <a:blip r:embed="rId12"/>
                <a:stretch>
                  <a:fillRect/>
                </a:stretch>
              </p:blipFill>
              <p:spPr>
                <a:xfrm>
                  <a:off x="1180370" y="296508"/>
                  <a:ext cx="380520" cy="282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">
              <p14:nvContentPartPr>
                <p14:cNvPr id="8" name="Ink 7">
                  <a:extLst>
                    <a:ext uri="{FF2B5EF4-FFF2-40B4-BE49-F238E27FC236}">
                      <a16:creationId xmlns:a16="http://schemas.microsoft.com/office/drawing/2014/main" id="{9C0E95AF-7B20-4294-29C2-D67AD0C076FA}"/>
                    </a:ext>
                  </a:extLst>
                </p14:cNvPr>
                <p14:cNvContentPartPr/>
                <p14:nvPr/>
              </p14:nvContentPartPr>
              <p14:xfrm>
                <a:off x="1602650" y="363468"/>
                <a:ext cx="59400" cy="136440"/>
              </p14:xfrm>
            </p:contentPart>
          </mc:Choice>
          <mc:Fallback>
            <p:pic>
              <p:nvPicPr>
                <p:cNvPr id="8" name="Ink 7">
                  <a:extLst>
                    <a:ext uri="{FF2B5EF4-FFF2-40B4-BE49-F238E27FC236}">
                      <a16:creationId xmlns:a16="http://schemas.microsoft.com/office/drawing/2014/main" id="{9C0E95AF-7B20-4294-29C2-D67AD0C076FA}"/>
                    </a:ext>
                  </a:extLst>
                </p:cNvPr>
                <p:cNvPicPr/>
                <p:nvPr/>
              </p:nvPicPr>
              <p:blipFill>
                <a:blip r:embed="rId14"/>
                <a:stretch>
                  <a:fillRect/>
                </a:stretch>
              </p:blipFill>
              <p:spPr>
                <a:xfrm>
                  <a:off x="1594010" y="354468"/>
                  <a:ext cx="77040" cy="154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5">
              <p14:nvContentPartPr>
                <p14:cNvPr id="9" name="Ink 8">
                  <a:extLst>
                    <a:ext uri="{FF2B5EF4-FFF2-40B4-BE49-F238E27FC236}">
                      <a16:creationId xmlns:a16="http://schemas.microsoft.com/office/drawing/2014/main" id="{287B457D-690F-D0AD-9D96-D0C53F29AD94}"/>
                    </a:ext>
                  </a:extLst>
                </p14:cNvPr>
                <p14:cNvContentPartPr/>
                <p14:nvPr/>
              </p14:nvContentPartPr>
              <p14:xfrm>
                <a:off x="353450" y="670548"/>
                <a:ext cx="1673640" cy="332280"/>
              </p14:xfrm>
            </p:contentPart>
          </mc:Choice>
          <mc:Fallback>
            <p:pic>
              <p:nvPicPr>
                <p:cNvPr id="9" name="Ink 8">
                  <a:extLst>
                    <a:ext uri="{FF2B5EF4-FFF2-40B4-BE49-F238E27FC236}">
                      <a16:creationId xmlns:a16="http://schemas.microsoft.com/office/drawing/2014/main" id="{287B457D-690F-D0AD-9D96-D0C53F29AD94}"/>
                    </a:ext>
                  </a:extLst>
                </p:cNvPr>
                <p:cNvPicPr/>
                <p:nvPr/>
              </p:nvPicPr>
              <p:blipFill>
                <a:blip r:embed="rId16"/>
                <a:stretch>
                  <a:fillRect/>
                </a:stretch>
              </p:blipFill>
              <p:spPr>
                <a:xfrm>
                  <a:off x="344810" y="661908"/>
                  <a:ext cx="1691280" cy="3499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9" name="Group 18">
            <a:extLst>
              <a:ext uri="{FF2B5EF4-FFF2-40B4-BE49-F238E27FC236}">
                <a16:creationId xmlns:a16="http://schemas.microsoft.com/office/drawing/2014/main" id="{5DF72F7F-9D30-9345-2EE7-2A8A436EEBEA}"/>
              </a:ext>
            </a:extLst>
          </p:cNvPr>
          <p:cNvGrpSpPr/>
          <p:nvPr/>
        </p:nvGrpSpPr>
        <p:grpSpPr>
          <a:xfrm>
            <a:off x="2939690" y="446628"/>
            <a:ext cx="1387080" cy="290880"/>
            <a:chOff x="2939690" y="446628"/>
            <a:chExt cx="1387080" cy="2908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7">
              <p14:nvContentPartPr>
                <p14:cNvPr id="11" name="Ink 10">
                  <a:extLst>
                    <a:ext uri="{FF2B5EF4-FFF2-40B4-BE49-F238E27FC236}">
                      <a16:creationId xmlns:a16="http://schemas.microsoft.com/office/drawing/2014/main" id="{D6D67AD3-833D-1A04-C17B-FABFC0889532}"/>
                    </a:ext>
                  </a:extLst>
                </p14:cNvPr>
                <p14:cNvContentPartPr/>
                <p14:nvPr/>
              </p14:nvContentPartPr>
              <p14:xfrm>
                <a:off x="2939690" y="446628"/>
                <a:ext cx="217800" cy="283320"/>
              </p14:xfrm>
            </p:contentPart>
          </mc:Choice>
          <mc:Fallback>
            <p:pic>
              <p:nvPicPr>
                <p:cNvPr id="11" name="Ink 10">
                  <a:extLst>
                    <a:ext uri="{FF2B5EF4-FFF2-40B4-BE49-F238E27FC236}">
                      <a16:creationId xmlns:a16="http://schemas.microsoft.com/office/drawing/2014/main" id="{D6D67AD3-833D-1A04-C17B-FABFC0889532}"/>
                    </a:ext>
                  </a:extLst>
                </p:cNvPr>
                <p:cNvPicPr/>
                <p:nvPr/>
              </p:nvPicPr>
              <p:blipFill>
                <a:blip r:embed="rId18"/>
                <a:stretch>
                  <a:fillRect/>
                </a:stretch>
              </p:blipFill>
              <p:spPr>
                <a:xfrm>
                  <a:off x="2930690" y="437628"/>
                  <a:ext cx="235440" cy="300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9">
              <p14:nvContentPartPr>
                <p14:cNvPr id="12" name="Ink 11">
                  <a:extLst>
                    <a:ext uri="{FF2B5EF4-FFF2-40B4-BE49-F238E27FC236}">
                      <a16:creationId xmlns:a16="http://schemas.microsoft.com/office/drawing/2014/main" id="{DCBCE353-1E2A-A29A-BCA3-DB3ECA397CFA}"/>
                    </a:ext>
                  </a:extLst>
                </p14:cNvPr>
                <p14:cNvContentPartPr/>
                <p14:nvPr/>
              </p14:nvContentPartPr>
              <p14:xfrm>
                <a:off x="3175490" y="541668"/>
                <a:ext cx="163440" cy="195840"/>
              </p14:xfrm>
            </p:contentPart>
          </mc:Choice>
          <mc:Fallback>
            <p:pic>
              <p:nvPicPr>
                <p:cNvPr id="12" name="Ink 11">
                  <a:extLst>
                    <a:ext uri="{FF2B5EF4-FFF2-40B4-BE49-F238E27FC236}">
                      <a16:creationId xmlns:a16="http://schemas.microsoft.com/office/drawing/2014/main" id="{DCBCE353-1E2A-A29A-BCA3-DB3ECA397CFA}"/>
                    </a:ext>
                  </a:extLst>
                </p:cNvPr>
                <p:cNvPicPr/>
                <p:nvPr/>
              </p:nvPicPr>
              <p:blipFill>
                <a:blip r:embed="rId20"/>
                <a:stretch>
                  <a:fillRect/>
                </a:stretch>
              </p:blipFill>
              <p:spPr>
                <a:xfrm>
                  <a:off x="3166850" y="533028"/>
                  <a:ext cx="181080" cy="213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1">
              <p14:nvContentPartPr>
                <p14:cNvPr id="13" name="Ink 12">
                  <a:extLst>
                    <a:ext uri="{FF2B5EF4-FFF2-40B4-BE49-F238E27FC236}">
                      <a16:creationId xmlns:a16="http://schemas.microsoft.com/office/drawing/2014/main" id="{A6EF0DBA-3565-49CD-39FE-25ED2DED882C}"/>
                    </a:ext>
                  </a:extLst>
                </p14:cNvPr>
                <p14:cNvContentPartPr/>
                <p14:nvPr/>
              </p14:nvContentPartPr>
              <p14:xfrm>
                <a:off x="3419570" y="592788"/>
                <a:ext cx="168480" cy="83160"/>
              </p14:xfrm>
            </p:contentPart>
          </mc:Choice>
          <mc:Fallback>
            <p:pic>
              <p:nvPicPr>
                <p:cNvPr id="13" name="Ink 12">
                  <a:extLst>
                    <a:ext uri="{FF2B5EF4-FFF2-40B4-BE49-F238E27FC236}">
                      <a16:creationId xmlns:a16="http://schemas.microsoft.com/office/drawing/2014/main" id="{A6EF0DBA-3565-49CD-39FE-25ED2DED882C}"/>
                    </a:ext>
                  </a:extLst>
                </p:cNvPr>
                <p:cNvPicPr/>
                <p:nvPr/>
              </p:nvPicPr>
              <p:blipFill>
                <a:blip r:embed="rId22"/>
                <a:stretch>
                  <a:fillRect/>
                </a:stretch>
              </p:blipFill>
              <p:spPr>
                <a:xfrm>
                  <a:off x="3410570" y="583788"/>
                  <a:ext cx="186120" cy="100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3">
              <p14:nvContentPartPr>
                <p14:cNvPr id="14" name="Ink 13">
                  <a:extLst>
                    <a:ext uri="{FF2B5EF4-FFF2-40B4-BE49-F238E27FC236}">
                      <a16:creationId xmlns:a16="http://schemas.microsoft.com/office/drawing/2014/main" id="{9F091F84-19C5-8E7A-9ECF-3545FD200CC0}"/>
                    </a:ext>
                  </a:extLst>
                </p14:cNvPr>
                <p14:cNvContentPartPr/>
                <p14:nvPr/>
              </p14:nvContentPartPr>
              <p14:xfrm>
                <a:off x="3618290" y="628428"/>
                <a:ext cx="103320" cy="69480"/>
              </p14:xfrm>
            </p:contentPart>
          </mc:Choice>
          <mc:Fallback>
            <p:pic>
              <p:nvPicPr>
                <p:cNvPr id="14" name="Ink 13">
                  <a:extLst>
                    <a:ext uri="{FF2B5EF4-FFF2-40B4-BE49-F238E27FC236}">
                      <a16:creationId xmlns:a16="http://schemas.microsoft.com/office/drawing/2014/main" id="{9F091F84-19C5-8E7A-9ECF-3545FD200CC0}"/>
                    </a:ext>
                  </a:extLst>
                </p:cNvPr>
                <p:cNvPicPr/>
                <p:nvPr/>
              </p:nvPicPr>
              <p:blipFill>
                <a:blip r:embed="rId24"/>
                <a:stretch>
                  <a:fillRect/>
                </a:stretch>
              </p:blipFill>
              <p:spPr>
                <a:xfrm>
                  <a:off x="3609290" y="619428"/>
                  <a:ext cx="120960" cy="87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5">
              <p14:nvContentPartPr>
                <p14:cNvPr id="15" name="Ink 14">
                  <a:extLst>
                    <a:ext uri="{FF2B5EF4-FFF2-40B4-BE49-F238E27FC236}">
                      <a16:creationId xmlns:a16="http://schemas.microsoft.com/office/drawing/2014/main" id="{FC26A104-3496-61D1-2E22-53AFCE884EFE}"/>
                    </a:ext>
                  </a:extLst>
                </p14:cNvPr>
                <p14:cNvContentPartPr/>
                <p14:nvPr/>
              </p14:nvContentPartPr>
              <p14:xfrm>
                <a:off x="3710810" y="473988"/>
                <a:ext cx="183960" cy="227520"/>
              </p14:xfrm>
            </p:contentPart>
          </mc:Choice>
          <mc:Fallback>
            <p:pic>
              <p:nvPicPr>
                <p:cNvPr id="15" name="Ink 14">
                  <a:extLst>
                    <a:ext uri="{FF2B5EF4-FFF2-40B4-BE49-F238E27FC236}">
                      <a16:creationId xmlns:a16="http://schemas.microsoft.com/office/drawing/2014/main" id="{FC26A104-3496-61D1-2E22-53AFCE884EFE}"/>
                    </a:ext>
                  </a:extLst>
                </p:cNvPr>
                <p:cNvPicPr/>
                <p:nvPr/>
              </p:nvPicPr>
              <p:blipFill>
                <a:blip r:embed="rId26"/>
                <a:stretch>
                  <a:fillRect/>
                </a:stretch>
              </p:blipFill>
              <p:spPr>
                <a:xfrm>
                  <a:off x="3701810" y="464988"/>
                  <a:ext cx="201600" cy="245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7">
              <p14:nvContentPartPr>
                <p14:cNvPr id="16" name="Ink 15">
                  <a:extLst>
                    <a:ext uri="{FF2B5EF4-FFF2-40B4-BE49-F238E27FC236}">
                      <a16:creationId xmlns:a16="http://schemas.microsoft.com/office/drawing/2014/main" id="{88604926-B2ED-8372-A0EB-776E0B97B23E}"/>
                    </a:ext>
                  </a:extLst>
                </p14:cNvPr>
                <p14:cNvContentPartPr/>
                <p14:nvPr/>
              </p14:nvContentPartPr>
              <p14:xfrm>
                <a:off x="3863810" y="611508"/>
                <a:ext cx="120600" cy="117360"/>
              </p14:xfrm>
            </p:contentPart>
          </mc:Choice>
          <mc:Fallback>
            <p:pic>
              <p:nvPicPr>
                <p:cNvPr id="16" name="Ink 15">
                  <a:extLst>
                    <a:ext uri="{FF2B5EF4-FFF2-40B4-BE49-F238E27FC236}">
                      <a16:creationId xmlns:a16="http://schemas.microsoft.com/office/drawing/2014/main" id="{88604926-B2ED-8372-A0EB-776E0B97B23E}"/>
                    </a:ext>
                  </a:extLst>
                </p:cNvPr>
                <p:cNvPicPr/>
                <p:nvPr/>
              </p:nvPicPr>
              <p:blipFill>
                <a:blip r:embed="rId28"/>
                <a:stretch>
                  <a:fillRect/>
                </a:stretch>
              </p:blipFill>
              <p:spPr>
                <a:xfrm>
                  <a:off x="3855170" y="602868"/>
                  <a:ext cx="138240" cy="135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9">
              <p14:nvContentPartPr>
                <p14:cNvPr id="17" name="Ink 16">
                  <a:extLst>
                    <a:ext uri="{FF2B5EF4-FFF2-40B4-BE49-F238E27FC236}">
                      <a16:creationId xmlns:a16="http://schemas.microsoft.com/office/drawing/2014/main" id="{A66A6AC6-1FA3-7F85-7DAB-3BF5C89B0131}"/>
                    </a:ext>
                  </a:extLst>
                </p14:cNvPr>
                <p14:cNvContentPartPr/>
                <p14:nvPr/>
              </p14:nvContentPartPr>
              <p14:xfrm>
                <a:off x="4021490" y="462108"/>
                <a:ext cx="148680" cy="213840"/>
              </p14:xfrm>
            </p:contentPart>
          </mc:Choice>
          <mc:Fallback>
            <p:pic>
              <p:nvPicPr>
                <p:cNvPr id="17" name="Ink 16">
                  <a:extLst>
                    <a:ext uri="{FF2B5EF4-FFF2-40B4-BE49-F238E27FC236}">
                      <a16:creationId xmlns:a16="http://schemas.microsoft.com/office/drawing/2014/main" id="{A66A6AC6-1FA3-7F85-7DAB-3BF5C89B0131}"/>
                    </a:ext>
                  </a:extLst>
                </p:cNvPr>
                <p:cNvPicPr/>
                <p:nvPr/>
              </p:nvPicPr>
              <p:blipFill>
                <a:blip r:embed="rId30"/>
                <a:stretch>
                  <a:fillRect/>
                </a:stretch>
              </p:blipFill>
              <p:spPr>
                <a:xfrm>
                  <a:off x="4012490" y="453108"/>
                  <a:ext cx="166320" cy="231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1">
              <p14:nvContentPartPr>
                <p14:cNvPr id="18" name="Ink 17">
                  <a:extLst>
                    <a:ext uri="{FF2B5EF4-FFF2-40B4-BE49-F238E27FC236}">
                      <a16:creationId xmlns:a16="http://schemas.microsoft.com/office/drawing/2014/main" id="{A7B39634-E23B-1C12-1A93-8B7293D8A69C}"/>
                    </a:ext>
                  </a:extLst>
                </p14:cNvPr>
                <p14:cNvContentPartPr/>
                <p14:nvPr/>
              </p14:nvContentPartPr>
              <p14:xfrm>
                <a:off x="4277090" y="629148"/>
                <a:ext cx="49680" cy="94680"/>
              </p14:xfrm>
            </p:contentPart>
          </mc:Choice>
          <mc:Fallback>
            <p:pic>
              <p:nvPicPr>
                <p:cNvPr id="18" name="Ink 17">
                  <a:extLst>
                    <a:ext uri="{FF2B5EF4-FFF2-40B4-BE49-F238E27FC236}">
                      <a16:creationId xmlns:a16="http://schemas.microsoft.com/office/drawing/2014/main" id="{A7B39634-E23B-1C12-1A93-8B7293D8A69C}"/>
                    </a:ext>
                  </a:extLst>
                </p:cNvPr>
                <p:cNvPicPr/>
                <p:nvPr/>
              </p:nvPicPr>
              <p:blipFill>
                <a:blip r:embed="rId32"/>
                <a:stretch>
                  <a:fillRect/>
                </a:stretch>
              </p:blipFill>
              <p:spPr>
                <a:xfrm>
                  <a:off x="4268090" y="620508"/>
                  <a:ext cx="67320" cy="11232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33">
            <p14:nvContentPartPr>
              <p14:cNvPr id="20" name="Ink 19">
                <a:extLst>
                  <a:ext uri="{FF2B5EF4-FFF2-40B4-BE49-F238E27FC236}">
                    <a16:creationId xmlns:a16="http://schemas.microsoft.com/office/drawing/2014/main" id="{5CA6FAD0-9672-4BEF-69CE-135FDF39F3FD}"/>
                  </a:ext>
                </a:extLst>
              </p14:cNvPr>
              <p14:cNvContentPartPr/>
              <p14:nvPr/>
            </p14:nvContentPartPr>
            <p14:xfrm>
              <a:off x="5475890" y="407748"/>
              <a:ext cx="205920" cy="273600"/>
            </p14:xfrm>
          </p:contentPart>
        </mc:Choice>
        <mc:Fallback>
          <p:pic>
            <p:nvPicPr>
              <p:cNvPr id="20" name="Ink 19">
                <a:extLst>
                  <a:ext uri="{FF2B5EF4-FFF2-40B4-BE49-F238E27FC236}">
                    <a16:creationId xmlns:a16="http://schemas.microsoft.com/office/drawing/2014/main" id="{5CA6FAD0-9672-4BEF-69CE-135FDF39F3FD}"/>
                  </a:ext>
                </a:extLst>
              </p:cNvPr>
              <p:cNvPicPr/>
              <p:nvPr/>
            </p:nvPicPr>
            <p:blipFill>
              <a:blip r:embed="rId34"/>
              <a:stretch>
                <a:fillRect/>
              </a:stretch>
            </p:blipFill>
            <p:spPr>
              <a:xfrm>
                <a:off x="5467250" y="399108"/>
                <a:ext cx="223560" cy="2912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35">
            <p14:nvContentPartPr>
              <p14:cNvPr id="21" name="Ink 20">
                <a:extLst>
                  <a:ext uri="{FF2B5EF4-FFF2-40B4-BE49-F238E27FC236}">
                    <a16:creationId xmlns:a16="http://schemas.microsoft.com/office/drawing/2014/main" id="{DFCC275E-04D0-9757-D32F-EB3A715F0648}"/>
                  </a:ext>
                </a:extLst>
              </p14:cNvPr>
              <p14:cNvContentPartPr/>
              <p14:nvPr/>
            </p14:nvContentPartPr>
            <p14:xfrm>
              <a:off x="5909330" y="550668"/>
              <a:ext cx="100080" cy="78840"/>
            </p14:xfrm>
          </p:contentPart>
        </mc:Choice>
        <mc:Fallback>
          <p:pic>
            <p:nvPicPr>
              <p:cNvPr id="21" name="Ink 20">
                <a:extLst>
                  <a:ext uri="{FF2B5EF4-FFF2-40B4-BE49-F238E27FC236}">
                    <a16:creationId xmlns:a16="http://schemas.microsoft.com/office/drawing/2014/main" id="{DFCC275E-04D0-9757-D32F-EB3A715F0648}"/>
                  </a:ext>
                </a:extLst>
              </p:cNvPr>
              <p:cNvPicPr/>
              <p:nvPr/>
            </p:nvPicPr>
            <p:blipFill>
              <a:blip r:embed="rId36"/>
              <a:stretch>
                <a:fillRect/>
              </a:stretch>
            </p:blipFill>
            <p:spPr>
              <a:xfrm>
                <a:off x="5900330" y="541668"/>
                <a:ext cx="117720" cy="964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37">
            <p14:nvContentPartPr>
              <p14:cNvPr id="36" name="Ink 35">
                <a:extLst>
                  <a:ext uri="{FF2B5EF4-FFF2-40B4-BE49-F238E27FC236}">
                    <a16:creationId xmlns:a16="http://schemas.microsoft.com/office/drawing/2014/main" id="{21ADA6EE-83E6-3F13-D2C5-FC004EE4D763}"/>
                  </a:ext>
                </a:extLst>
              </p14:cNvPr>
              <p14:cNvContentPartPr/>
              <p14:nvPr/>
            </p14:nvContentPartPr>
            <p14:xfrm>
              <a:off x="7727690" y="488748"/>
              <a:ext cx="208440" cy="136800"/>
            </p14:xfrm>
          </p:contentPart>
        </mc:Choice>
        <mc:Fallback>
          <p:pic>
            <p:nvPicPr>
              <p:cNvPr id="36" name="Ink 35">
                <a:extLst>
                  <a:ext uri="{FF2B5EF4-FFF2-40B4-BE49-F238E27FC236}">
                    <a16:creationId xmlns:a16="http://schemas.microsoft.com/office/drawing/2014/main" id="{21ADA6EE-83E6-3F13-D2C5-FC004EE4D763}"/>
                  </a:ext>
                </a:extLst>
              </p:cNvPr>
              <p:cNvPicPr/>
              <p:nvPr/>
            </p:nvPicPr>
            <p:blipFill>
              <a:blip r:embed="rId38"/>
              <a:stretch>
                <a:fillRect/>
              </a:stretch>
            </p:blipFill>
            <p:spPr>
              <a:xfrm>
                <a:off x="7719050" y="480108"/>
                <a:ext cx="226080" cy="154440"/>
              </a:xfrm>
              <a:prstGeom prst="rect">
                <a:avLst/>
              </a:prstGeom>
            </p:spPr>
          </p:pic>
        </mc:Fallback>
      </mc:AlternateContent>
      <p:grpSp>
        <p:nvGrpSpPr>
          <p:cNvPr id="41" name="Group 40">
            <a:extLst>
              <a:ext uri="{FF2B5EF4-FFF2-40B4-BE49-F238E27FC236}">
                <a16:creationId xmlns:a16="http://schemas.microsoft.com/office/drawing/2014/main" id="{0D231F50-F9B2-9FF7-17CF-86531E1DE493}"/>
              </a:ext>
            </a:extLst>
          </p:cNvPr>
          <p:cNvGrpSpPr/>
          <p:nvPr/>
        </p:nvGrpSpPr>
        <p:grpSpPr>
          <a:xfrm>
            <a:off x="1788410" y="1415748"/>
            <a:ext cx="679680" cy="268560"/>
            <a:chOff x="1788410" y="1415748"/>
            <a:chExt cx="679680" cy="2685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39">
              <p14:nvContentPartPr>
                <p14:cNvPr id="38" name="Ink 37">
                  <a:extLst>
                    <a:ext uri="{FF2B5EF4-FFF2-40B4-BE49-F238E27FC236}">
                      <a16:creationId xmlns:a16="http://schemas.microsoft.com/office/drawing/2014/main" id="{88D54F6D-6AC5-CC7F-ED36-98FE3D93F5CF}"/>
                    </a:ext>
                  </a:extLst>
                </p14:cNvPr>
                <p14:cNvContentPartPr/>
                <p14:nvPr/>
              </p14:nvContentPartPr>
              <p14:xfrm>
                <a:off x="1788410" y="1415748"/>
                <a:ext cx="246960" cy="177120"/>
              </p14:xfrm>
            </p:contentPart>
          </mc:Choice>
          <mc:Fallback>
            <p:pic>
              <p:nvPicPr>
                <p:cNvPr id="38" name="Ink 37">
                  <a:extLst>
                    <a:ext uri="{FF2B5EF4-FFF2-40B4-BE49-F238E27FC236}">
                      <a16:creationId xmlns:a16="http://schemas.microsoft.com/office/drawing/2014/main" id="{88D54F6D-6AC5-CC7F-ED36-98FE3D93F5CF}"/>
                    </a:ext>
                  </a:extLst>
                </p:cNvPr>
                <p:cNvPicPr/>
                <p:nvPr/>
              </p:nvPicPr>
              <p:blipFill>
                <a:blip r:embed="rId40"/>
                <a:stretch>
                  <a:fillRect/>
                </a:stretch>
              </p:blipFill>
              <p:spPr>
                <a:xfrm>
                  <a:off x="1779770" y="1407108"/>
                  <a:ext cx="264600" cy="194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1">
              <p14:nvContentPartPr>
                <p14:cNvPr id="39" name="Ink 38">
                  <a:extLst>
                    <a:ext uri="{FF2B5EF4-FFF2-40B4-BE49-F238E27FC236}">
                      <a16:creationId xmlns:a16="http://schemas.microsoft.com/office/drawing/2014/main" id="{2571DECC-C876-B3CD-3E18-124BF0B5C5AE}"/>
                    </a:ext>
                  </a:extLst>
                </p14:cNvPr>
                <p14:cNvContentPartPr/>
                <p14:nvPr/>
              </p14:nvContentPartPr>
              <p14:xfrm>
                <a:off x="2025290" y="1461828"/>
                <a:ext cx="254880" cy="112320"/>
              </p14:xfrm>
            </p:contentPart>
          </mc:Choice>
          <mc:Fallback>
            <p:pic>
              <p:nvPicPr>
                <p:cNvPr id="39" name="Ink 38">
                  <a:extLst>
                    <a:ext uri="{FF2B5EF4-FFF2-40B4-BE49-F238E27FC236}">
                      <a16:creationId xmlns:a16="http://schemas.microsoft.com/office/drawing/2014/main" id="{2571DECC-C876-B3CD-3E18-124BF0B5C5AE}"/>
                    </a:ext>
                  </a:extLst>
                </p:cNvPr>
                <p:cNvPicPr/>
                <p:nvPr/>
              </p:nvPicPr>
              <p:blipFill>
                <a:blip r:embed="rId42"/>
                <a:stretch>
                  <a:fillRect/>
                </a:stretch>
              </p:blipFill>
              <p:spPr>
                <a:xfrm>
                  <a:off x="2016650" y="1453188"/>
                  <a:ext cx="272520" cy="129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3">
              <p14:nvContentPartPr>
                <p14:cNvPr id="40" name="Ink 39">
                  <a:extLst>
                    <a:ext uri="{FF2B5EF4-FFF2-40B4-BE49-F238E27FC236}">
                      <a16:creationId xmlns:a16="http://schemas.microsoft.com/office/drawing/2014/main" id="{67AF6F0B-D27C-EF52-7D1B-C9EAC794886D}"/>
                    </a:ext>
                  </a:extLst>
                </p14:cNvPr>
                <p14:cNvContentPartPr/>
                <p14:nvPr/>
              </p14:nvContentPartPr>
              <p14:xfrm>
                <a:off x="2407610" y="1512588"/>
                <a:ext cx="60480" cy="171720"/>
              </p14:xfrm>
            </p:contentPart>
          </mc:Choice>
          <mc:Fallback>
            <p:pic>
              <p:nvPicPr>
                <p:cNvPr id="40" name="Ink 39">
                  <a:extLst>
                    <a:ext uri="{FF2B5EF4-FFF2-40B4-BE49-F238E27FC236}">
                      <a16:creationId xmlns:a16="http://schemas.microsoft.com/office/drawing/2014/main" id="{67AF6F0B-D27C-EF52-7D1B-C9EAC794886D}"/>
                    </a:ext>
                  </a:extLst>
                </p:cNvPr>
                <p:cNvPicPr/>
                <p:nvPr/>
              </p:nvPicPr>
              <p:blipFill>
                <a:blip r:embed="rId44"/>
                <a:stretch>
                  <a:fillRect/>
                </a:stretch>
              </p:blipFill>
              <p:spPr>
                <a:xfrm>
                  <a:off x="2398610" y="1503588"/>
                  <a:ext cx="78120" cy="1893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48" name="Group 47">
            <a:extLst>
              <a:ext uri="{FF2B5EF4-FFF2-40B4-BE49-F238E27FC236}">
                <a16:creationId xmlns:a16="http://schemas.microsoft.com/office/drawing/2014/main" id="{E28D1C97-E863-159E-F2A5-098C66591A22}"/>
              </a:ext>
            </a:extLst>
          </p:cNvPr>
          <p:cNvGrpSpPr/>
          <p:nvPr/>
        </p:nvGrpSpPr>
        <p:grpSpPr>
          <a:xfrm>
            <a:off x="2851130" y="1408548"/>
            <a:ext cx="785520" cy="206640"/>
            <a:chOff x="2851130" y="1408548"/>
            <a:chExt cx="785520" cy="2066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45">
              <p14:nvContentPartPr>
                <p14:cNvPr id="42" name="Ink 41">
                  <a:extLst>
                    <a:ext uri="{FF2B5EF4-FFF2-40B4-BE49-F238E27FC236}">
                      <a16:creationId xmlns:a16="http://schemas.microsoft.com/office/drawing/2014/main" id="{EFEBA6C0-0773-8DF5-41F5-78C21C722D1E}"/>
                    </a:ext>
                  </a:extLst>
                </p14:cNvPr>
                <p14:cNvContentPartPr/>
                <p14:nvPr/>
              </p14:nvContentPartPr>
              <p14:xfrm>
                <a:off x="2851130" y="1419348"/>
                <a:ext cx="282600" cy="180000"/>
              </p14:xfrm>
            </p:contentPart>
          </mc:Choice>
          <mc:Fallback>
            <p:pic>
              <p:nvPicPr>
                <p:cNvPr id="42" name="Ink 41">
                  <a:extLst>
                    <a:ext uri="{FF2B5EF4-FFF2-40B4-BE49-F238E27FC236}">
                      <a16:creationId xmlns:a16="http://schemas.microsoft.com/office/drawing/2014/main" id="{EFEBA6C0-0773-8DF5-41F5-78C21C722D1E}"/>
                    </a:ext>
                  </a:extLst>
                </p:cNvPr>
                <p:cNvPicPr/>
                <p:nvPr/>
              </p:nvPicPr>
              <p:blipFill>
                <a:blip r:embed="rId46"/>
                <a:stretch>
                  <a:fillRect/>
                </a:stretch>
              </p:blipFill>
              <p:spPr>
                <a:xfrm>
                  <a:off x="2842490" y="1410348"/>
                  <a:ext cx="300240" cy="197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7">
              <p14:nvContentPartPr>
                <p14:cNvPr id="43" name="Ink 42">
                  <a:extLst>
                    <a:ext uri="{FF2B5EF4-FFF2-40B4-BE49-F238E27FC236}">
                      <a16:creationId xmlns:a16="http://schemas.microsoft.com/office/drawing/2014/main" id="{A65C458E-F1B3-6BD3-1733-0708325C013A}"/>
                    </a:ext>
                  </a:extLst>
                </p14:cNvPr>
                <p14:cNvContentPartPr/>
                <p14:nvPr/>
              </p14:nvContentPartPr>
              <p14:xfrm>
                <a:off x="3126170" y="1408548"/>
                <a:ext cx="249120" cy="142920"/>
              </p14:xfrm>
            </p:contentPart>
          </mc:Choice>
          <mc:Fallback>
            <p:pic>
              <p:nvPicPr>
                <p:cNvPr id="43" name="Ink 42">
                  <a:extLst>
                    <a:ext uri="{FF2B5EF4-FFF2-40B4-BE49-F238E27FC236}">
                      <a16:creationId xmlns:a16="http://schemas.microsoft.com/office/drawing/2014/main" id="{A65C458E-F1B3-6BD3-1733-0708325C013A}"/>
                    </a:ext>
                  </a:extLst>
                </p:cNvPr>
                <p:cNvPicPr/>
                <p:nvPr/>
              </p:nvPicPr>
              <p:blipFill>
                <a:blip r:embed="rId48"/>
                <a:stretch>
                  <a:fillRect/>
                </a:stretch>
              </p:blipFill>
              <p:spPr>
                <a:xfrm>
                  <a:off x="3117530" y="1399908"/>
                  <a:ext cx="266760" cy="160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9">
              <p14:nvContentPartPr>
                <p14:cNvPr id="44" name="Ink 43">
                  <a:extLst>
                    <a:ext uri="{FF2B5EF4-FFF2-40B4-BE49-F238E27FC236}">
                      <a16:creationId xmlns:a16="http://schemas.microsoft.com/office/drawing/2014/main" id="{6A309AA4-6EAC-E94D-93EB-0A291671F23B}"/>
                    </a:ext>
                  </a:extLst>
                </p14:cNvPr>
                <p14:cNvContentPartPr/>
                <p14:nvPr/>
              </p14:nvContentPartPr>
              <p14:xfrm>
                <a:off x="3581930" y="1449228"/>
                <a:ext cx="54720" cy="165960"/>
              </p14:xfrm>
            </p:contentPart>
          </mc:Choice>
          <mc:Fallback>
            <p:pic>
              <p:nvPicPr>
                <p:cNvPr id="44" name="Ink 43">
                  <a:extLst>
                    <a:ext uri="{FF2B5EF4-FFF2-40B4-BE49-F238E27FC236}">
                      <a16:creationId xmlns:a16="http://schemas.microsoft.com/office/drawing/2014/main" id="{6A309AA4-6EAC-E94D-93EB-0A291671F23B}"/>
                    </a:ext>
                  </a:extLst>
                </p:cNvPr>
                <p:cNvPicPr/>
                <p:nvPr/>
              </p:nvPicPr>
              <p:blipFill>
                <a:blip r:embed="rId50"/>
                <a:stretch>
                  <a:fillRect/>
                </a:stretch>
              </p:blipFill>
              <p:spPr>
                <a:xfrm>
                  <a:off x="3572930" y="1440588"/>
                  <a:ext cx="72360" cy="1836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47" name="Group 46">
            <a:extLst>
              <a:ext uri="{FF2B5EF4-FFF2-40B4-BE49-F238E27FC236}">
                <a16:creationId xmlns:a16="http://schemas.microsoft.com/office/drawing/2014/main" id="{1C88C46C-C41F-C5DE-9181-BCB04BFEAB31}"/>
              </a:ext>
            </a:extLst>
          </p:cNvPr>
          <p:cNvGrpSpPr/>
          <p:nvPr/>
        </p:nvGrpSpPr>
        <p:grpSpPr>
          <a:xfrm>
            <a:off x="4129130" y="1201548"/>
            <a:ext cx="496080" cy="567000"/>
            <a:chOff x="4129130" y="1201548"/>
            <a:chExt cx="496080" cy="5670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51">
              <p14:nvContentPartPr>
                <p14:cNvPr id="45" name="Ink 44">
                  <a:extLst>
                    <a:ext uri="{FF2B5EF4-FFF2-40B4-BE49-F238E27FC236}">
                      <a16:creationId xmlns:a16="http://schemas.microsoft.com/office/drawing/2014/main" id="{030DD62C-7B12-E1DB-85BC-2906C59B4E2D}"/>
                    </a:ext>
                  </a:extLst>
                </p14:cNvPr>
                <p14:cNvContentPartPr/>
                <p14:nvPr/>
              </p14:nvContentPartPr>
              <p14:xfrm>
                <a:off x="4129130" y="1201548"/>
                <a:ext cx="232920" cy="567000"/>
              </p14:xfrm>
            </p:contentPart>
          </mc:Choice>
          <mc:Fallback>
            <p:pic>
              <p:nvPicPr>
                <p:cNvPr id="45" name="Ink 44">
                  <a:extLst>
                    <a:ext uri="{FF2B5EF4-FFF2-40B4-BE49-F238E27FC236}">
                      <a16:creationId xmlns:a16="http://schemas.microsoft.com/office/drawing/2014/main" id="{030DD62C-7B12-E1DB-85BC-2906C59B4E2D}"/>
                    </a:ext>
                  </a:extLst>
                </p:cNvPr>
                <p:cNvPicPr/>
                <p:nvPr/>
              </p:nvPicPr>
              <p:blipFill>
                <a:blip r:embed="rId52"/>
                <a:stretch>
                  <a:fillRect/>
                </a:stretch>
              </p:blipFill>
              <p:spPr>
                <a:xfrm>
                  <a:off x="4120490" y="1192908"/>
                  <a:ext cx="250560" cy="584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3">
              <p14:nvContentPartPr>
                <p14:cNvPr id="46" name="Ink 45">
                  <a:extLst>
                    <a:ext uri="{FF2B5EF4-FFF2-40B4-BE49-F238E27FC236}">
                      <a16:creationId xmlns:a16="http://schemas.microsoft.com/office/drawing/2014/main" id="{26C42CF6-327D-7C22-4250-99AFDC22F705}"/>
                    </a:ext>
                  </a:extLst>
                </p14:cNvPr>
                <p14:cNvContentPartPr/>
                <p14:nvPr/>
              </p14:nvContentPartPr>
              <p14:xfrm>
                <a:off x="4444130" y="1442748"/>
                <a:ext cx="181080" cy="129600"/>
              </p14:xfrm>
            </p:contentPart>
          </mc:Choice>
          <mc:Fallback>
            <p:pic>
              <p:nvPicPr>
                <p:cNvPr id="46" name="Ink 45">
                  <a:extLst>
                    <a:ext uri="{FF2B5EF4-FFF2-40B4-BE49-F238E27FC236}">
                      <a16:creationId xmlns:a16="http://schemas.microsoft.com/office/drawing/2014/main" id="{26C42CF6-327D-7C22-4250-99AFDC22F705}"/>
                    </a:ext>
                  </a:extLst>
                </p:cNvPr>
                <p:cNvPicPr/>
                <p:nvPr/>
              </p:nvPicPr>
              <p:blipFill>
                <a:blip r:embed="rId54"/>
                <a:stretch>
                  <a:fillRect/>
                </a:stretch>
              </p:blipFill>
              <p:spPr>
                <a:xfrm>
                  <a:off x="4435490" y="1433748"/>
                  <a:ext cx="198720" cy="14724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55">
            <p14:nvContentPartPr>
              <p14:cNvPr id="49" name="Ink 48">
                <a:extLst>
                  <a:ext uri="{FF2B5EF4-FFF2-40B4-BE49-F238E27FC236}">
                    <a16:creationId xmlns:a16="http://schemas.microsoft.com/office/drawing/2014/main" id="{74EBE14F-1822-A40E-1C30-10333A3E3AD6}"/>
                  </a:ext>
                </a:extLst>
              </p14:cNvPr>
              <p14:cNvContentPartPr/>
              <p14:nvPr/>
            </p14:nvContentPartPr>
            <p14:xfrm>
              <a:off x="501410" y="2024508"/>
              <a:ext cx="7246440" cy="286200"/>
            </p14:xfrm>
          </p:contentPart>
        </mc:Choice>
        <mc:Fallback>
          <p:pic>
            <p:nvPicPr>
              <p:cNvPr id="49" name="Ink 48">
                <a:extLst>
                  <a:ext uri="{FF2B5EF4-FFF2-40B4-BE49-F238E27FC236}">
                    <a16:creationId xmlns:a16="http://schemas.microsoft.com/office/drawing/2014/main" id="{74EBE14F-1822-A40E-1C30-10333A3E3AD6}"/>
                  </a:ext>
                </a:extLst>
              </p:cNvPr>
              <p:cNvPicPr/>
              <p:nvPr/>
            </p:nvPicPr>
            <p:blipFill>
              <a:blip r:embed="rId56"/>
              <a:stretch>
                <a:fillRect/>
              </a:stretch>
            </p:blipFill>
            <p:spPr>
              <a:xfrm>
                <a:off x="492410" y="2015508"/>
                <a:ext cx="7264080" cy="3038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57">
            <p14:nvContentPartPr>
              <p14:cNvPr id="83" name="Ink 82">
                <a:extLst>
                  <a:ext uri="{FF2B5EF4-FFF2-40B4-BE49-F238E27FC236}">
                    <a16:creationId xmlns:a16="http://schemas.microsoft.com/office/drawing/2014/main" id="{F60ED130-0B0F-01E1-FF35-7C855AC3C17E}"/>
                  </a:ext>
                </a:extLst>
              </p14:cNvPr>
              <p14:cNvContentPartPr/>
              <p14:nvPr/>
            </p14:nvContentPartPr>
            <p14:xfrm>
              <a:off x="983090" y="3019908"/>
              <a:ext cx="253080" cy="325080"/>
            </p14:xfrm>
          </p:contentPart>
        </mc:Choice>
        <mc:Fallback>
          <p:pic>
            <p:nvPicPr>
              <p:cNvPr id="83" name="Ink 82">
                <a:extLst>
                  <a:ext uri="{FF2B5EF4-FFF2-40B4-BE49-F238E27FC236}">
                    <a16:creationId xmlns:a16="http://schemas.microsoft.com/office/drawing/2014/main" id="{F60ED130-0B0F-01E1-FF35-7C855AC3C17E}"/>
                  </a:ext>
                </a:extLst>
              </p:cNvPr>
              <p:cNvPicPr/>
              <p:nvPr/>
            </p:nvPicPr>
            <p:blipFill>
              <a:blip r:embed="rId58"/>
              <a:stretch>
                <a:fillRect/>
              </a:stretch>
            </p:blipFill>
            <p:spPr>
              <a:xfrm>
                <a:off x="974090" y="3011268"/>
                <a:ext cx="270720" cy="342720"/>
              </a:xfrm>
              <a:prstGeom prst="rect">
                <a:avLst/>
              </a:prstGeom>
            </p:spPr>
          </p:pic>
        </mc:Fallback>
      </mc:AlternateContent>
      <p:grpSp>
        <p:nvGrpSpPr>
          <p:cNvPr id="97" name="Group 96">
            <a:extLst>
              <a:ext uri="{FF2B5EF4-FFF2-40B4-BE49-F238E27FC236}">
                <a16:creationId xmlns:a16="http://schemas.microsoft.com/office/drawing/2014/main" id="{D02EFA37-DBB7-4921-53FE-BC4A3782A49E}"/>
              </a:ext>
            </a:extLst>
          </p:cNvPr>
          <p:cNvGrpSpPr/>
          <p:nvPr/>
        </p:nvGrpSpPr>
        <p:grpSpPr>
          <a:xfrm>
            <a:off x="6181490" y="137388"/>
            <a:ext cx="1262160" cy="847440"/>
            <a:chOff x="6181490" y="137388"/>
            <a:chExt cx="1262160" cy="8474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59">
              <p14:nvContentPartPr>
                <p14:cNvPr id="22" name="Ink 21">
                  <a:extLst>
                    <a:ext uri="{FF2B5EF4-FFF2-40B4-BE49-F238E27FC236}">
                      <a16:creationId xmlns:a16="http://schemas.microsoft.com/office/drawing/2014/main" id="{19663374-C8A9-76A9-0219-66C96B38DF55}"/>
                    </a:ext>
                  </a:extLst>
                </p14:cNvPr>
                <p14:cNvContentPartPr/>
                <p14:nvPr/>
              </p14:nvContentPartPr>
              <p14:xfrm>
                <a:off x="6265730" y="363468"/>
                <a:ext cx="136080" cy="283680"/>
              </p14:xfrm>
            </p:contentPart>
          </mc:Choice>
          <mc:Fallback>
            <p:pic>
              <p:nvPicPr>
                <p:cNvPr id="22" name="Ink 21">
                  <a:extLst>
                    <a:ext uri="{FF2B5EF4-FFF2-40B4-BE49-F238E27FC236}">
                      <a16:creationId xmlns:a16="http://schemas.microsoft.com/office/drawing/2014/main" id="{19663374-C8A9-76A9-0219-66C96B38DF55}"/>
                    </a:ext>
                  </a:extLst>
                </p:cNvPr>
                <p:cNvPicPr/>
                <p:nvPr/>
              </p:nvPicPr>
              <p:blipFill>
                <a:blip r:embed="rId60"/>
                <a:stretch>
                  <a:fillRect/>
                </a:stretch>
              </p:blipFill>
              <p:spPr>
                <a:xfrm>
                  <a:off x="6257090" y="354468"/>
                  <a:ext cx="153720" cy="301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1">
              <p14:nvContentPartPr>
                <p14:cNvPr id="23" name="Ink 22">
                  <a:extLst>
                    <a:ext uri="{FF2B5EF4-FFF2-40B4-BE49-F238E27FC236}">
                      <a16:creationId xmlns:a16="http://schemas.microsoft.com/office/drawing/2014/main" id="{284082B2-FC7A-BC7C-157D-23D7EE1D9A70}"/>
                    </a:ext>
                  </a:extLst>
                </p14:cNvPr>
                <p14:cNvContentPartPr/>
                <p14:nvPr/>
              </p14:nvContentPartPr>
              <p14:xfrm>
                <a:off x="6507290" y="392628"/>
                <a:ext cx="98280" cy="255240"/>
              </p14:xfrm>
            </p:contentPart>
          </mc:Choice>
          <mc:Fallback>
            <p:pic>
              <p:nvPicPr>
                <p:cNvPr id="23" name="Ink 22">
                  <a:extLst>
                    <a:ext uri="{FF2B5EF4-FFF2-40B4-BE49-F238E27FC236}">
                      <a16:creationId xmlns:a16="http://schemas.microsoft.com/office/drawing/2014/main" id="{284082B2-FC7A-BC7C-157D-23D7EE1D9A70}"/>
                    </a:ext>
                  </a:extLst>
                </p:cNvPr>
                <p:cNvPicPr/>
                <p:nvPr/>
              </p:nvPicPr>
              <p:blipFill>
                <a:blip r:embed="rId62"/>
                <a:stretch>
                  <a:fillRect/>
                </a:stretch>
              </p:blipFill>
              <p:spPr>
                <a:xfrm>
                  <a:off x="6498290" y="383628"/>
                  <a:ext cx="115920" cy="272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3">
              <p14:nvContentPartPr>
                <p14:cNvPr id="25" name="Ink 24">
                  <a:extLst>
                    <a:ext uri="{FF2B5EF4-FFF2-40B4-BE49-F238E27FC236}">
                      <a16:creationId xmlns:a16="http://schemas.microsoft.com/office/drawing/2014/main" id="{DE3E2388-2FE3-8AE6-8ED0-282F3614F4D2}"/>
                    </a:ext>
                  </a:extLst>
                </p14:cNvPr>
                <p14:cNvContentPartPr/>
                <p14:nvPr/>
              </p14:nvContentPartPr>
              <p14:xfrm>
                <a:off x="6740570" y="412788"/>
                <a:ext cx="93240" cy="157320"/>
              </p14:xfrm>
            </p:contentPart>
          </mc:Choice>
          <mc:Fallback>
            <p:pic>
              <p:nvPicPr>
                <p:cNvPr id="25" name="Ink 24">
                  <a:extLst>
                    <a:ext uri="{FF2B5EF4-FFF2-40B4-BE49-F238E27FC236}">
                      <a16:creationId xmlns:a16="http://schemas.microsoft.com/office/drawing/2014/main" id="{DE3E2388-2FE3-8AE6-8ED0-282F3614F4D2}"/>
                    </a:ext>
                  </a:extLst>
                </p:cNvPr>
                <p:cNvPicPr/>
                <p:nvPr/>
              </p:nvPicPr>
              <p:blipFill>
                <a:blip r:embed="rId64"/>
                <a:stretch>
                  <a:fillRect/>
                </a:stretch>
              </p:blipFill>
              <p:spPr>
                <a:xfrm>
                  <a:off x="6731570" y="403788"/>
                  <a:ext cx="110880" cy="174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5">
              <p14:nvContentPartPr>
                <p14:cNvPr id="26" name="Ink 25">
                  <a:extLst>
                    <a:ext uri="{FF2B5EF4-FFF2-40B4-BE49-F238E27FC236}">
                      <a16:creationId xmlns:a16="http://schemas.microsoft.com/office/drawing/2014/main" id="{A54D1643-C58B-F458-714B-A31DF6C828F1}"/>
                    </a:ext>
                  </a:extLst>
                </p14:cNvPr>
                <p14:cNvContentPartPr/>
                <p14:nvPr/>
              </p14:nvContentPartPr>
              <p14:xfrm>
                <a:off x="6725090" y="471828"/>
                <a:ext cx="156960" cy="156960"/>
              </p14:xfrm>
            </p:contentPart>
          </mc:Choice>
          <mc:Fallback>
            <p:pic>
              <p:nvPicPr>
                <p:cNvPr id="26" name="Ink 25">
                  <a:extLst>
                    <a:ext uri="{FF2B5EF4-FFF2-40B4-BE49-F238E27FC236}">
                      <a16:creationId xmlns:a16="http://schemas.microsoft.com/office/drawing/2014/main" id="{A54D1643-C58B-F458-714B-A31DF6C828F1}"/>
                    </a:ext>
                  </a:extLst>
                </p:cNvPr>
                <p:cNvPicPr/>
                <p:nvPr/>
              </p:nvPicPr>
              <p:blipFill>
                <a:blip r:embed="rId66"/>
                <a:stretch>
                  <a:fillRect/>
                </a:stretch>
              </p:blipFill>
              <p:spPr>
                <a:xfrm>
                  <a:off x="6716090" y="462828"/>
                  <a:ext cx="174600" cy="174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7">
              <p14:nvContentPartPr>
                <p14:cNvPr id="27" name="Ink 26">
                  <a:extLst>
                    <a:ext uri="{FF2B5EF4-FFF2-40B4-BE49-F238E27FC236}">
                      <a16:creationId xmlns:a16="http://schemas.microsoft.com/office/drawing/2014/main" id="{08B854AF-7065-AC31-8424-BB5AF1D42A9F}"/>
                    </a:ext>
                  </a:extLst>
                </p14:cNvPr>
                <p14:cNvContentPartPr/>
                <p14:nvPr/>
              </p14:nvContentPartPr>
              <p14:xfrm>
                <a:off x="7000490" y="394428"/>
                <a:ext cx="208440" cy="155160"/>
              </p14:xfrm>
            </p:contentPart>
          </mc:Choice>
          <mc:Fallback>
            <p:pic>
              <p:nvPicPr>
                <p:cNvPr id="27" name="Ink 26">
                  <a:extLst>
                    <a:ext uri="{FF2B5EF4-FFF2-40B4-BE49-F238E27FC236}">
                      <a16:creationId xmlns:a16="http://schemas.microsoft.com/office/drawing/2014/main" id="{08B854AF-7065-AC31-8424-BB5AF1D42A9F}"/>
                    </a:ext>
                  </a:extLst>
                </p:cNvPr>
                <p:cNvPicPr/>
                <p:nvPr/>
              </p:nvPicPr>
              <p:blipFill>
                <a:blip r:embed="rId68"/>
                <a:stretch>
                  <a:fillRect/>
                </a:stretch>
              </p:blipFill>
              <p:spPr>
                <a:xfrm>
                  <a:off x="6991490" y="385428"/>
                  <a:ext cx="226080" cy="172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9">
              <p14:nvContentPartPr>
                <p14:cNvPr id="28" name="Ink 27">
                  <a:extLst>
                    <a:ext uri="{FF2B5EF4-FFF2-40B4-BE49-F238E27FC236}">
                      <a16:creationId xmlns:a16="http://schemas.microsoft.com/office/drawing/2014/main" id="{618F3A44-34D6-6D7B-497C-91D206381C3B}"/>
                    </a:ext>
                  </a:extLst>
                </p14:cNvPr>
                <p14:cNvContentPartPr/>
                <p14:nvPr/>
              </p14:nvContentPartPr>
              <p14:xfrm>
                <a:off x="7186970" y="225948"/>
                <a:ext cx="102600" cy="360"/>
              </p14:xfrm>
            </p:contentPart>
          </mc:Choice>
          <mc:Fallback>
            <p:pic>
              <p:nvPicPr>
                <p:cNvPr id="28" name="Ink 27">
                  <a:extLst>
                    <a:ext uri="{FF2B5EF4-FFF2-40B4-BE49-F238E27FC236}">
                      <a16:creationId xmlns:a16="http://schemas.microsoft.com/office/drawing/2014/main" id="{618F3A44-34D6-6D7B-497C-91D206381C3B}"/>
                    </a:ext>
                  </a:extLst>
                </p:cNvPr>
                <p:cNvPicPr/>
                <p:nvPr/>
              </p:nvPicPr>
              <p:blipFill>
                <a:blip r:embed="rId70"/>
                <a:stretch>
                  <a:fillRect/>
                </a:stretch>
              </p:blipFill>
              <p:spPr>
                <a:xfrm>
                  <a:off x="7178330" y="217308"/>
                  <a:ext cx="120240" cy="18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1">
              <p14:nvContentPartPr>
                <p14:cNvPr id="29" name="Ink 28">
                  <a:extLst>
                    <a:ext uri="{FF2B5EF4-FFF2-40B4-BE49-F238E27FC236}">
                      <a16:creationId xmlns:a16="http://schemas.microsoft.com/office/drawing/2014/main" id="{61464643-C42B-F2F3-062A-9418FD43321D}"/>
                    </a:ext>
                  </a:extLst>
                </p14:cNvPr>
                <p14:cNvContentPartPr/>
                <p14:nvPr/>
              </p14:nvContentPartPr>
              <p14:xfrm>
                <a:off x="7407290" y="157188"/>
                <a:ext cx="31320" cy="158760"/>
              </p14:xfrm>
            </p:contentPart>
          </mc:Choice>
          <mc:Fallback>
            <p:pic>
              <p:nvPicPr>
                <p:cNvPr id="29" name="Ink 28">
                  <a:extLst>
                    <a:ext uri="{FF2B5EF4-FFF2-40B4-BE49-F238E27FC236}">
                      <a16:creationId xmlns:a16="http://schemas.microsoft.com/office/drawing/2014/main" id="{61464643-C42B-F2F3-062A-9418FD43321D}"/>
                    </a:ext>
                  </a:extLst>
                </p:cNvPr>
                <p:cNvPicPr/>
                <p:nvPr/>
              </p:nvPicPr>
              <p:blipFill>
                <a:blip r:embed="rId72"/>
                <a:stretch>
                  <a:fillRect/>
                </a:stretch>
              </p:blipFill>
              <p:spPr>
                <a:xfrm>
                  <a:off x="7398290" y="148188"/>
                  <a:ext cx="48960" cy="176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3">
              <p14:nvContentPartPr>
                <p14:cNvPr id="31" name="Ink 30">
                  <a:extLst>
                    <a:ext uri="{FF2B5EF4-FFF2-40B4-BE49-F238E27FC236}">
                      <a16:creationId xmlns:a16="http://schemas.microsoft.com/office/drawing/2014/main" id="{CAF0F28A-98E6-3C0B-1737-41DB6E54F60E}"/>
                    </a:ext>
                  </a:extLst>
                </p14:cNvPr>
                <p14:cNvContentPartPr/>
                <p14:nvPr/>
              </p14:nvContentPartPr>
              <p14:xfrm>
                <a:off x="6682250" y="511068"/>
                <a:ext cx="122040" cy="117000"/>
              </p14:xfrm>
            </p:contentPart>
          </mc:Choice>
          <mc:Fallback>
            <p:pic>
              <p:nvPicPr>
                <p:cNvPr id="31" name="Ink 30">
                  <a:extLst>
                    <a:ext uri="{FF2B5EF4-FFF2-40B4-BE49-F238E27FC236}">
                      <a16:creationId xmlns:a16="http://schemas.microsoft.com/office/drawing/2014/main" id="{CAF0F28A-98E6-3C0B-1737-41DB6E54F60E}"/>
                    </a:ext>
                  </a:extLst>
                </p:cNvPr>
                <p:cNvPicPr/>
                <p:nvPr/>
              </p:nvPicPr>
              <p:blipFill>
                <a:blip r:embed="rId74"/>
                <a:stretch>
                  <a:fillRect/>
                </a:stretch>
              </p:blipFill>
              <p:spPr>
                <a:xfrm>
                  <a:off x="6673610" y="502428"/>
                  <a:ext cx="139680" cy="134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5">
              <p14:nvContentPartPr>
                <p14:cNvPr id="32" name="Ink 31">
                  <a:extLst>
                    <a:ext uri="{FF2B5EF4-FFF2-40B4-BE49-F238E27FC236}">
                      <a16:creationId xmlns:a16="http://schemas.microsoft.com/office/drawing/2014/main" id="{E4323798-39A7-767C-D253-9078A8581F6A}"/>
                    </a:ext>
                  </a:extLst>
                </p14:cNvPr>
                <p14:cNvContentPartPr/>
                <p14:nvPr/>
              </p14:nvContentPartPr>
              <p14:xfrm>
                <a:off x="7379570" y="137388"/>
                <a:ext cx="63000" cy="40680"/>
              </p14:xfrm>
            </p:contentPart>
          </mc:Choice>
          <mc:Fallback>
            <p:pic>
              <p:nvPicPr>
                <p:cNvPr id="32" name="Ink 31">
                  <a:extLst>
                    <a:ext uri="{FF2B5EF4-FFF2-40B4-BE49-F238E27FC236}">
                      <a16:creationId xmlns:a16="http://schemas.microsoft.com/office/drawing/2014/main" id="{E4323798-39A7-767C-D253-9078A8581F6A}"/>
                    </a:ext>
                  </a:extLst>
                </p:cNvPr>
                <p:cNvPicPr/>
                <p:nvPr/>
              </p:nvPicPr>
              <p:blipFill>
                <a:blip r:embed="rId76"/>
                <a:stretch>
                  <a:fillRect/>
                </a:stretch>
              </p:blipFill>
              <p:spPr>
                <a:xfrm>
                  <a:off x="7370570" y="128748"/>
                  <a:ext cx="80640" cy="58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7">
              <p14:nvContentPartPr>
                <p14:cNvPr id="33" name="Ink 32">
                  <a:extLst>
                    <a:ext uri="{FF2B5EF4-FFF2-40B4-BE49-F238E27FC236}">
                      <a16:creationId xmlns:a16="http://schemas.microsoft.com/office/drawing/2014/main" id="{4B00E796-FB8F-670B-95A5-0F70BDBEB141}"/>
                    </a:ext>
                  </a:extLst>
                </p14:cNvPr>
                <p14:cNvContentPartPr/>
                <p14:nvPr/>
              </p14:nvContentPartPr>
              <p14:xfrm>
                <a:off x="7397570" y="270948"/>
                <a:ext cx="23760" cy="52560"/>
              </p14:xfrm>
            </p:contentPart>
          </mc:Choice>
          <mc:Fallback>
            <p:pic>
              <p:nvPicPr>
                <p:cNvPr id="33" name="Ink 32">
                  <a:extLst>
                    <a:ext uri="{FF2B5EF4-FFF2-40B4-BE49-F238E27FC236}">
                      <a16:creationId xmlns:a16="http://schemas.microsoft.com/office/drawing/2014/main" id="{4B00E796-FB8F-670B-95A5-0F70BDBEB141}"/>
                    </a:ext>
                  </a:extLst>
                </p:cNvPr>
                <p:cNvPicPr/>
                <p:nvPr/>
              </p:nvPicPr>
              <p:blipFill>
                <a:blip r:embed="rId78"/>
                <a:stretch>
                  <a:fillRect/>
                </a:stretch>
              </p:blipFill>
              <p:spPr>
                <a:xfrm>
                  <a:off x="7388570" y="261948"/>
                  <a:ext cx="41400" cy="70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9">
              <p14:nvContentPartPr>
                <p14:cNvPr id="35" name="Ink 34">
                  <a:extLst>
                    <a:ext uri="{FF2B5EF4-FFF2-40B4-BE49-F238E27FC236}">
                      <a16:creationId xmlns:a16="http://schemas.microsoft.com/office/drawing/2014/main" id="{DC631749-5099-C8A5-2E09-8351C1735211}"/>
                    </a:ext>
                  </a:extLst>
                </p14:cNvPr>
                <p14:cNvContentPartPr/>
                <p14:nvPr/>
              </p14:nvContentPartPr>
              <p14:xfrm>
                <a:off x="7346810" y="225948"/>
                <a:ext cx="96840" cy="176040"/>
              </p14:xfrm>
            </p:contentPart>
          </mc:Choice>
          <mc:Fallback>
            <p:pic>
              <p:nvPicPr>
                <p:cNvPr id="35" name="Ink 34">
                  <a:extLst>
                    <a:ext uri="{FF2B5EF4-FFF2-40B4-BE49-F238E27FC236}">
                      <a16:creationId xmlns:a16="http://schemas.microsoft.com/office/drawing/2014/main" id="{DC631749-5099-C8A5-2E09-8351C1735211}"/>
                    </a:ext>
                  </a:extLst>
                </p:cNvPr>
                <p:cNvPicPr/>
                <p:nvPr/>
              </p:nvPicPr>
              <p:blipFill>
                <a:blip r:embed="rId80"/>
                <a:stretch>
                  <a:fillRect/>
                </a:stretch>
              </p:blipFill>
              <p:spPr>
                <a:xfrm>
                  <a:off x="7337810" y="217308"/>
                  <a:ext cx="114480" cy="193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1">
              <p14:nvContentPartPr>
                <p14:cNvPr id="93" name="Ink 92">
                  <a:extLst>
                    <a:ext uri="{FF2B5EF4-FFF2-40B4-BE49-F238E27FC236}">
                      <a16:creationId xmlns:a16="http://schemas.microsoft.com/office/drawing/2014/main" id="{CA30C129-BB47-2ED0-4AAA-56CA7890488B}"/>
                    </a:ext>
                  </a:extLst>
                </p14:cNvPr>
                <p14:cNvContentPartPr/>
                <p14:nvPr/>
              </p14:nvContentPartPr>
              <p14:xfrm>
                <a:off x="6181490" y="645348"/>
                <a:ext cx="1224000" cy="339480"/>
              </p14:xfrm>
            </p:contentPart>
          </mc:Choice>
          <mc:Fallback>
            <p:pic>
              <p:nvPicPr>
                <p:cNvPr id="93" name="Ink 92">
                  <a:extLst>
                    <a:ext uri="{FF2B5EF4-FFF2-40B4-BE49-F238E27FC236}">
                      <a16:creationId xmlns:a16="http://schemas.microsoft.com/office/drawing/2014/main" id="{CA30C129-BB47-2ED0-4AAA-56CA7890488B}"/>
                    </a:ext>
                  </a:extLst>
                </p:cNvPr>
                <p:cNvPicPr/>
                <p:nvPr/>
              </p:nvPicPr>
              <p:blipFill>
                <a:blip r:embed="rId82"/>
                <a:stretch>
                  <a:fillRect/>
                </a:stretch>
              </p:blipFill>
              <p:spPr>
                <a:xfrm>
                  <a:off x="6172490" y="636348"/>
                  <a:ext cx="1241640" cy="3571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98" name="Group 97">
            <a:extLst>
              <a:ext uri="{FF2B5EF4-FFF2-40B4-BE49-F238E27FC236}">
                <a16:creationId xmlns:a16="http://schemas.microsoft.com/office/drawing/2014/main" id="{64937523-D049-38A1-0140-FDA4D6DBDA2B}"/>
              </a:ext>
            </a:extLst>
          </p:cNvPr>
          <p:cNvGrpSpPr/>
          <p:nvPr/>
        </p:nvGrpSpPr>
        <p:grpSpPr>
          <a:xfrm>
            <a:off x="1484570" y="2918748"/>
            <a:ext cx="2328120" cy="729720"/>
            <a:chOff x="1484570" y="2918748"/>
            <a:chExt cx="2328120" cy="7297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83">
              <p14:nvContentPartPr>
                <p14:cNvPr id="84" name="Ink 83">
                  <a:extLst>
                    <a:ext uri="{FF2B5EF4-FFF2-40B4-BE49-F238E27FC236}">
                      <a16:creationId xmlns:a16="http://schemas.microsoft.com/office/drawing/2014/main" id="{3FAB6561-A6AF-D44D-7991-A561B472826F}"/>
                    </a:ext>
                  </a:extLst>
                </p14:cNvPr>
                <p14:cNvContentPartPr/>
                <p14:nvPr/>
              </p14:nvContentPartPr>
              <p14:xfrm>
                <a:off x="1484570" y="3157788"/>
                <a:ext cx="159840" cy="116640"/>
              </p14:xfrm>
            </p:contentPart>
          </mc:Choice>
          <mc:Fallback>
            <p:pic>
              <p:nvPicPr>
                <p:cNvPr id="84" name="Ink 83">
                  <a:extLst>
                    <a:ext uri="{FF2B5EF4-FFF2-40B4-BE49-F238E27FC236}">
                      <a16:creationId xmlns:a16="http://schemas.microsoft.com/office/drawing/2014/main" id="{3FAB6561-A6AF-D44D-7991-A561B472826F}"/>
                    </a:ext>
                  </a:extLst>
                </p:cNvPr>
                <p:cNvPicPr/>
                <p:nvPr/>
              </p:nvPicPr>
              <p:blipFill>
                <a:blip r:embed="rId84"/>
                <a:stretch>
                  <a:fillRect/>
                </a:stretch>
              </p:blipFill>
              <p:spPr>
                <a:xfrm>
                  <a:off x="1475930" y="3149148"/>
                  <a:ext cx="177480" cy="134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5">
              <p14:nvContentPartPr>
                <p14:cNvPr id="85" name="Ink 84">
                  <a:extLst>
                    <a:ext uri="{FF2B5EF4-FFF2-40B4-BE49-F238E27FC236}">
                      <a16:creationId xmlns:a16="http://schemas.microsoft.com/office/drawing/2014/main" id="{AF092336-88E1-16B9-4797-4D84BC1864C1}"/>
                    </a:ext>
                  </a:extLst>
                </p14:cNvPr>
                <p14:cNvContentPartPr/>
                <p14:nvPr/>
              </p14:nvContentPartPr>
              <p14:xfrm>
                <a:off x="1984970" y="3018108"/>
                <a:ext cx="197640" cy="342720"/>
              </p14:xfrm>
            </p:contentPart>
          </mc:Choice>
          <mc:Fallback>
            <p:pic>
              <p:nvPicPr>
                <p:cNvPr id="85" name="Ink 84">
                  <a:extLst>
                    <a:ext uri="{FF2B5EF4-FFF2-40B4-BE49-F238E27FC236}">
                      <a16:creationId xmlns:a16="http://schemas.microsoft.com/office/drawing/2014/main" id="{AF092336-88E1-16B9-4797-4D84BC1864C1}"/>
                    </a:ext>
                  </a:extLst>
                </p:cNvPr>
                <p:cNvPicPr/>
                <p:nvPr/>
              </p:nvPicPr>
              <p:blipFill>
                <a:blip r:embed="rId86"/>
                <a:stretch>
                  <a:fillRect/>
                </a:stretch>
              </p:blipFill>
              <p:spPr>
                <a:xfrm>
                  <a:off x="1976330" y="3009468"/>
                  <a:ext cx="215280" cy="360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7">
              <p14:nvContentPartPr>
                <p14:cNvPr id="86" name="Ink 85">
                  <a:extLst>
                    <a:ext uri="{FF2B5EF4-FFF2-40B4-BE49-F238E27FC236}">
                      <a16:creationId xmlns:a16="http://schemas.microsoft.com/office/drawing/2014/main" id="{36D4BB0A-BAB0-8E8B-9013-8159A8F7CA36}"/>
                    </a:ext>
                  </a:extLst>
                </p14:cNvPr>
                <p14:cNvContentPartPr/>
                <p14:nvPr/>
              </p14:nvContentPartPr>
              <p14:xfrm>
                <a:off x="2231570" y="3069948"/>
                <a:ext cx="121320" cy="264240"/>
              </p14:xfrm>
            </p:contentPart>
          </mc:Choice>
          <mc:Fallback>
            <p:pic>
              <p:nvPicPr>
                <p:cNvPr id="86" name="Ink 85">
                  <a:extLst>
                    <a:ext uri="{FF2B5EF4-FFF2-40B4-BE49-F238E27FC236}">
                      <a16:creationId xmlns:a16="http://schemas.microsoft.com/office/drawing/2014/main" id="{36D4BB0A-BAB0-8E8B-9013-8159A8F7CA36}"/>
                    </a:ext>
                  </a:extLst>
                </p:cNvPr>
                <p:cNvPicPr/>
                <p:nvPr/>
              </p:nvPicPr>
              <p:blipFill>
                <a:blip r:embed="rId88"/>
                <a:stretch>
                  <a:fillRect/>
                </a:stretch>
              </p:blipFill>
              <p:spPr>
                <a:xfrm>
                  <a:off x="2222570" y="3061308"/>
                  <a:ext cx="138960" cy="281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9">
              <p14:nvContentPartPr>
                <p14:cNvPr id="88" name="Ink 87">
                  <a:extLst>
                    <a:ext uri="{FF2B5EF4-FFF2-40B4-BE49-F238E27FC236}">
                      <a16:creationId xmlns:a16="http://schemas.microsoft.com/office/drawing/2014/main" id="{C625AED6-E85C-6E71-991E-540143A06F58}"/>
                    </a:ext>
                  </a:extLst>
                </p14:cNvPr>
                <p14:cNvContentPartPr/>
                <p14:nvPr/>
              </p14:nvContentPartPr>
              <p14:xfrm>
                <a:off x="2559890" y="3244548"/>
                <a:ext cx="164160" cy="169920"/>
              </p14:xfrm>
            </p:contentPart>
          </mc:Choice>
          <mc:Fallback>
            <p:pic>
              <p:nvPicPr>
                <p:cNvPr id="88" name="Ink 87">
                  <a:extLst>
                    <a:ext uri="{FF2B5EF4-FFF2-40B4-BE49-F238E27FC236}">
                      <a16:creationId xmlns:a16="http://schemas.microsoft.com/office/drawing/2014/main" id="{C625AED6-E85C-6E71-991E-540143A06F58}"/>
                    </a:ext>
                  </a:extLst>
                </p:cNvPr>
                <p:cNvPicPr/>
                <p:nvPr/>
              </p:nvPicPr>
              <p:blipFill>
                <a:blip r:embed="rId90"/>
                <a:stretch>
                  <a:fillRect/>
                </a:stretch>
              </p:blipFill>
              <p:spPr>
                <a:xfrm>
                  <a:off x="2550890" y="3235548"/>
                  <a:ext cx="181800" cy="187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1">
              <p14:nvContentPartPr>
                <p14:cNvPr id="89" name="Ink 88">
                  <a:extLst>
                    <a:ext uri="{FF2B5EF4-FFF2-40B4-BE49-F238E27FC236}">
                      <a16:creationId xmlns:a16="http://schemas.microsoft.com/office/drawing/2014/main" id="{43780054-5E4F-24AF-8840-0C581D9268C6}"/>
                    </a:ext>
                  </a:extLst>
                </p14:cNvPr>
                <p14:cNvContentPartPr/>
                <p14:nvPr/>
              </p14:nvContentPartPr>
              <p14:xfrm>
                <a:off x="2556290" y="3205308"/>
                <a:ext cx="392040" cy="204120"/>
              </p14:xfrm>
            </p:contentPart>
          </mc:Choice>
          <mc:Fallback>
            <p:pic>
              <p:nvPicPr>
                <p:cNvPr id="89" name="Ink 88">
                  <a:extLst>
                    <a:ext uri="{FF2B5EF4-FFF2-40B4-BE49-F238E27FC236}">
                      <a16:creationId xmlns:a16="http://schemas.microsoft.com/office/drawing/2014/main" id="{43780054-5E4F-24AF-8840-0C581D9268C6}"/>
                    </a:ext>
                  </a:extLst>
                </p:cNvPr>
                <p:cNvPicPr/>
                <p:nvPr/>
              </p:nvPicPr>
              <p:blipFill>
                <a:blip r:embed="rId92"/>
                <a:stretch>
                  <a:fillRect/>
                </a:stretch>
              </p:blipFill>
              <p:spPr>
                <a:xfrm>
                  <a:off x="2547650" y="3196668"/>
                  <a:ext cx="409680" cy="221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3">
              <p14:nvContentPartPr>
                <p14:cNvPr id="90" name="Ink 89">
                  <a:extLst>
                    <a:ext uri="{FF2B5EF4-FFF2-40B4-BE49-F238E27FC236}">
                      <a16:creationId xmlns:a16="http://schemas.microsoft.com/office/drawing/2014/main" id="{96D7DF6E-0E6B-D732-44A6-42C9C92D6278}"/>
                    </a:ext>
                  </a:extLst>
                </p14:cNvPr>
                <p14:cNvContentPartPr/>
                <p14:nvPr/>
              </p14:nvContentPartPr>
              <p14:xfrm>
                <a:off x="2999090" y="3215028"/>
                <a:ext cx="153720" cy="115920"/>
              </p14:xfrm>
            </p:contentPart>
          </mc:Choice>
          <mc:Fallback>
            <p:pic>
              <p:nvPicPr>
                <p:cNvPr id="90" name="Ink 89">
                  <a:extLst>
                    <a:ext uri="{FF2B5EF4-FFF2-40B4-BE49-F238E27FC236}">
                      <a16:creationId xmlns:a16="http://schemas.microsoft.com/office/drawing/2014/main" id="{96D7DF6E-0E6B-D732-44A6-42C9C92D6278}"/>
                    </a:ext>
                  </a:extLst>
                </p:cNvPr>
                <p:cNvPicPr/>
                <p:nvPr/>
              </p:nvPicPr>
              <p:blipFill>
                <a:blip r:embed="rId94"/>
                <a:stretch>
                  <a:fillRect/>
                </a:stretch>
              </p:blipFill>
              <p:spPr>
                <a:xfrm>
                  <a:off x="2990450" y="3206388"/>
                  <a:ext cx="171360" cy="133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5">
              <p14:nvContentPartPr>
                <p14:cNvPr id="91" name="Ink 90">
                  <a:extLst>
                    <a:ext uri="{FF2B5EF4-FFF2-40B4-BE49-F238E27FC236}">
                      <a16:creationId xmlns:a16="http://schemas.microsoft.com/office/drawing/2014/main" id="{01F4D288-5BAE-8089-0B54-F7372F5D5BFB}"/>
                    </a:ext>
                  </a:extLst>
                </p14:cNvPr>
                <p14:cNvContentPartPr/>
                <p14:nvPr/>
              </p14:nvContentPartPr>
              <p14:xfrm>
                <a:off x="2988650" y="2918748"/>
                <a:ext cx="345960" cy="218880"/>
              </p14:xfrm>
            </p:contentPart>
          </mc:Choice>
          <mc:Fallback>
            <p:pic>
              <p:nvPicPr>
                <p:cNvPr id="91" name="Ink 90">
                  <a:extLst>
                    <a:ext uri="{FF2B5EF4-FFF2-40B4-BE49-F238E27FC236}">
                      <a16:creationId xmlns:a16="http://schemas.microsoft.com/office/drawing/2014/main" id="{01F4D288-5BAE-8089-0B54-F7372F5D5BFB}"/>
                    </a:ext>
                  </a:extLst>
                </p:cNvPr>
                <p:cNvPicPr/>
                <p:nvPr/>
              </p:nvPicPr>
              <p:blipFill>
                <a:blip r:embed="rId96"/>
                <a:stretch>
                  <a:fillRect/>
                </a:stretch>
              </p:blipFill>
              <p:spPr>
                <a:xfrm>
                  <a:off x="2980010" y="2910108"/>
                  <a:ext cx="363600" cy="236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7">
              <p14:nvContentPartPr>
                <p14:cNvPr id="92" name="Ink 91">
                  <a:extLst>
                    <a:ext uri="{FF2B5EF4-FFF2-40B4-BE49-F238E27FC236}">
                      <a16:creationId xmlns:a16="http://schemas.microsoft.com/office/drawing/2014/main" id="{C993DC2B-B0DD-47E5-E4F0-EA0C90A0A62B}"/>
                    </a:ext>
                  </a:extLst>
                </p14:cNvPr>
                <p14:cNvContentPartPr/>
                <p14:nvPr/>
              </p14:nvContentPartPr>
              <p14:xfrm>
                <a:off x="1828370" y="3441468"/>
                <a:ext cx="1454400" cy="207000"/>
              </p14:xfrm>
            </p:contentPart>
          </mc:Choice>
          <mc:Fallback>
            <p:pic>
              <p:nvPicPr>
                <p:cNvPr id="92" name="Ink 91">
                  <a:extLst>
                    <a:ext uri="{FF2B5EF4-FFF2-40B4-BE49-F238E27FC236}">
                      <a16:creationId xmlns:a16="http://schemas.microsoft.com/office/drawing/2014/main" id="{C993DC2B-B0DD-47E5-E4F0-EA0C90A0A62B}"/>
                    </a:ext>
                  </a:extLst>
                </p:cNvPr>
                <p:cNvPicPr/>
                <p:nvPr/>
              </p:nvPicPr>
              <p:blipFill>
                <a:blip r:embed="rId98"/>
                <a:stretch>
                  <a:fillRect/>
                </a:stretch>
              </p:blipFill>
              <p:spPr>
                <a:xfrm>
                  <a:off x="1819730" y="3432468"/>
                  <a:ext cx="1472040" cy="224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9">
              <p14:nvContentPartPr>
                <p14:cNvPr id="94" name="Ink 93">
                  <a:extLst>
                    <a:ext uri="{FF2B5EF4-FFF2-40B4-BE49-F238E27FC236}">
                      <a16:creationId xmlns:a16="http://schemas.microsoft.com/office/drawing/2014/main" id="{6C835B94-2346-991C-472E-3D51C56EE28A}"/>
                    </a:ext>
                  </a:extLst>
                </p14:cNvPr>
                <p14:cNvContentPartPr/>
                <p14:nvPr/>
              </p14:nvContentPartPr>
              <p14:xfrm>
                <a:off x="3568970" y="3165708"/>
                <a:ext cx="177480" cy="232920"/>
              </p14:xfrm>
            </p:contentPart>
          </mc:Choice>
          <mc:Fallback>
            <p:pic>
              <p:nvPicPr>
                <p:cNvPr id="94" name="Ink 93">
                  <a:extLst>
                    <a:ext uri="{FF2B5EF4-FFF2-40B4-BE49-F238E27FC236}">
                      <a16:creationId xmlns:a16="http://schemas.microsoft.com/office/drawing/2014/main" id="{6C835B94-2346-991C-472E-3D51C56EE28A}"/>
                    </a:ext>
                  </a:extLst>
                </p:cNvPr>
                <p:cNvPicPr/>
                <p:nvPr/>
              </p:nvPicPr>
              <p:blipFill>
                <a:blip r:embed="rId100"/>
                <a:stretch>
                  <a:fillRect/>
                </a:stretch>
              </p:blipFill>
              <p:spPr>
                <a:xfrm>
                  <a:off x="3559970" y="3157068"/>
                  <a:ext cx="195120" cy="250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1">
              <p14:nvContentPartPr>
                <p14:cNvPr id="95" name="Ink 94">
                  <a:extLst>
                    <a:ext uri="{FF2B5EF4-FFF2-40B4-BE49-F238E27FC236}">
                      <a16:creationId xmlns:a16="http://schemas.microsoft.com/office/drawing/2014/main" id="{BD860A51-E46B-95D0-3C33-D2828D19151D}"/>
                    </a:ext>
                  </a:extLst>
                </p14:cNvPr>
                <p14:cNvContentPartPr/>
                <p14:nvPr/>
              </p14:nvContentPartPr>
              <p14:xfrm>
                <a:off x="3568970" y="3195228"/>
                <a:ext cx="243720" cy="187200"/>
              </p14:xfrm>
            </p:contentPart>
          </mc:Choice>
          <mc:Fallback>
            <p:pic>
              <p:nvPicPr>
                <p:cNvPr id="95" name="Ink 94">
                  <a:extLst>
                    <a:ext uri="{FF2B5EF4-FFF2-40B4-BE49-F238E27FC236}">
                      <a16:creationId xmlns:a16="http://schemas.microsoft.com/office/drawing/2014/main" id="{BD860A51-E46B-95D0-3C33-D2828D19151D}"/>
                    </a:ext>
                  </a:extLst>
                </p:cNvPr>
                <p:cNvPicPr/>
                <p:nvPr/>
              </p:nvPicPr>
              <p:blipFill>
                <a:blip r:embed="rId102"/>
                <a:stretch>
                  <a:fillRect/>
                </a:stretch>
              </p:blipFill>
              <p:spPr>
                <a:xfrm>
                  <a:off x="3560330" y="3186228"/>
                  <a:ext cx="261360" cy="2048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03" name="Group 102">
            <a:extLst>
              <a:ext uri="{FF2B5EF4-FFF2-40B4-BE49-F238E27FC236}">
                <a16:creationId xmlns:a16="http://schemas.microsoft.com/office/drawing/2014/main" id="{661F28E2-EB89-D617-A126-95D31EAB7292}"/>
              </a:ext>
            </a:extLst>
          </p:cNvPr>
          <p:cNvGrpSpPr/>
          <p:nvPr/>
        </p:nvGrpSpPr>
        <p:grpSpPr>
          <a:xfrm>
            <a:off x="4139570" y="2820108"/>
            <a:ext cx="705240" cy="527400"/>
            <a:chOff x="4139570" y="2820108"/>
            <a:chExt cx="705240" cy="5274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03">
              <p14:nvContentPartPr>
                <p14:cNvPr id="99" name="Ink 98">
                  <a:extLst>
                    <a:ext uri="{FF2B5EF4-FFF2-40B4-BE49-F238E27FC236}">
                      <a16:creationId xmlns:a16="http://schemas.microsoft.com/office/drawing/2014/main" id="{9A8864CB-82A4-581E-05C4-9A80338060C7}"/>
                    </a:ext>
                  </a:extLst>
                </p14:cNvPr>
                <p14:cNvContentPartPr/>
                <p14:nvPr/>
              </p14:nvContentPartPr>
              <p14:xfrm>
                <a:off x="4139570" y="3136188"/>
                <a:ext cx="88560" cy="211320"/>
              </p14:xfrm>
            </p:contentPart>
          </mc:Choice>
          <mc:Fallback>
            <p:pic>
              <p:nvPicPr>
                <p:cNvPr id="99" name="Ink 98">
                  <a:extLst>
                    <a:ext uri="{FF2B5EF4-FFF2-40B4-BE49-F238E27FC236}">
                      <a16:creationId xmlns:a16="http://schemas.microsoft.com/office/drawing/2014/main" id="{9A8864CB-82A4-581E-05C4-9A80338060C7}"/>
                    </a:ext>
                  </a:extLst>
                </p:cNvPr>
                <p:cNvPicPr/>
                <p:nvPr/>
              </p:nvPicPr>
              <p:blipFill>
                <a:blip r:embed="rId104"/>
                <a:stretch>
                  <a:fillRect/>
                </a:stretch>
              </p:blipFill>
              <p:spPr>
                <a:xfrm>
                  <a:off x="4130570" y="3127188"/>
                  <a:ext cx="106200" cy="228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5">
              <p14:nvContentPartPr>
                <p14:cNvPr id="100" name="Ink 99">
                  <a:extLst>
                    <a:ext uri="{FF2B5EF4-FFF2-40B4-BE49-F238E27FC236}">
                      <a16:creationId xmlns:a16="http://schemas.microsoft.com/office/drawing/2014/main" id="{7C8039D7-26FC-277A-EB94-42F828C342B9}"/>
                    </a:ext>
                  </a:extLst>
                </p14:cNvPr>
                <p14:cNvContentPartPr/>
                <p14:nvPr/>
              </p14:nvContentPartPr>
              <p14:xfrm>
                <a:off x="4365650" y="3126468"/>
                <a:ext cx="166320" cy="168120"/>
              </p14:xfrm>
            </p:contentPart>
          </mc:Choice>
          <mc:Fallback>
            <p:pic>
              <p:nvPicPr>
                <p:cNvPr id="100" name="Ink 99">
                  <a:extLst>
                    <a:ext uri="{FF2B5EF4-FFF2-40B4-BE49-F238E27FC236}">
                      <a16:creationId xmlns:a16="http://schemas.microsoft.com/office/drawing/2014/main" id="{7C8039D7-26FC-277A-EB94-42F828C342B9}"/>
                    </a:ext>
                  </a:extLst>
                </p:cNvPr>
                <p:cNvPicPr/>
                <p:nvPr/>
              </p:nvPicPr>
              <p:blipFill>
                <a:blip r:embed="rId106"/>
                <a:stretch>
                  <a:fillRect/>
                </a:stretch>
              </p:blipFill>
              <p:spPr>
                <a:xfrm>
                  <a:off x="4357010" y="3117468"/>
                  <a:ext cx="183960" cy="185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7">
              <p14:nvContentPartPr>
                <p14:cNvPr id="101" name="Ink 100">
                  <a:extLst>
                    <a:ext uri="{FF2B5EF4-FFF2-40B4-BE49-F238E27FC236}">
                      <a16:creationId xmlns:a16="http://schemas.microsoft.com/office/drawing/2014/main" id="{B35A77A5-4BE7-9AC4-CEC6-B9A69A662EBC}"/>
                    </a:ext>
                  </a:extLst>
                </p14:cNvPr>
                <p14:cNvContentPartPr/>
                <p14:nvPr/>
              </p14:nvContentPartPr>
              <p14:xfrm>
                <a:off x="4394810" y="2851428"/>
                <a:ext cx="173160" cy="200160"/>
              </p14:xfrm>
            </p:contentPart>
          </mc:Choice>
          <mc:Fallback>
            <p:pic>
              <p:nvPicPr>
                <p:cNvPr id="101" name="Ink 100">
                  <a:extLst>
                    <a:ext uri="{FF2B5EF4-FFF2-40B4-BE49-F238E27FC236}">
                      <a16:creationId xmlns:a16="http://schemas.microsoft.com/office/drawing/2014/main" id="{B35A77A5-4BE7-9AC4-CEC6-B9A69A662EBC}"/>
                    </a:ext>
                  </a:extLst>
                </p:cNvPr>
                <p:cNvPicPr/>
                <p:nvPr/>
              </p:nvPicPr>
              <p:blipFill>
                <a:blip r:embed="rId108"/>
                <a:stretch>
                  <a:fillRect/>
                </a:stretch>
              </p:blipFill>
              <p:spPr>
                <a:xfrm>
                  <a:off x="4386170" y="2842428"/>
                  <a:ext cx="190800" cy="217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9">
              <p14:nvContentPartPr>
                <p14:cNvPr id="102" name="Ink 101">
                  <a:extLst>
                    <a:ext uri="{FF2B5EF4-FFF2-40B4-BE49-F238E27FC236}">
                      <a16:creationId xmlns:a16="http://schemas.microsoft.com/office/drawing/2014/main" id="{7182ECAA-7EBC-8280-134C-C2C7C65C26B1}"/>
                    </a:ext>
                  </a:extLst>
                </p14:cNvPr>
                <p14:cNvContentPartPr/>
                <p14:nvPr/>
              </p14:nvContentPartPr>
              <p14:xfrm>
                <a:off x="4680290" y="2820108"/>
                <a:ext cx="164520" cy="199800"/>
              </p14:xfrm>
            </p:contentPart>
          </mc:Choice>
          <mc:Fallback>
            <p:pic>
              <p:nvPicPr>
                <p:cNvPr id="102" name="Ink 101">
                  <a:extLst>
                    <a:ext uri="{FF2B5EF4-FFF2-40B4-BE49-F238E27FC236}">
                      <a16:creationId xmlns:a16="http://schemas.microsoft.com/office/drawing/2014/main" id="{7182ECAA-7EBC-8280-134C-C2C7C65C26B1}"/>
                    </a:ext>
                  </a:extLst>
                </p:cNvPr>
                <p:cNvPicPr/>
                <p:nvPr/>
              </p:nvPicPr>
              <p:blipFill>
                <a:blip r:embed="rId110"/>
                <a:stretch>
                  <a:fillRect/>
                </a:stretch>
              </p:blipFill>
              <p:spPr>
                <a:xfrm>
                  <a:off x="4671290" y="2811108"/>
                  <a:ext cx="182160" cy="2174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06" name="Group 105">
            <a:extLst>
              <a:ext uri="{FF2B5EF4-FFF2-40B4-BE49-F238E27FC236}">
                <a16:creationId xmlns:a16="http://schemas.microsoft.com/office/drawing/2014/main" id="{F2F050C9-39C5-20F2-DD87-004B45EE2AAE}"/>
              </a:ext>
            </a:extLst>
          </p:cNvPr>
          <p:cNvGrpSpPr/>
          <p:nvPr/>
        </p:nvGrpSpPr>
        <p:grpSpPr>
          <a:xfrm>
            <a:off x="5201210" y="3145908"/>
            <a:ext cx="229320" cy="138960"/>
            <a:chOff x="5201210" y="3145908"/>
            <a:chExt cx="229320" cy="1389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11">
              <p14:nvContentPartPr>
                <p14:cNvPr id="104" name="Ink 103">
                  <a:extLst>
                    <a:ext uri="{FF2B5EF4-FFF2-40B4-BE49-F238E27FC236}">
                      <a16:creationId xmlns:a16="http://schemas.microsoft.com/office/drawing/2014/main" id="{5FB44189-5067-A0A1-BBE2-6198A4D7FB37}"/>
                    </a:ext>
                  </a:extLst>
                </p14:cNvPr>
                <p14:cNvContentPartPr/>
                <p14:nvPr/>
              </p14:nvContentPartPr>
              <p14:xfrm>
                <a:off x="5260250" y="3254268"/>
                <a:ext cx="153360" cy="30600"/>
              </p14:xfrm>
            </p:contentPart>
          </mc:Choice>
          <mc:Fallback>
            <p:pic>
              <p:nvPicPr>
                <p:cNvPr id="104" name="Ink 103">
                  <a:extLst>
                    <a:ext uri="{FF2B5EF4-FFF2-40B4-BE49-F238E27FC236}">
                      <a16:creationId xmlns:a16="http://schemas.microsoft.com/office/drawing/2014/main" id="{5FB44189-5067-A0A1-BBE2-6198A4D7FB37}"/>
                    </a:ext>
                  </a:extLst>
                </p:cNvPr>
                <p:cNvPicPr/>
                <p:nvPr/>
              </p:nvPicPr>
              <p:blipFill>
                <a:blip r:embed="rId112"/>
                <a:stretch>
                  <a:fillRect/>
                </a:stretch>
              </p:blipFill>
              <p:spPr>
                <a:xfrm>
                  <a:off x="5251610" y="3245268"/>
                  <a:ext cx="171000" cy="48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3">
              <p14:nvContentPartPr>
                <p14:cNvPr id="105" name="Ink 104">
                  <a:extLst>
                    <a:ext uri="{FF2B5EF4-FFF2-40B4-BE49-F238E27FC236}">
                      <a16:creationId xmlns:a16="http://schemas.microsoft.com/office/drawing/2014/main" id="{D20DAEFC-3A9F-1F06-56AD-BB1D021910D7}"/>
                    </a:ext>
                  </a:extLst>
                </p14:cNvPr>
                <p14:cNvContentPartPr/>
                <p14:nvPr/>
              </p14:nvContentPartPr>
              <p14:xfrm>
                <a:off x="5201210" y="3145908"/>
                <a:ext cx="229320" cy="20160"/>
              </p14:xfrm>
            </p:contentPart>
          </mc:Choice>
          <mc:Fallback>
            <p:pic>
              <p:nvPicPr>
                <p:cNvPr id="105" name="Ink 104">
                  <a:extLst>
                    <a:ext uri="{FF2B5EF4-FFF2-40B4-BE49-F238E27FC236}">
                      <a16:creationId xmlns:a16="http://schemas.microsoft.com/office/drawing/2014/main" id="{D20DAEFC-3A9F-1F06-56AD-BB1D021910D7}"/>
                    </a:ext>
                  </a:extLst>
                </p:cNvPr>
                <p:cNvPicPr/>
                <p:nvPr/>
              </p:nvPicPr>
              <p:blipFill>
                <a:blip r:embed="rId114"/>
                <a:stretch>
                  <a:fillRect/>
                </a:stretch>
              </p:blipFill>
              <p:spPr>
                <a:xfrm>
                  <a:off x="5192570" y="3137268"/>
                  <a:ext cx="246960" cy="378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21" name="Group 120">
            <a:extLst>
              <a:ext uri="{FF2B5EF4-FFF2-40B4-BE49-F238E27FC236}">
                <a16:creationId xmlns:a16="http://schemas.microsoft.com/office/drawing/2014/main" id="{77A9C3FF-EF30-036A-6C78-54DD4978B7CD}"/>
              </a:ext>
            </a:extLst>
          </p:cNvPr>
          <p:cNvGrpSpPr/>
          <p:nvPr/>
        </p:nvGrpSpPr>
        <p:grpSpPr>
          <a:xfrm>
            <a:off x="6207770" y="2805708"/>
            <a:ext cx="1295280" cy="465480"/>
            <a:chOff x="6207770" y="2805708"/>
            <a:chExt cx="1295280" cy="4654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15">
              <p14:nvContentPartPr>
                <p14:cNvPr id="107" name="Ink 106">
                  <a:extLst>
                    <a:ext uri="{FF2B5EF4-FFF2-40B4-BE49-F238E27FC236}">
                      <a16:creationId xmlns:a16="http://schemas.microsoft.com/office/drawing/2014/main" id="{3E862BDB-504F-D4DF-410B-2E7A3F47F251}"/>
                    </a:ext>
                  </a:extLst>
                </p14:cNvPr>
                <p14:cNvContentPartPr/>
                <p14:nvPr/>
              </p14:nvContentPartPr>
              <p14:xfrm>
                <a:off x="6207770" y="2932428"/>
                <a:ext cx="229680" cy="338760"/>
              </p14:xfrm>
            </p:contentPart>
          </mc:Choice>
          <mc:Fallback>
            <p:pic>
              <p:nvPicPr>
                <p:cNvPr id="107" name="Ink 106">
                  <a:extLst>
                    <a:ext uri="{FF2B5EF4-FFF2-40B4-BE49-F238E27FC236}">
                      <a16:creationId xmlns:a16="http://schemas.microsoft.com/office/drawing/2014/main" id="{3E862BDB-504F-D4DF-410B-2E7A3F47F251}"/>
                    </a:ext>
                  </a:extLst>
                </p:cNvPr>
                <p:cNvPicPr/>
                <p:nvPr/>
              </p:nvPicPr>
              <p:blipFill>
                <a:blip r:embed="rId116"/>
                <a:stretch>
                  <a:fillRect/>
                </a:stretch>
              </p:blipFill>
              <p:spPr>
                <a:xfrm>
                  <a:off x="6199130" y="2923788"/>
                  <a:ext cx="247320" cy="356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7">
              <p14:nvContentPartPr>
                <p14:cNvPr id="108" name="Ink 107">
                  <a:extLst>
                    <a:ext uri="{FF2B5EF4-FFF2-40B4-BE49-F238E27FC236}">
                      <a16:creationId xmlns:a16="http://schemas.microsoft.com/office/drawing/2014/main" id="{A2E04212-2EE8-234F-F16D-31BA8AFFBC1E}"/>
                    </a:ext>
                  </a:extLst>
                </p14:cNvPr>
                <p14:cNvContentPartPr/>
                <p14:nvPr/>
              </p14:nvContentPartPr>
              <p14:xfrm>
                <a:off x="6364010" y="3001548"/>
                <a:ext cx="204120" cy="264960"/>
              </p14:xfrm>
            </p:contentPart>
          </mc:Choice>
          <mc:Fallback>
            <p:pic>
              <p:nvPicPr>
                <p:cNvPr id="108" name="Ink 107">
                  <a:extLst>
                    <a:ext uri="{FF2B5EF4-FFF2-40B4-BE49-F238E27FC236}">
                      <a16:creationId xmlns:a16="http://schemas.microsoft.com/office/drawing/2014/main" id="{A2E04212-2EE8-234F-F16D-31BA8AFFBC1E}"/>
                    </a:ext>
                  </a:extLst>
                </p:cNvPr>
                <p:cNvPicPr/>
                <p:nvPr/>
              </p:nvPicPr>
              <p:blipFill>
                <a:blip r:embed="rId118"/>
                <a:stretch>
                  <a:fillRect/>
                </a:stretch>
              </p:blipFill>
              <p:spPr>
                <a:xfrm>
                  <a:off x="6355370" y="2992548"/>
                  <a:ext cx="221760" cy="282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9">
              <p14:nvContentPartPr>
                <p14:cNvPr id="109" name="Ink 108">
                  <a:extLst>
                    <a:ext uri="{FF2B5EF4-FFF2-40B4-BE49-F238E27FC236}">
                      <a16:creationId xmlns:a16="http://schemas.microsoft.com/office/drawing/2014/main" id="{4E6FF959-006F-EBE9-B524-6C46F08F29DE}"/>
                    </a:ext>
                  </a:extLst>
                </p14:cNvPr>
                <p14:cNvContentPartPr/>
                <p14:nvPr/>
              </p14:nvContentPartPr>
              <p14:xfrm>
                <a:off x="6716090" y="3047988"/>
                <a:ext cx="159840" cy="176400"/>
              </p14:xfrm>
            </p:contentPart>
          </mc:Choice>
          <mc:Fallback>
            <p:pic>
              <p:nvPicPr>
                <p:cNvPr id="109" name="Ink 108">
                  <a:extLst>
                    <a:ext uri="{FF2B5EF4-FFF2-40B4-BE49-F238E27FC236}">
                      <a16:creationId xmlns:a16="http://schemas.microsoft.com/office/drawing/2014/main" id="{4E6FF959-006F-EBE9-B524-6C46F08F29DE}"/>
                    </a:ext>
                  </a:extLst>
                </p:cNvPr>
                <p:cNvPicPr/>
                <p:nvPr/>
              </p:nvPicPr>
              <p:blipFill>
                <a:blip r:embed="rId120"/>
                <a:stretch>
                  <a:fillRect/>
                </a:stretch>
              </p:blipFill>
              <p:spPr>
                <a:xfrm>
                  <a:off x="6707090" y="3038988"/>
                  <a:ext cx="177480" cy="194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1">
              <p14:nvContentPartPr>
                <p14:cNvPr id="110" name="Ink 109">
                  <a:extLst>
                    <a:ext uri="{FF2B5EF4-FFF2-40B4-BE49-F238E27FC236}">
                      <a16:creationId xmlns:a16="http://schemas.microsoft.com/office/drawing/2014/main" id="{500533FD-7008-5EA0-315E-2E20BFF3A280}"/>
                    </a:ext>
                  </a:extLst>
                </p14:cNvPr>
                <p14:cNvContentPartPr/>
                <p14:nvPr/>
              </p14:nvContentPartPr>
              <p14:xfrm>
                <a:off x="7039730" y="3085068"/>
                <a:ext cx="75960" cy="158760"/>
              </p14:xfrm>
            </p:contentPart>
          </mc:Choice>
          <mc:Fallback>
            <p:pic>
              <p:nvPicPr>
                <p:cNvPr id="110" name="Ink 109">
                  <a:extLst>
                    <a:ext uri="{FF2B5EF4-FFF2-40B4-BE49-F238E27FC236}">
                      <a16:creationId xmlns:a16="http://schemas.microsoft.com/office/drawing/2014/main" id="{500533FD-7008-5EA0-315E-2E20BFF3A280}"/>
                    </a:ext>
                  </a:extLst>
                </p:cNvPr>
                <p:cNvPicPr/>
                <p:nvPr/>
              </p:nvPicPr>
              <p:blipFill>
                <a:blip r:embed="rId122"/>
                <a:stretch>
                  <a:fillRect/>
                </a:stretch>
              </p:blipFill>
              <p:spPr>
                <a:xfrm>
                  <a:off x="7031090" y="3076428"/>
                  <a:ext cx="93600" cy="176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3">
              <p14:nvContentPartPr>
                <p14:cNvPr id="111" name="Ink 110">
                  <a:extLst>
                    <a:ext uri="{FF2B5EF4-FFF2-40B4-BE49-F238E27FC236}">
                      <a16:creationId xmlns:a16="http://schemas.microsoft.com/office/drawing/2014/main" id="{BFC38019-199F-85B3-3A4D-9D10B73E2F22}"/>
                    </a:ext>
                  </a:extLst>
                </p14:cNvPr>
                <p14:cNvContentPartPr/>
                <p14:nvPr/>
              </p14:nvContentPartPr>
              <p14:xfrm>
                <a:off x="7213250" y="3056268"/>
                <a:ext cx="177840" cy="188280"/>
              </p14:xfrm>
            </p:contentPart>
          </mc:Choice>
          <mc:Fallback>
            <p:pic>
              <p:nvPicPr>
                <p:cNvPr id="111" name="Ink 110">
                  <a:extLst>
                    <a:ext uri="{FF2B5EF4-FFF2-40B4-BE49-F238E27FC236}">
                      <a16:creationId xmlns:a16="http://schemas.microsoft.com/office/drawing/2014/main" id="{BFC38019-199F-85B3-3A4D-9D10B73E2F22}"/>
                    </a:ext>
                  </a:extLst>
                </p:cNvPr>
                <p:cNvPicPr/>
                <p:nvPr/>
              </p:nvPicPr>
              <p:blipFill>
                <a:blip r:embed="rId124"/>
                <a:stretch>
                  <a:fillRect/>
                </a:stretch>
              </p:blipFill>
              <p:spPr>
                <a:xfrm>
                  <a:off x="7204610" y="3047268"/>
                  <a:ext cx="195480" cy="205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5">
              <p14:nvContentPartPr>
                <p14:cNvPr id="112" name="Ink 111">
                  <a:extLst>
                    <a:ext uri="{FF2B5EF4-FFF2-40B4-BE49-F238E27FC236}">
                      <a16:creationId xmlns:a16="http://schemas.microsoft.com/office/drawing/2014/main" id="{B6472C9D-ECF9-3624-A3AA-F64AD4E39DC5}"/>
                    </a:ext>
                  </a:extLst>
                </p14:cNvPr>
                <p14:cNvContentPartPr/>
                <p14:nvPr/>
              </p14:nvContentPartPr>
              <p14:xfrm>
                <a:off x="7226570" y="2897868"/>
                <a:ext cx="111960" cy="32400"/>
              </p14:xfrm>
            </p:contentPart>
          </mc:Choice>
          <mc:Fallback>
            <p:pic>
              <p:nvPicPr>
                <p:cNvPr id="112" name="Ink 111">
                  <a:extLst>
                    <a:ext uri="{FF2B5EF4-FFF2-40B4-BE49-F238E27FC236}">
                      <a16:creationId xmlns:a16="http://schemas.microsoft.com/office/drawing/2014/main" id="{B6472C9D-ECF9-3624-A3AA-F64AD4E39DC5}"/>
                    </a:ext>
                  </a:extLst>
                </p:cNvPr>
                <p:cNvPicPr/>
                <p:nvPr/>
              </p:nvPicPr>
              <p:blipFill>
                <a:blip r:embed="rId126"/>
                <a:stretch>
                  <a:fillRect/>
                </a:stretch>
              </p:blipFill>
              <p:spPr>
                <a:xfrm>
                  <a:off x="7217930" y="2889228"/>
                  <a:ext cx="129600" cy="50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7">
              <p14:nvContentPartPr>
                <p14:cNvPr id="113" name="Ink 112">
                  <a:extLst>
                    <a:ext uri="{FF2B5EF4-FFF2-40B4-BE49-F238E27FC236}">
                      <a16:creationId xmlns:a16="http://schemas.microsoft.com/office/drawing/2014/main" id="{4DFE34B8-E56E-562A-94DC-2093C0D6892A}"/>
                    </a:ext>
                  </a:extLst>
                </p14:cNvPr>
                <p14:cNvContentPartPr/>
                <p14:nvPr/>
              </p14:nvContentPartPr>
              <p14:xfrm>
                <a:off x="7462730" y="2805708"/>
                <a:ext cx="40320" cy="174960"/>
              </p14:xfrm>
            </p:contentPart>
          </mc:Choice>
          <mc:Fallback>
            <p:pic>
              <p:nvPicPr>
                <p:cNvPr id="113" name="Ink 112">
                  <a:extLst>
                    <a:ext uri="{FF2B5EF4-FFF2-40B4-BE49-F238E27FC236}">
                      <a16:creationId xmlns:a16="http://schemas.microsoft.com/office/drawing/2014/main" id="{4DFE34B8-E56E-562A-94DC-2093C0D6892A}"/>
                    </a:ext>
                  </a:extLst>
                </p:cNvPr>
                <p:cNvPicPr/>
                <p:nvPr/>
              </p:nvPicPr>
              <p:blipFill>
                <a:blip r:embed="rId128"/>
                <a:stretch>
                  <a:fillRect/>
                </a:stretch>
              </p:blipFill>
              <p:spPr>
                <a:xfrm>
                  <a:off x="7453730" y="2797068"/>
                  <a:ext cx="57960" cy="1926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20" name="Group 119">
            <a:extLst>
              <a:ext uri="{FF2B5EF4-FFF2-40B4-BE49-F238E27FC236}">
                <a16:creationId xmlns:a16="http://schemas.microsoft.com/office/drawing/2014/main" id="{BA6DE7FE-BEE0-620D-73AC-20658EB4E8DC}"/>
              </a:ext>
            </a:extLst>
          </p:cNvPr>
          <p:cNvGrpSpPr/>
          <p:nvPr/>
        </p:nvGrpSpPr>
        <p:grpSpPr>
          <a:xfrm>
            <a:off x="7885370" y="3146268"/>
            <a:ext cx="139320" cy="118440"/>
            <a:chOff x="7885370" y="3146268"/>
            <a:chExt cx="139320" cy="1184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29">
              <p14:nvContentPartPr>
                <p14:cNvPr id="114" name="Ink 113">
                  <a:extLst>
                    <a:ext uri="{FF2B5EF4-FFF2-40B4-BE49-F238E27FC236}">
                      <a16:creationId xmlns:a16="http://schemas.microsoft.com/office/drawing/2014/main" id="{36A14D6C-7BFF-40E0-8B1E-8E0ED547A165}"/>
                    </a:ext>
                  </a:extLst>
                </p14:cNvPr>
                <p14:cNvContentPartPr/>
                <p14:nvPr/>
              </p14:nvContentPartPr>
              <p14:xfrm>
                <a:off x="7885370" y="3222228"/>
                <a:ext cx="87120" cy="42480"/>
              </p14:xfrm>
            </p:contentPart>
          </mc:Choice>
          <mc:Fallback>
            <p:pic>
              <p:nvPicPr>
                <p:cNvPr id="114" name="Ink 113">
                  <a:extLst>
                    <a:ext uri="{FF2B5EF4-FFF2-40B4-BE49-F238E27FC236}">
                      <a16:creationId xmlns:a16="http://schemas.microsoft.com/office/drawing/2014/main" id="{36A14D6C-7BFF-40E0-8B1E-8E0ED547A165}"/>
                    </a:ext>
                  </a:extLst>
                </p:cNvPr>
                <p:cNvPicPr/>
                <p:nvPr/>
              </p:nvPicPr>
              <p:blipFill>
                <a:blip r:embed="rId130"/>
                <a:stretch>
                  <a:fillRect/>
                </a:stretch>
              </p:blipFill>
              <p:spPr>
                <a:xfrm>
                  <a:off x="7876370" y="3213228"/>
                  <a:ext cx="104760" cy="60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1">
              <p14:nvContentPartPr>
                <p14:cNvPr id="115" name="Ink 114">
                  <a:extLst>
                    <a:ext uri="{FF2B5EF4-FFF2-40B4-BE49-F238E27FC236}">
                      <a16:creationId xmlns:a16="http://schemas.microsoft.com/office/drawing/2014/main" id="{02269B15-7CCC-B28B-2839-C7630EEF57B2}"/>
                    </a:ext>
                  </a:extLst>
                </p14:cNvPr>
                <p14:cNvContentPartPr/>
                <p14:nvPr/>
              </p14:nvContentPartPr>
              <p14:xfrm>
                <a:off x="7914890" y="3146268"/>
                <a:ext cx="109800" cy="39600"/>
              </p14:xfrm>
            </p:contentPart>
          </mc:Choice>
          <mc:Fallback>
            <p:pic>
              <p:nvPicPr>
                <p:cNvPr id="115" name="Ink 114">
                  <a:extLst>
                    <a:ext uri="{FF2B5EF4-FFF2-40B4-BE49-F238E27FC236}">
                      <a16:creationId xmlns:a16="http://schemas.microsoft.com/office/drawing/2014/main" id="{02269B15-7CCC-B28B-2839-C7630EEF57B2}"/>
                    </a:ext>
                  </a:extLst>
                </p:cNvPr>
                <p:cNvPicPr/>
                <p:nvPr/>
              </p:nvPicPr>
              <p:blipFill>
                <a:blip r:embed="rId132"/>
                <a:stretch>
                  <a:fillRect/>
                </a:stretch>
              </p:blipFill>
              <p:spPr>
                <a:xfrm>
                  <a:off x="7906250" y="3137628"/>
                  <a:ext cx="127440" cy="572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19" name="Group 118">
            <a:extLst>
              <a:ext uri="{FF2B5EF4-FFF2-40B4-BE49-F238E27FC236}">
                <a16:creationId xmlns:a16="http://schemas.microsoft.com/office/drawing/2014/main" id="{C08AA88E-403C-6BCA-5B3C-7B89F78F0359}"/>
              </a:ext>
            </a:extLst>
          </p:cNvPr>
          <p:cNvGrpSpPr/>
          <p:nvPr/>
        </p:nvGrpSpPr>
        <p:grpSpPr>
          <a:xfrm>
            <a:off x="8505290" y="3037188"/>
            <a:ext cx="422640" cy="268560"/>
            <a:chOff x="8505290" y="3037188"/>
            <a:chExt cx="422640" cy="2685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33">
              <p14:nvContentPartPr>
                <p14:cNvPr id="116" name="Ink 115">
                  <a:extLst>
                    <a:ext uri="{FF2B5EF4-FFF2-40B4-BE49-F238E27FC236}">
                      <a16:creationId xmlns:a16="http://schemas.microsoft.com/office/drawing/2014/main" id="{036A63AD-D3C5-D9E0-828B-C683A421B9F3}"/>
                    </a:ext>
                  </a:extLst>
                </p14:cNvPr>
                <p14:cNvContentPartPr/>
                <p14:nvPr/>
              </p14:nvContentPartPr>
              <p14:xfrm>
                <a:off x="8505290" y="3037188"/>
                <a:ext cx="215640" cy="268560"/>
              </p14:xfrm>
            </p:contentPart>
          </mc:Choice>
          <mc:Fallback>
            <p:pic>
              <p:nvPicPr>
                <p:cNvPr id="116" name="Ink 115">
                  <a:extLst>
                    <a:ext uri="{FF2B5EF4-FFF2-40B4-BE49-F238E27FC236}">
                      <a16:creationId xmlns:a16="http://schemas.microsoft.com/office/drawing/2014/main" id="{036A63AD-D3C5-D9E0-828B-C683A421B9F3}"/>
                    </a:ext>
                  </a:extLst>
                </p:cNvPr>
                <p:cNvPicPr/>
                <p:nvPr/>
              </p:nvPicPr>
              <p:blipFill>
                <a:blip r:embed="rId134"/>
                <a:stretch>
                  <a:fillRect/>
                </a:stretch>
              </p:blipFill>
              <p:spPr>
                <a:xfrm>
                  <a:off x="8496650" y="3028188"/>
                  <a:ext cx="233280" cy="286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5">
              <p14:nvContentPartPr>
                <p14:cNvPr id="117" name="Ink 116">
                  <a:extLst>
                    <a:ext uri="{FF2B5EF4-FFF2-40B4-BE49-F238E27FC236}">
                      <a16:creationId xmlns:a16="http://schemas.microsoft.com/office/drawing/2014/main" id="{923D1DA8-05A2-EB15-3BE4-9C67973490C5}"/>
                    </a:ext>
                  </a:extLst>
                </p14:cNvPr>
                <p14:cNvContentPartPr/>
                <p14:nvPr/>
              </p14:nvContentPartPr>
              <p14:xfrm>
                <a:off x="8687090" y="3185508"/>
                <a:ext cx="73800" cy="63000"/>
              </p14:xfrm>
            </p:contentPart>
          </mc:Choice>
          <mc:Fallback>
            <p:pic>
              <p:nvPicPr>
                <p:cNvPr id="117" name="Ink 116">
                  <a:extLst>
                    <a:ext uri="{FF2B5EF4-FFF2-40B4-BE49-F238E27FC236}">
                      <a16:creationId xmlns:a16="http://schemas.microsoft.com/office/drawing/2014/main" id="{923D1DA8-05A2-EB15-3BE4-9C67973490C5}"/>
                    </a:ext>
                  </a:extLst>
                </p:cNvPr>
                <p:cNvPicPr/>
                <p:nvPr/>
              </p:nvPicPr>
              <p:blipFill>
                <a:blip r:embed="rId136"/>
                <a:stretch>
                  <a:fillRect/>
                </a:stretch>
              </p:blipFill>
              <p:spPr>
                <a:xfrm>
                  <a:off x="8678450" y="3176508"/>
                  <a:ext cx="91440" cy="80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7">
              <p14:nvContentPartPr>
                <p14:cNvPr id="118" name="Ink 117">
                  <a:extLst>
                    <a:ext uri="{FF2B5EF4-FFF2-40B4-BE49-F238E27FC236}">
                      <a16:creationId xmlns:a16="http://schemas.microsoft.com/office/drawing/2014/main" id="{9E9AF6A1-E315-2EB9-42FB-D8BF7364D316}"/>
                    </a:ext>
                  </a:extLst>
                </p14:cNvPr>
                <p14:cNvContentPartPr/>
                <p14:nvPr/>
              </p14:nvContentPartPr>
              <p14:xfrm>
                <a:off x="8817410" y="3067068"/>
                <a:ext cx="110520" cy="238680"/>
              </p14:xfrm>
            </p:contentPart>
          </mc:Choice>
          <mc:Fallback>
            <p:pic>
              <p:nvPicPr>
                <p:cNvPr id="118" name="Ink 117">
                  <a:extLst>
                    <a:ext uri="{FF2B5EF4-FFF2-40B4-BE49-F238E27FC236}">
                      <a16:creationId xmlns:a16="http://schemas.microsoft.com/office/drawing/2014/main" id="{9E9AF6A1-E315-2EB9-42FB-D8BF7364D316}"/>
                    </a:ext>
                  </a:extLst>
                </p:cNvPr>
                <p:cNvPicPr/>
                <p:nvPr/>
              </p:nvPicPr>
              <p:blipFill>
                <a:blip r:embed="rId138"/>
                <a:stretch>
                  <a:fillRect/>
                </a:stretch>
              </p:blipFill>
              <p:spPr>
                <a:xfrm>
                  <a:off x="8808770" y="3058428"/>
                  <a:ext cx="128160" cy="2563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57" name="Group 156">
            <a:extLst>
              <a:ext uri="{FF2B5EF4-FFF2-40B4-BE49-F238E27FC236}">
                <a16:creationId xmlns:a16="http://schemas.microsoft.com/office/drawing/2014/main" id="{534459E1-7715-C5C2-377D-26BE7BC82B92}"/>
              </a:ext>
            </a:extLst>
          </p:cNvPr>
          <p:cNvGrpSpPr/>
          <p:nvPr/>
        </p:nvGrpSpPr>
        <p:grpSpPr>
          <a:xfrm>
            <a:off x="1025210" y="4292508"/>
            <a:ext cx="555480" cy="349560"/>
            <a:chOff x="1025210" y="4292508"/>
            <a:chExt cx="555480" cy="3495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39">
              <p14:nvContentPartPr>
                <p14:cNvPr id="155" name="Ink 154">
                  <a:extLst>
                    <a:ext uri="{FF2B5EF4-FFF2-40B4-BE49-F238E27FC236}">
                      <a16:creationId xmlns:a16="http://schemas.microsoft.com/office/drawing/2014/main" id="{0A7C0341-2A56-E515-D6ED-6A4033F29EE2}"/>
                    </a:ext>
                  </a:extLst>
                </p14:cNvPr>
                <p14:cNvContentPartPr/>
                <p14:nvPr/>
              </p14:nvContentPartPr>
              <p14:xfrm>
                <a:off x="1025210" y="4292508"/>
                <a:ext cx="312840" cy="349560"/>
              </p14:xfrm>
            </p:contentPart>
          </mc:Choice>
          <mc:Fallback>
            <p:pic>
              <p:nvPicPr>
                <p:cNvPr id="155" name="Ink 154">
                  <a:extLst>
                    <a:ext uri="{FF2B5EF4-FFF2-40B4-BE49-F238E27FC236}">
                      <a16:creationId xmlns:a16="http://schemas.microsoft.com/office/drawing/2014/main" id="{0A7C0341-2A56-E515-D6ED-6A4033F29EE2}"/>
                    </a:ext>
                  </a:extLst>
                </p:cNvPr>
                <p:cNvPicPr/>
                <p:nvPr/>
              </p:nvPicPr>
              <p:blipFill>
                <a:blip r:embed="rId140"/>
                <a:stretch>
                  <a:fillRect/>
                </a:stretch>
              </p:blipFill>
              <p:spPr>
                <a:xfrm>
                  <a:off x="1016210" y="4283868"/>
                  <a:ext cx="330480" cy="367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1">
              <p14:nvContentPartPr>
                <p14:cNvPr id="156" name="Ink 155">
                  <a:extLst>
                    <a:ext uri="{FF2B5EF4-FFF2-40B4-BE49-F238E27FC236}">
                      <a16:creationId xmlns:a16="http://schemas.microsoft.com/office/drawing/2014/main" id="{B3C87DE4-C02A-2479-0D3D-89B93CE04C07}"/>
                    </a:ext>
                  </a:extLst>
                </p14:cNvPr>
                <p14:cNvContentPartPr/>
                <p14:nvPr/>
              </p14:nvContentPartPr>
              <p14:xfrm>
                <a:off x="1500410" y="4456308"/>
                <a:ext cx="80280" cy="115920"/>
              </p14:xfrm>
            </p:contentPart>
          </mc:Choice>
          <mc:Fallback>
            <p:pic>
              <p:nvPicPr>
                <p:cNvPr id="156" name="Ink 155">
                  <a:extLst>
                    <a:ext uri="{FF2B5EF4-FFF2-40B4-BE49-F238E27FC236}">
                      <a16:creationId xmlns:a16="http://schemas.microsoft.com/office/drawing/2014/main" id="{B3C87DE4-C02A-2479-0D3D-89B93CE04C07}"/>
                    </a:ext>
                  </a:extLst>
                </p:cNvPr>
                <p:cNvPicPr/>
                <p:nvPr/>
              </p:nvPicPr>
              <p:blipFill>
                <a:blip r:embed="rId142"/>
                <a:stretch>
                  <a:fillRect/>
                </a:stretch>
              </p:blipFill>
              <p:spPr>
                <a:xfrm>
                  <a:off x="1491770" y="4447668"/>
                  <a:ext cx="97920" cy="1335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79" name="Group 178">
            <a:extLst>
              <a:ext uri="{FF2B5EF4-FFF2-40B4-BE49-F238E27FC236}">
                <a16:creationId xmlns:a16="http://schemas.microsoft.com/office/drawing/2014/main" id="{421F81F7-9763-1010-E6C6-07F04199E97D}"/>
              </a:ext>
            </a:extLst>
          </p:cNvPr>
          <p:cNvGrpSpPr/>
          <p:nvPr/>
        </p:nvGrpSpPr>
        <p:grpSpPr>
          <a:xfrm>
            <a:off x="2203130" y="4173348"/>
            <a:ext cx="1549080" cy="477000"/>
            <a:chOff x="2203130" y="4173348"/>
            <a:chExt cx="1549080" cy="4770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43">
              <p14:nvContentPartPr>
                <p14:cNvPr id="158" name="Ink 157">
                  <a:extLst>
                    <a:ext uri="{FF2B5EF4-FFF2-40B4-BE49-F238E27FC236}">
                      <a16:creationId xmlns:a16="http://schemas.microsoft.com/office/drawing/2014/main" id="{E46C06F2-B679-2864-51F7-BCDAC21567D3}"/>
                    </a:ext>
                  </a:extLst>
                </p14:cNvPr>
                <p14:cNvContentPartPr/>
                <p14:nvPr/>
              </p14:nvContentPartPr>
              <p14:xfrm>
                <a:off x="2203130" y="4256868"/>
                <a:ext cx="127440" cy="386280"/>
              </p14:xfrm>
            </p:contentPart>
          </mc:Choice>
          <mc:Fallback>
            <p:pic>
              <p:nvPicPr>
                <p:cNvPr id="158" name="Ink 157">
                  <a:extLst>
                    <a:ext uri="{FF2B5EF4-FFF2-40B4-BE49-F238E27FC236}">
                      <a16:creationId xmlns:a16="http://schemas.microsoft.com/office/drawing/2014/main" id="{E46C06F2-B679-2864-51F7-BCDAC21567D3}"/>
                    </a:ext>
                  </a:extLst>
                </p:cNvPr>
                <p:cNvPicPr/>
                <p:nvPr/>
              </p:nvPicPr>
              <p:blipFill>
                <a:blip r:embed="rId144"/>
                <a:stretch>
                  <a:fillRect/>
                </a:stretch>
              </p:blipFill>
              <p:spPr>
                <a:xfrm>
                  <a:off x="2194130" y="4248228"/>
                  <a:ext cx="145080" cy="403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5">
              <p14:nvContentPartPr>
                <p14:cNvPr id="159" name="Ink 158">
                  <a:extLst>
                    <a:ext uri="{FF2B5EF4-FFF2-40B4-BE49-F238E27FC236}">
                      <a16:creationId xmlns:a16="http://schemas.microsoft.com/office/drawing/2014/main" id="{CCB83071-2502-E4DC-17DC-F768E7173E0D}"/>
                    </a:ext>
                  </a:extLst>
                </p14:cNvPr>
                <p14:cNvContentPartPr/>
                <p14:nvPr/>
              </p14:nvContentPartPr>
              <p14:xfrm>
                <a:off x="2445410" y="4326708"/>
                <a:ext cx="150120" cy="291600"/>
              </p14:xfrm>
            </p:contentPart>
          </mc:Choice>
          <mc:Fallback>
            <p:pic>
              <p:nvPicPr>
                <p:cNvPr id="159" name="Ink 158">
                  <a:extLst>
                    <a:ext uri="{FF2B5EF4-FFF2-40B4-BE49-F238E27FC236}">
                      <a16:creationId xmlns:a16="http://schemas.microsoft.com/office/drawing/2014/main" id="{CCB83071-2502-E4DC-17DC-F768E7173E0D}"/>
                    </a:ext>
                  </a:extLst>
                </p:cNvPr>
                <p:cNvPicPr/>
                <p:nvPr/>
              </p:nvPicPr>
              <p:blipFill>
                <a:blip r:embed="rId146"/>
                <a:stretch>
                  <a:fillRect/>
                </a:stretch>
              </p:blipFill>
              <p:spPr>
                <a:xfrm>
                  <a:off x="2436770" y="4318068"/>
                  <a:ext cx="167760" cy="309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7">
              <p14:nvContentPartPr>
                <p14:cNvPr id="160" name="Ink 159">
                  <a:extLst>
                    <a:ext uri="{FF2B5EF4-FFF2-40B4-BE49-F238E27FC236}">
                      <a16:creationId xmlns:a16="http://schemas.microsoft.com/office/drawing/2014/main" id="{F8172C1C-539C-4F3F-1405-76428D8A86AE}"/>
                    </a:ext>
                  </a:extLst>
                </p14:cNvPr>
                <p14:cNvContentPartPr/>
                <p14:nvPr/>
              </p14:nvContentPartPr>
              <p14:xfrm>
                <a:off x="2674370" y="4414548"/>
                <a:ext cx="249480" cy="123120"/>
              </p14:xfrm>
            </p:contentPart>
          </mc:Choice>
          <mc:Fallback>
            <p:pic>
              <p:nvPicPr>
                <p:cNvPr id="160" name="Ink 159">
                  <a:extLst>
                    <a:ext uri="{FF2B5EF4-FFF2-40B4-BE49-F238E27FC236}">
                      <a16:creationId xmlns:a16="http://schemas.microsoft.com/office/drawing/2014/main" id="{F8172C1C-539C-4F3F-1405-76428D8A86AE}"/>
                    </a:ext>
                  </a:extLst>
                </p:cNvPr>
                <p:cNvPicPr/>
                <p:nvPr/>
              </p:nvPicPr>
              <p:blipFill>
                <a:blip r:embed="rId148"/>
                <a:stretch>
                  <a:fillRect/>
                </a:stretch>
              </p:blipFill>
              <p:spPr>
                <a:xfrm>
                  <a:off x="2665370" y="4405548"/>
                  <a:ext cx="267120" cy="140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9">
              <p14:nvContentPartPr>
                <p14:cNvPr id="161" name="Ink 160">
                  <a:extLst>
                    <a:ext uri="{FF2B5EF4-FFF2-40B4-BE49-F238E27FC236}">
                      <a16:creationId xmlns:a16="http://schemas.microsoft.com/office/drawing/2014/main" id="{BD740A11-7F73-3166-4CD4-74BE5CFF5D65}"/>
                    </a:ext>
                  </a:extLst>
                </p14:cNvPr>
                <p14:cNvContentPartPr/>
                <p14:nvPr/>
              </p14:nvContentPartPr>
              <p14:xfrm>
                <a:off x="2969210" y="4433988"/>
                <a:ext cx="225360" cy="129240"/>
              </p14:xfrm>
            </p:contentPart>
          </mc:Choice>
          <mc:Fallback>
            <p:pic>
              <p:nvPicPr>
                <p:cNvPr id="161" name="Ink 160">
                  <a:extLst>
                    <a:ext uri="{FF2B5EF4-FFF2-40B4-BE49-F238E27FC236}">
                      <a16:creationId xmlns:a16="http://schemas.microsoft.com/office/drawing/2014/main" id="{BD740A11-7F73-3166-4CD4-74BE5CFF5D65}"/>
                    </a:ext>
                  </a:extLst>
                </p:cNvPr>
                <p:cNvPicPr/>
                <p:nvPr/>
              </p:nvPicPr>
              <p:blipFill>
                <a:blip r:embed="rId150"/>
                <a:stretch>
                  <a:fillRect/>
                </a:stretch>
              </p:blipFill>
              <p:spPr>
                <a:xfrm>
                  <a:off x="2960570" y="4425348"/>
                  <a:ext cx="243000" cy="146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51">
              <p14:nvContentPartPr>
                <p14:cNvPr id="162" name="Ink 161">
                  <a:extLst>
                    <a:ext uri="{FF2B5EF4-FFF2-40B4-BE49-F238E27FC236}">
                      <a16:creationId xmlns:a16="http://schemas.microsoft.com/office/drawing/2014/main" id="{B6E0CEAF-E8C3-D235-E27E-3C599E72E6D1}"/>
                    </a:ext>
                  </a:extLst>
                </p14:cNvPr>
                <p14:cNvContentPartPr/>
                <p14:nvPr/>
              </p14:nvContentPartPr>
              <p14:xfrm>
                <a:off x="3116450" y="4253268"/>
                <a:ext cx="133200" cy="33840"/>
              </p14:xfrm>
            </p:contentPart>
          </mc:Choice>
          <mc:Fallback>
            <p:pic>
              <p:nvPicPr>
                <p:cNvPr id="162" name="Ink 161">
                  <a:extLst>
                    <a:ext uri="{FF2B5EF4-FFF2-40B4-BE49-F238E27FC236}">
                      <a16:creationId xmlns:a16="http://schemas.microsoft.com/office/drawing/2014/main" id="{B6E0CEAF-E8C3-D235-E27E-3C599E72E6D1}"/>
                    </a:ext>
                  </a:extLst>
                </p:cNvPr>
                <p:cNvPicPr/>
                <p:nvPr/>
              </p:nvPicPr>
              <p:blipFill>
                <a:blip r:embed="rId152"/>
                <a:stretch>
                  <a:fillRect/>
                </a:stretch>
              </p:blipFill>
              <p:spPr>
                <a:xfrm>
                  <a:off x="3107810" y="4244628"/>
                  <a:ext cx="150840" cy="51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53">
              <p14:nvContentPartPr>
                <p14:cNvPr id="163" name="Ink 162">
                  <a:extLst>
                    <a:ext uri="{FF2B5EF4-FFF2-40B4-BE49-F238E27FC236}">
                      <a16:creationId xmlns:a16="http://schemas.microsoft.com/office/drawing/2014/main" id="{FCD533EC-E545-C2AC-6F94-974E5539E768}"/>
                    </a:ext>
                  </a:extLst>
                </p14:cNvPr>
                <p14:cNvContentPartPr/>
                <p14:nvPr/>
              </p14:nvContentPartPr>
              <p14:xfrm>
                <a:off x="3301490" y="4173348"/>
                <a:ext cx="43200" cy="185400"/>
              </p14:xfrm>
            </p:contentPart>
          </mc:Choice>
          <mc:Fallback>
            <p:pic>
              <p:nvPicPr>
                <p:cNvPr id="163" name="Ink 162">
                  <a:extLst>
                    <a:ext uri="{FF2B5EF4-FFF2-40B4-BE49-F238E27FC236}">
                      <a16:creationId xmlns:a16="http://schemas.microsoft.com/office/drawing/2014/main" id="{FCD533EC-E545-C2AC-6F94-974E5539E768}"/>
                    </a:ext>
                  </a:extLst>
                </p:cNvPr>
                <p:cNvPicPr/>
                <p:nvPr/>
              </p:nvPicPr>
              <p:blipFill>
                <a:blip r:embed="rId154"/>
                <a:stretch>
                  <a:fillRect/>
                </a:stretch>
              </p:blipFill>
              <p:spPr>
                <a:xfrm>
                  <a:off x="3292850" y="4164348"/>
                  <a:ext cx="60840" cy="203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55">
              <p14:nvContentPartPr>
                <p14:cNvPr id="164" name="Ink 163">
                  <a:extLst>
                    <a:ext uri="{FF2B5EF4-FFF2-40B4-BE49-F238E27FC236}">
                      <a16:creationId xmlns:a16="http://schemas.microsoft.com/office/drawing/2014/main" id="{2E27FC04-D690-1142-C295-8529A748E95B}"/>
                    </a:ext>
                  </a:extLst>
                </p14:cNvPr>
                <p14:cNvContentPartPr/>
                <p14:nvPr/>
              </p14:nvContentPartPr>
              <p14:xfrm>
                <a:off x="3569690" y="4454148"/>
                <a:ext cx="182520" cy="196200"/>
              </p14:xfrm>
            </p:contentPart>
          </mc:Choice>
          <mc:Fallback>
            <p:pic>
              <p:nvPicPr>
                <p:cNvPr id="164" name="Ink 163">
                  <a:extLst>
                    <a:ext uri="{FF2B5EF4-FFF2-40B4-BE49-F238E27FC236}">
                      <a16:creationId xmlns:a16="http://schemas.microsoft.com/office/drawing/2014/main" id="{2E27FC04-D690-1142-C295-8529A748E95B}"/>
                    </a:ext>
                  </a:extLst>
                </p:cNvPr>
                <p:cNvPicPr/>
                <p:nvPr/>
              </p:nvPicPr>
              <p:blipFill>
                <a:blip r:embed="rId156"/>
                <a:stretch>
                  <a:fillRect/>
                </a:stretch>
              </p:blipFill>
              <p:spPr>
                <a:xfrm>
                  <a:off x="3561050" y="4445148"/>
                  <a:ext cx="200160" cy="2138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78" name="Group 177">
            <a:extLst>
              <a:ext uri="{FF2B5EF4-FFF2-40B4-BE49-F238E27FC236}">
                <a16:creationId xmlns:a16="http://schemas.microsoft.com/office/drawing/2014/main" id="{185FB946-AA25-F2D3-EC62-FBC9F75AA433}"/>
              </a:ext>
            </a:extLst>
          </p:cNvPr>
          <p:cNvGrpSpPr/>
          <p:nvPr/>
        </p:nvGrpSpPr>
        <p:grpSpPr>
          <a:xfrm>
            <a:off x="4022930" y="4139148"/>
            <a:ext cx="485280" cy="473040"/>
            <a:chOff x="4022930" y="4139148"/>
            <a:chExt cx="485280" cy="4730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57">
              <p14:nvContentPartPr>
                <p14:cNvPr id="165" name="Ink 164">
                  <a:extLst>
                    <a:ext uri="{FF2B5EF4-FFF2-40B4-BE49-F238E27FC236}">
                      <a16:creationId xmlns:a16="http://schemas.microsoft.com/office/drawing/2014/main" id="{8CBE4F7D-1AEF-5E8E-58E9-613826C619E8}"/>
                    </a:ext>
                  </a:extLst>
                </p14:cNvPr>
                <p14:cNvContentPartPr/>
                <p14:nvPr/>
              </p14:nvContentPartPr>
              <p14:xfrm>
                <a:off x="4022930" y="4385388"/>
                <a:ext cx="93240" cy="226800"/>
              </p14:xfrm>
            </p:contentPart>
          </mc:Choice>
          <mc:Fallback>
            <p:pic>
              <p:nvPicPr>
                <p:cNvPr id="165" name="Ink 164">
                  <a:extLst>
                    <a:ext uri="{FF2B5EF4-FFF2-40B4-BE49-F238E27FC236}">
                      <a16:creationId xmlns:a16="http://schemas.microsoft.com/office/drawing/2014/main" id="{8CBE4F7D-1AEF-5E8E-58E9-613826C619E8}"/>
                    </a:ext>
                  </a:extLst>
                </p:cNvPr>
                <p:cNvPicPr/>
                <p:nvPr/>
              </p:nvPicPr>
              <p:blipFill>
                <a:blip r:embed="rId158"/>
                <a:stretch>
                  <a:fillRect/>
                </a:stretch>
              </p:blipFill>
              <p:spPr>
                <a:xfrm>
                  <a:off x="4014290" y="4376388"/>
                  <a:ext cx="110880" cy="244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59">
              <p14:nvContentPartPr>
                <p14:cNvPr id="166" name="Ink 165">
                  <a:extLst>
                    <a:ext uri="{FF2B5EF4-FFF2-40B4-BE49-F238E27FC236}">
                      <a16:creationId xmlns:a16="http://schemas.microsoft.com/office/drawing/2014/main" id="{E61D7D23-097F-2F4D-8808-3A1BAE74D833}"/>
                    </a:ext>
                  </a:extLst>
                </p14:cNvPr>
                <p14:cNvContentPartPr/>
                <p14:nvPr/>
              </p14:nvContentPartPr>
              <p14:xfrm>
                <a:off x="4129130" y="4241388"/>
                <a:ext cx="190800" cy="368640"/>
              </p14:xfrm>
            </p:contentPart>
          </mc:Choice>
          <mc:Fallback>
            <p:pic>
              <p:nvPicPr>
                <p:cNvPr id="166" name="Ink 165">
                  <a:extLst>
                    <a:ext uri="{FF2B5EF4-FFF2-40B4-BE49-F238E27FC236}">
                      <a16:creationId xmlns:a16="http://schemas.microsoft.com/office/drawing/2014/main" id="{E61D7D23-097F-2F4D-8808-3A1BAE74D833}"/>
                    </a:ext>
                  </a:extLst>
                </p:cNvPr>
                <p:cNvPicPr/>
                <p:nvPr/>
              </p:nvPicPr>
              <p:blipFill>
                <a:blip r:embed="rId160"/>
                <a:stretch>
                  <a:fillRect/>
                </a:stretch>
              </p:blipFill>
              <p:spPr>
                <a:xfrm>
                  <a:off x="4120490" y="4232748"/>
                  <a:ext cx="208440" cy="386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61">
              <p14:nvContentPartPr>
                <p14:cNvPr id="167" name="Ink 166">
                  <a:extLst>
                    <a:ext uri="{FF2B5EF4-FFF2-40B4-BE49-F238E27FC236}">
                      <a16:creationId xmlns:a16="http://schemas.microsoft.com/office/drawing/2014/main" id="{AF2F05AC-17E6-4548-CA33-ED30767B22B0}"/>
                    </a:ext>
                  </a:extLst>
                </p14:cNvPr>
                <p14:cNvContentPartPr/>
                <p14:nvPr/>
              </p14:nvContentPartPr>
              <p14:xfrm>
                <a:off x="4241090" y="4217988"/>
                <a:ext cx="32040" cy="144000"/>
              </p14:xfrm>
            </p:contentPart>
          </mc:Choice>
          <mc:Fallback>
            <p:pic>
              <p:nvPicPr>
                <p:cNvPr id="167" name="Ink 166">
                  <a:extLst>
                    <a:ext uri="{FF2B5EF4-FFF2-40B4-BE49-F238E27FC236}">
                      <a16:creationId xmlns:a16="http://schemas.microsoft.com/office/drawing/2014/main" id="{AF2F05AC-17E6-4548-CA33-ED30767B22B0}"/>
                    </a:ext>
                  </a:extLst>
                </p:cNvPr>
                <p:cNvPicPr/>
                <p:nvPr/>
              </p:nvPicPr>
              <p:blipFill>
                <a:blip r:embed="rId162"/>
                <a:stretch>
                  <a:fillRect/>
                </a:stretch>
              </p:blipFill>
              <p:spPr>
                <a:xfrm>
                  <a:off x="4232450" y="4209348"/>
                  <a:ext cx="49680" cy="161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63">
              <p14:nvContentPartPr>
                <p14:cNvPr id="168" name="Ink 167">
                  <a:extLst>
                    <a:ext uri="{FF2B5EF4-FFF2-40B4-BE49-F238E27FC236}">
                      <a16:creationId xmlns:a16="http://schemas.microsoft.com/office/drawing/2014/main" id="{9B8D24B8-F406-4A05-BC53-56373B466446}"/>
                    </a:ext>
                  </a:extLst>
                </p14:cNvPr>
                <p14:cNvContentPartPr/>
                <p14:nvPr/>
              </p14:nvContentPartPr>
              <p14:xfrm>
                <a:off x="4365290" y="4139148"/>
                <a:ext cx="142920" cy="205920"/>
              </p14:xfrm>
            </p:contentPart>
          </mc:Choice>
          <mc:Fallback>
            <p:pic>
              <p:nvPicPr>
                <p:cNvPr id="168" name="Ink 167">
                  <a:extLst>
                    <a:ext uri="{FF2B5EF4-FFF2-40B4-BE49-F238E27FC236}">
                      <a16:creationId xmlns:a16="http://schemas.microsoft.com/office/drawing/2014/main" id="{9B8D24B8-F406-4A05-BC53-56373B466446}"/>
                    </a:ext>
                  </a:extLst>
                </p:cNvPr>
                <p:cNvPicPr/>
                <p:nvPr/>
              </p:nvPicPr>
              <p:blipFill>
                <a:blip r:embed="rId164"/>
                <a:stretch>
                  <a:fillRect/>
                </a:stretch>
              </p:blipFill>
              <p:spPr>
                <a:xfrm>
                  <a:off x="4356290" y="4130508"/>
                  <a:ext cx="160560" cy="2235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77" name="Group 176">
            <a:extLst>
              <a:ext uri="{FF2B5EF4-FFF2-40B4-BE49-F238E27FC236}">
                <a16:creationId xmlns:a16="http://schemas.microsoft.com/office/drawing/2014/main" id="{412885D1-8F1D-5C0A-4A86-8BCDEFEBE300}"/>
              </a:ext>
            </a:extLst>
          </p:cNvPr>
          <p:cNvGrpSpPr/>
          <p:nvPr/>
        </p:nvGrpSpPr>
        <p:grpSpPr>
          <a:xfrm>
            <a:off x="4954970" y="4534068"/>
            <a:ext cx="147600" cy="117000"/>
            <a:chOff x="4954970" y="4534068"/>
            <a:chExt cx="147600" cy="1170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65">
              <p14:nvContentPartPr>
                <p14:cNvPr id="169" name="Ink 168">
                  <a:extLst>
                    <a:ext uri="{FF2B5EF4-FFF2-40B4-BE49-F238E27FC236}">
                      <a16:creationId xmlns:a16="http://schemas.microsoft.com/office/drawing/2014/main" id="{89FDA735-A48C-5427-92AA-40CEA906ED6D}"/>
                    </a:ext>
                  </a:extLst>
                </p14:cNvPr>
                <p14:cNvContentPartPr/>
                <p14:nvPr/>
              </p14:nvContentPartPr>
              <p14:xfrm>
                <a:off x="4954970" y="4581588"/>
                <a:ext cx="147600" cy="69480"/>
              </p14:xfrm>
            </p:contentPart>
          </mc:Choice>
          <mc:Fallback>
            <p:pic>
              <p:nvPicPr>
                <p:cNvPr id="169" name="Ink 168">
                  <a:extLst>
                    <a:ext uri="{FF2B5EF4-FFF2-40B4-BE49-F238E27FC236}">
                      <a16:creationId xmlns:a16="http://schemas.microsoft.com/office/drawing/2014/main" id="{89FDA735-A48C-5427-92AA-40CEA906ED6D}"/>
                    </a:ext>
                  </a:extLst>
                </p:cNvPr>
                <p:cNvPicPr/>
                <p:nvPr/>
              </p:nvPicPr>
              <p:blipFill>
                <a:blip r:embed="rId166"/>
                <a:stretch>
                  <a:fillRect/>
                </a:stretch>
              </p:blipFill>
              <p:spPr>
                <a:xfrm>
                  <a:off x="4946330" y="4572588"/>
                  <a:ext cx="165240" cy="87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67">
              <p14:nvContentPartPr>
                <p14:cNvPr id="170" name="Ink 169">
                  <a:extLst>
                    <a:ext uri="{FF2B5EF4-FFF2-40B4-BE49-F238E27FC236}">
                      <a16:creationId xmlns:a16="http://schemas.microsoft.com/office/drawing/2014/main" id="{FB26EACE-DBCA-E169-7A5D-3415C0B30A11}"/>
                    </a:ext>
                  </a:extLst>
                </p14:cNvPr>
                <p14:cNvContentPartPr/>
                <p14:nvPr/>
              </p14:nvContentPartPr>
              <p14:xfrm>
                <a:off x="4982690" y="4534068"/>
                <a:ext cx="90360" cy="38160"/>
              </p14:xfrm>
            </p:contentPart>
          </mc:Choice>
          <mc:Fallback>
            <p:pic>
              <p:nvPicPr>
                <p:cNvPr id="170" name="Ink 169">
                  <a:extLst>
                    <a:ext uri="{FF2B5EF4-FFF2-40B4-BE49-F238E27FC236}">
                      <a16:creationId xmlns:a16="http://schemas.microsoft.com/office/drawing/2014/main" id="{FB26EACE-DBCA-E169-7A5D-3415C0B30A11}"/>
                    </a:ext>
                  </a:extLst>
                </p:cNvPr>
                <p:cNvPicPr/>
                <p:nvPr/>
              </p:nvPicPr>
              <p:blipFill>
                <a:blip r:embed="rId168"/>
                <a:stretch>
                  <a:fillRect/>
                </a:stretch>
              </p:blipFill>
              <p:spPr>
                <a:xfrm>
                  <a:off x="4973690" y="4525428"/>
                  <a:ext cx="108000" cy="558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76" name="Group 175">
            <a:extLst>
              <a:ext uri="{FF2B5EF4-FFF2-40B4-BE49-F238E27FC236}">
                <a16:creationId xmlns:a16="http://schemas.microsoft.com/office/drawing/2014/main" id="{A4B09D16-EC45-8183-40AF-37BC878D2C6F}"/>
              </a:ext>
            </a:extLst>
          </p:cNvPr>
          <p:cNvGrpSpPr/>
          <p:nvPr/>
        </p:nvGrpSpPr>
        <p:grpSpPr>
          <a:xfrm>
            <a:off x="5667050" y="4306188"/>
            <a:ext cx="388800" cy="473400"/>
            <a:chOff x="5667050" y="4306188"/>
            <a:chExt cx="388800" cy="4734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69">
              <p14:nvContentPartPr>
                <p14:cNvPr id="171" name="Ink 170">
                  <a:extLst>
                    <a:ext uri="{FF2B5EF4-FFF2-40B4-BE49-F238E27FC236}">
                      <a16:creationId xmlns:a16="http://schemas.microsoft.com/office/drawing/2014/main" id="{0142874D-0DFA-A95B-7A6C-E9FC23F1BEC0}"/>
                    </a:ext>
                  </a:extLst>
                </p14:cNvPr>
                <p14:cNvContentPartPr/>
                <p14:nvPr/>
              </p14:nvContentPartPr>
              <p14:xfrm>
                <a:off x="5667050" y="4306188"/>
                <a:ext cx="232200" cy="473400"/>
              </p14:xfrm>
            </p:contentPart>
          </mc:Choice>
          <mc:Fallback>
            <p:pic>
              <p:nvPicPr>
                <p:cNvPr id="171" name="Ink 170">
                  <a:extLst>
                    <a:ext uri="{FF2B5EF4-FFF2-40B4-BE49-F238E27FC236}">
                      <a16:creationId xmlns:a16="http://schemas.microsoft.com/office/drawing/2014/main" id="{0142874D-0DFA-A95B-7A6C-E9FC23F1BEC0}"/>
                    </a:ext>
                  </a:extLst>
                </p:cNvPr>
                <p:cNvPicPr/>
                <p:nvPr/>
              </p:nvPicPr>
              <p:blipFill>
                <a:blip r:embed="rId170"/>
                <a:stretch>
                  <a:fillRect/>
                </a:stretch>
              </p:blipFill>
              <p:spPr>
                <a:xfrm>
                  <a:off x="5658410" y="4297548"/>
                  <a:ext cx="249840" cy="491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71">
              <p14:nvContentPartPr>
                <p14:cNvPr id="172" name="Ink 171">
                  <a:extLst>
                    <a:ext uri="{FF2B5EF4-FFF2-40B4-BE49-F238E27FC236}">
                      <a16:creationId xmlns:a16="http://schemas.microsoft.com/office/drawing/2014/main" id="{B27A1B3D-8CDC-9FBD-E6EE-6C839E42570B}"/>
                    </a:ext>
                  </a:extLst>
                </p14:cNvPr>
                <p14:cNvContentPartPr/>
                <p14:nvPr/>
              </p14:nvContentPartPr>
              <p14:xfrm>
                <a:off x="5971610" y="4368828"/>
                <a:ext cx="84240" cy="331920"/>
              </p14:xfrm>
            </p:contentPart>
          </mc:Choice>
          <mc:Fallback>
            <p:pic>
              <p:nvPicPr>
                <p:cNvPr id="172" name="Ink 171">
                  <a:extLst>
                    <a:ext uri="{FF2B5EF4-FFF2-40B4-BE49-F238E27FC236}">
                      <a16:creationId xmlns:a16="http://schemas.microsoft.com/office/drawing/2014/main" id="{B27A1B3D-8CDC-9FBD-E6EE-6C839E42570B}"/>
                    </a:ext>
                  </a:extLst>
                </p:cNvPr>
                <p:cNvPicPr/>
                <p:nvPr/>
              </p:nvPicPr>
              <p:blipFill>
                <a:blip r:embed="rId172"/>
                <a:stretch>
                  <a:fillRect/>
                </a:stretch>
              </p:blipFill>
              <p:spPr>
                <a:xfrm>
                  <a:off x="5962610" y="4360188"/>
                  <a:ext cx="101880" cy="3495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75" name="Group 174">
            <a:extLst>
              <a:ext uri="{FF2B5EF4-FFF2-40B4-BE49-F238E27FC236}">
                <a16:creationId xmlns:a16="http://schemas.microsoft.com/office/drawing/2014/main" id="{241F281F-9736-057B-D064-A7644E032CFD}"/>
              </a:ext>
            </a:extLst>
          </p:cNvPr>
          <p:cNvGrpSpPr/>
          <p:nvPr/>
        </p:nvGrpSpPr>
        <p:grpSpPr>
          <a:xfrm>
            <a:off x="6370850" y="4513908"/>
            <a:ext cx="638280" cy="184320"/>
            <a:chOff x="6370850" y="4513908"/>
            <a:chExt cx="638280" cy="1843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73">
              <p14:nvContentPartPr>
                <p14:cNvPr id="173" name="Ink 172">
                  <a:extLst>
                    <a:ext uri="{FF2B5EF4-FFF2-40B4-BE49-F238E27FC236}">
                      <a16:creationId xmlns:a16="http://schemas.microsoft.com/office/drawing/2014/main" id="{47FE0B10-6BCF-B1CC-CABA-29D51B52552C}"/>
                    </a:ext>
                  </a:extLst>
                </p14:cNvPr>
                <p14:cNvContentPartPr/>
                <p14:nvPr/>
              </p14:nvContentPartPr>
              <p14:xfrm>
                <a:off x="6370850" y="4513908"/>
                <a:ext cx="354960" cy="184320"/>
              </p14:xfrm>
            </p:contentPart>
          </mc:Choice>
          <mc:Fallback>
            <p:pic>
              <p:nvPicPr>
                <p:cNvPr id="173" name="Ink 172">
                  <a:extLst>
                    <a:ext uri="{FF2B5EF4-FFF2-40B4-BE49-F238E27FC236}">
                      <a16:creationId xmlns:a16="http://schemas.microsoft.com/office/drawing/2014/main" id="{47FE0B10-6BCF-B1CC-CABA-29D51B52552C}"/>
                    </a:ext>
                  </a:extLst>
                </p:cNvPr>
                <p:cNvPicPr/>
                <p:nvPr/>
              </p:nvPicPr>
              <p:blipFill>
                <a:blip r:embed="rId174"/>
                <a:stretch>
                  <a:fillRect/>
                </a:stretch>
              </p:blipFill>
              <p:spPr>
                <a:xfrm>
                  <a:off x="6362210" y="4504908"/>
                  <a:ext cx="372600" cy="201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75">
              <p14:nvContentPartPr>
                <p14:cNvPr id="174" name="Ink 173">
                  <a:extLst>
                    <a:ext uri="{FF2B5EF4-FFF2-40B4-BE49-F238E27FC236}">
                      <a16:creationId xmlns:a16="http://schemas.microsoft.com/office/drawing/2014/main" id="{9EE055B1-5A32-89D0-D1CE-587EF3577D46}"/>
                    </a:ext>
                  </a:extLst>
                </p14:cNvPr>
                <p14:cNvContentPartPr/>
                <p14:nvPr/>
              </p14:nvContentPartPr>
              <p14:xfrm>
                <a:off x="6744890" y="4522908"/>
                <a:ext cx="264240" cy="118080"/>
              </p14:xfrm>
            </p:contentPart>
          </mc:Choice>
          <mc:Fallback>
            <p:pic>
              <p:nvPicPr>
                <p:cNvPr id="174" name="Ink 173">
                  <a:extLst>
                    <a:ext uri="{FF2B5EF4-FFF2-40B4-BE49-F238E27FC236}">
                      <a16:creationId xmlns:a16="http://schemas.microsoft.com/office/drawing/2014/main" id="{9EE055B1-5A32-89D0-D1CE-587EF3577D46}"/>
                    </a:ext>
                  </a:extLst>
                </p:cNvPr>
                <p:cNvPicPr/>
                <p:nvPr/>
              </p:nvPicPr>
              <p:blipFill>
                <a:blip r:embed="rId176"/>
                <a:stretch>
                  <a:fillRect/>
                </a:stretch>
              </p:blipFill>
              <p:spPr>
                <a:xfrm>
                  <a:off x="6736250" y="4513908"/>
                  <a:ext cx="281880" cy="13572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177">
            <p14:nvContentPartPr>
              <p14:cNvPr id="180" name="Ink 179">
                <a:extLst>
                  <a:ext uri="{FF2B5EF4-FFF2-40B4-BE49-F238E27FC236}">
                    <a16:creationId xmlns:a16="http://schemas.microsoft.com/office/drawing/2014/main" id="{C9FA5830-0A42-9270-A523-CA8E876B0252}"/>
                  </a:ext>
                </a:extLst>
              </p14:cNvPr>
              <p14:cNvContentPartPr/>
              <p14:nvPr/>
            </p14:nvContentPartPr>
            <p14:xfrm>
              <a:off x="4306250" y="1795188"/>
              <a:ext cx="356760" cy="43560"/>
            </p14:xfrm>
          </p:contentPart>
        </mc:Choice>
        <mc:Fallback>
          <p:pic>
            <p:nvPicPr>
              <p:cNvPr id="180" name="Ink 179">
                <a:extLst>
                  <a:ext uri="{FF2B5EF4-FFF2-40B4-BE49-F238E27FC236}">
                    <a16:creationId xmlns:a16="http://schemas.microsoft.com/office/drawing/2014/main" id="{C9FA5830-0A42-9270-A523-CA8E876B0252}"/>
                  </a:ext>
                </a:extLst>
              </p:cNvPr>
              <p:cNvPicPr/>
              <p:nvPr/>
            </p:nvPicPr>
            <p:blipFill>
              <a:blip r:embed="rId178"/>
              <a:stretch>
                <a:fillRect/>
              </a:stretch>
            </p:blipFill>
            <p:spPr>
              <a:xfrm>
                <a:off x="4297250" y="1786188"/>
                <a:ext cx="374400" cy="612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79">
            <p14:nvContentPartPr>
              <p14:cNvPr id="195" name="Ink 194">
                <a:extLst>
                  <a:ext uri="{FF2B5EF4-FFF2-40B4-BE49-F238E27FC236}">
                    <a16:creationId xmlns:a16="http://schemas.microsoft.com/office/drawing/2014/main" id="{1215C58D-9C4A-3493-59DC-E7412815E36B}"/>
                  </a:ext>
                </a:extLst>
              </p14:cNvPr>
              <p14:cNvContentPartPr/>
              <p14:nvPr/>
            </p14:nvContentPartPr>
            <p14:xfrm>
              <a:off x="1085690" y="5416788"/>
              <a:ext cx="252360" cy="362520"/>
            </p14:xfrm>
          </p:contentPart>
        </mc:Choice>
        <mc:Fallback>
          <p:pic>
            <p:nvPicPr>
              <p:cNvPr id="195" name="Ink 194">
                <a:extLst>
                  <a:ext uri="{FF2B5EF4-FFF2-40B4-BE49-F238E27FC236}">
                    <a16:creationId xmlns:a16="http://schemas.microsoft.com/office/drawing/2014/main" id="{1215C58D-9C4A-3493-59DC-E7412815E36B}"/>
                  </a:ext>
                </a:extLst>
              </p:cNvPr>
              <p:cNvPicPr/>
              <p:nvPr/>
            </p:nvPicPr>
            <p:blipFill>
              <a:blip r:embed="rId180"/>
              <a:stretch>
                <a:fillRect/>
              </a:stretch>
            </p:blipFill>
            <p:spPr>
              <a:xfrm>
                <a:off x="1076690" y="5407788"/>
                <a:ext cx="270000" cy="3801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81">
            <p14:nvContentPartPr>
              <p14:cNvPr id="196" name="Ink 195">
                <a:extLst>
                  <a:ext uri="{FF2B5EF4-FFF2-40B4-BE49-F238E27FC236}">
                    <a16:creationId xmlns:a16="http://schemas.microsoft.com/office/drawing/2014/main" id="{8641EE66-DC8D-7D76-9D4F-8EBC373F4B0F}"/>
                  </a:ext>
                </a:extLst>
              </p14:cNvPr>
              <p14:cNvContentPartPr/>
              <p14:nvPr/>
            </p14:nvContentPartPr>
            <p14:xfrm>
              <a:off x="1641890" y="5624868"/>
              <a:ext cx="97200" cy="127440"/>
            </p14:xfrm>
          </p:contentPart>
        </mc:Choice>
        <mc:Fallback>
          <p:pic>
            <p:nvPicPr>
              <p:cNvPr id="196" name="Ink 195">
                <a:extLst>
                  <a:ext uri="{FF2B5EF4-FFF2-40B4-BE49-F238E27FC236}">
                    <a16:creationId xmlns:a16="http://schemas.microsoft.com/office/drawing/2014/main" id="{8641EE66-DC8D-7D76-9D4F-8EBC373F4B0F}"/>
                  </a:ext>
                </a:extLst>
              </p:cNvPr>
              <p:cNvPicPr/>
              <p:nvPr/>
            </p:nvPicPr>
            <p:blipFill>
              <a:blip r:embed="rId182"/>
              <a:stretch>
                <a:fillRect/>
              </a:stretch>
            </p:blipFill>
            <p:spPr>
              <a:xfrm>
                <a:off x="1632890" y="5615868"/>
                <a:ext cx="114840" cy="145080"/>
              </a:xfrm>
              <a:prstGeom prst="rect">
                <a:avLst/>
              </a:prstGeom>
            </p:spPr>
          </p:pic>
        </mc:Fallback>
      </mc:AlternateContent>
      <p:grpSp>
        <p:nvGrpSpPr>
          <p:cNvPr id="206" name="Group 205">
            <a:extLst>
              <a:ext uri="{FF2B5EF4-FFF2-40B4-BE49-F238E27FC236}">
                <a16:creationId xmlns:a16="http://schemas.microsoft.com/office/drawing/2014/main" id="{F6D69CE5-E2F5-A126-C73A-7E9B6016A5B2}"/>
              </a:ext>
            </a:extLst>
          </p:cNvPr>
          <p:cNvGrpSpPr/>
          <p:nvPr/>
        </p:nvGrpSpPr>
        <p:grpSpPr>
          <a:xfrm>
            <a:off x="2211770" y="5166948"/>
            <a:ext cx="1301400" cy="576720"/>
            <a:chOff x="2211770" y="5166948"/>
            <a:chExt cx="1301400" cy="5767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83">
              <p14:nvContentPartPr>
                <p14:cNvPr id="197" name="Ink 196">
                  <a:extLst>
                    <a:ext uri="{FF2B5EF4-FFF2-40B4-BE49-F238E27FC236}">
                      <a16:creationId xmlns:a16="http://schemas.microsoft.com/office/drawing/2014/main" id="{4D482D7C-FB79-B50D-972E-BD60955D99B2}"/>
                    </a:ext>
                  </a:extLst>
                </p14:cNvPr>
                <p14:cNvContentPartPr/>
                <p14:nvPr/>
              </p14:nvContentPartPr>
              <p14:xfrm>
                <a:off x="2211770" y="5329308"/>
                <a:ext cx="207000" cy="384840"/>
              </p14:xfrm>
            </p:contentPart>
          </mc:Choice>
          <mc:Fallback>
            <p:pic>
              <p:nvPicPr>
                <p:cNvPr id="197" name="Ink 196">
                  <a:extLst>
                    <a:ext uri="{FF2B5EF4-FFF2-40B4-BE49-F238E27FC236}">
                      <a16:creationId xmlns:a16="http://schemas.microsoft.com/office/drawing/2014/main" id="{4D482D7C-FB79-B50D-972E-BD60955D99B2}"/>
                    </a:ext>
                  </a:extLst>
                </p:cNvPr>
                <p:cNvPicPr/>
                <p:nvPr/>
              </p:nvPicPr>
              <p:blipFill>
                <a:blip r:embed="rId184"/>
                <a:stretch>
                  <a:fillRect/>
                </a:stretch>
              </p:blipFill>
              <p:spPr>
                <a:xfrm>
                  <a:off x="2203130" y="5320308"/>
                  <a:ext cx="224640" cy="402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85">
              <p14:nvContentPartPr>
                <p14:cNvPr id="198" name="Ink 197">
                  <a:extLst>
                    <a:ext uri="{FF2B5EF4-FFF2-40B4-BE49-F238E27FC236}">
                      <a16:creationId xmlns:a16="http://schemas.microsoft.com/office/drawing/2014/main" id="{BE9313E7-56FE-6D78-0570-AB6D6E19F334}"/>
                    </a:ext>
                  </a:extLst>
                </p14:cNvPr>
                <p14:cNvContentPartPr/>
                <p14:nvPr/>
              </p14:nvContentPartPr>
              <p14:xfrm>
                <a:off x="2526050" y="5413188"/>
                <a:ext cx="69480" cy="220320"/>
              </p14:xfrm>
            </p:contentPart>
          </mc:Choice>
          <mc:Fallback>
            <p:pic>
              <p:nvPicPr>
                <p:cNvPr id="198" name="Ink 197">
                  <a:extLst>
                    <a:ext uri="{FF2B5EF4-FFF2-40B4-BE49-F238E27FC236}">
                      <a16:creationId xmlns:a16="http://schemas.microsoft.com/office/drawing/2014/main" id="{BE9313E7-56FE-6D78-0570-AB6D6E19F334}"/>
                    </a:ext>
                  </a:extLst>
                </p:cNvPr>
                <p:cNvPicPr/>
                <p:nvPr/>
              </p:nvPicPr>
              <p:blipFill>
                <a:blip r:embed="rId186"/>
                <a:stretch>
                  <a:fillRect/>
                </a:stretch>
              </p:blipFill>
              <p:spPr>
                <a:xfrm>
                  <a:off x="2517410" y="5404548"/>
                  <a:ext cx="87120" cy="237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87">
              <p14:nvContentPartPr>
                <p14:cNvPr id="199" name="Ink 198">
                  <a:extLst>
                    <a:ext uri="{FF2B5EF4-FFF2-40B4-BE49-F238E27FC236}">
                      <a16:creationId xmlns:a16="http://schemas.microsoft.com/office/drawing/2014/main" id="{0CB474EB-F9BE-FC03-1BD0-488229F9CEE3}"/>
                    </a:ext>
                  </a:extLst>
                </p14:cNvPr>
                <p14:cNvContentPartPr/>
                <p14:nvPr/>
              </p14:nvContentPartPr>
              <p14:xfrm>
                <a:off x="2761490" y="5417508"/>
                <a:ext cx="188280" cy="326160"/>
              </p14:xfrm>
            </p:contentPart>
          </mc:Choice>
          <mc:Fallback>
            <p:pic>
              <p:nvPicPr>
                <p:cNvPr id="199" name="Ink 198">
                  <a:extLst>
                    <a:ext uri="{FF2B5EF4-FFF2-40B4-BE49-F238E27FC236}">
                      <a16:creationId xmlns:a16="http://schemas.microsoft.com/office/drawing/2014/main" id="{0CB474EB-F9BE-FC03-1BD0-488229F9CEE3}"/>
                    </a:ext>
                  </a:extLst>
                </p:cNvPr>
                <p:cNvPicPr/>
                <p:nvPr/>
              </p:nvPicPr>
              <p:blipFill>
                <a:blip r:embed="rId188"/>
                <a:stretch>
                  <a:fillRect/>
                </a:stretch>
              </p:blipFill>
              <p:spPr>
                <a:xfrm>
                  <a:off x="2752490" y="5408508"/>
                  <a:ext cx="205920" cy="343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89">
              <p14:nvContentPartPr>
                <p14:cNvPr id="200" name="Ink 199">
                  <a:extLst>
                    <a:ext uri="{FF2B5EF4-FFF2-40B4-BE49-F238E27FC236}">
                      <a16:creationId xmlns:a16="http://schemas.microsoft.com/office/drawing/2014/main" id="{FAF9E651-D254-62F0-A9D7-9EA78B26777D}"/>
                    </a:ext>
                  </a:extLst>
                </p14:cNvPr>
                <p14:cNvContentPartPr/>
                <p14:nvPr/>
              </p14:nvContentPartPr>
              <p14:xfrm>
                <a:off x="2880650" y="5466468"/>
                <a:ext cx="336240" cy="166320"/>
              </p14:xfrm>
            </p:contentPart>
          </mc:Choice>
          <mc:Fallback>
            <p:pic>
              <p:nvPicPr>
                <p:cNvPr id="200" name="Ink 199">
                  <a:extLst>
                    <a:ext uri="{FF2B5EF4-FFF2-40B4-BE49-F238E27FC236}">
                      <a16:creationId xmlns:a16="http://schemas.microsoft.com/office/drawing/2014/main" id="{FAF9E651-D254-62F0-A9D7-9EA78B26777D}"/>
                    </a:ext>
                  </a:extLst>
                </p:cNvPr>
                <p:cNvPicPr/>
                <p:nvPr/>
              </p:nvPicPr>
              <p:blipFill>
                <a:blip r:embed="rId190"/>
                <a:stretch>
                  <a:fillRect/>
                </a:stretch>
              </p:blipFill>
              <p:spPr>
                <a:xfrm>
                  <a:off x="2871650" y="5457828"/>
                  <a:ext cx="353880" cy="183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91">
              <p14:nvContentPartPr>
                <p14:cNvPr id="201" name="Ink 200">
                  <a:extLst>
                    <a:ext uri="{FF2B5EF4-FFF2-40B4-BE49-F238E27FC236}">
                      <a16:creationId xmlns:a16="http://schemas.microsoft.com/office/drawing/2014/main" id="{7B842C3C-AA72-79A2-81BD-5E34F2634840}"/>
                    </a:ext>
                  </a:extLst>
                </p14:cNvPr>
                <p14:cNvContentPartPr/>
                <p14:nvPr/>
              </p14:nvContentPartPr>
              <p14:xfrm>
                <a:off x="3244610" y="5525148"/>
                <a:ext cx="172080" cy="100800"/>
              </p14:xfrm>
            </p:contentPart>
          </mc:Choice>
          <mc:Fallback>
            <p:pic>
              <p:nvPicPr>
                <p:cNvPr id="201" name="Ink 200">
                  <a:extLst>
                    <a:ext uri="{FF2B5EF4-FFF2-40B4-BE49-F238E27FC236}">
                      <a16:creationId xmlns:a16="http://schemas.microsoft.com/office/drawing/2014/main" id="{7B842C3C-AA72-79A2-81BD-5E34F2634840}"/>
                    </a:ext>
                  </a:extLst>
                </p:cNvPr>
                <p:cNvPicPr/>
                <p:nvPr/>
              </p:nvPicPr>
              <p:blipFill>
                <a:blip r:embed="rId192"/>
                <a:stretch>
                  <a:fillRect/>
                </a:stretch>
              </p:blipFill>
              <p:spPr>
                <a:xfrm>
                  <a:off x="3235610" y="5516148"/>
                  <a:ext cx="189720" cy="118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93">
              <p14:nvContentPartPr>
                <p14:cNvPr id="202" name="Ink 201">
                  <a:extLst>
                    <a:ext uri="{FF2B5EF4-FFF2-40B4-BE49-F238E27FC236}">
                      <a16:creationId xmlns:a16="http://schemas.microsoft.com/office/drawing/2014/main" id="{41A4F99E-3040-4280-8AAE-D906094FAD66}"/>
                    </a:ext>
                  </a:extLst>
                </p14:cNvPr>
                <p14:cNvContentPartPr/>
                <p14:nvPr/>
              </p14:nvContentPartPr>
              <p14:xfrm>
                <a:off x="3242090" y="5166948"/>
                <a:ext cx="271080" cy="194760"/>
              </p14:xfrm>
            </p:contentPart>
          </mc:Choice>
          <mc:Fallback>
            <p:pic>
              <p:nvPicPr>
                <p:cNvPr id="202" name="Ink 201">
                  <a:extLst>
                    <a:ext uri="{FF2B5EF4-FFF2-40B4-BE49-F238E27FC236}">
                      <a16:creationId xmlns:a16="http://schemas.microsoft.com/office/drawing/2014/main" id="{41A4F99E-3040-4280-8AAE-D906094FAD66}"/>
                    </a:ext>
                  </a:extLst>
                </p:cNvPr>
                <p:cNvPicPr/>
                <p:nvPr/>
              </p:nvPicPr>
              <p:blipFill>
                <a:blip r:embed="rId194"/>
                <a:stretch>
                  <a:fillRect/>
                </a:stretch>
              </p:blipFill>
              <p:spPr>
                <a:xfrm>
                  <a:off x="3233450" y="5157948"/>
                  <a:ext cx="288720" cy="21240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195">
            <p14:nvContentPartPr>
              <p14:cNvPr id="207" name="Ink 206">
                <a:extLst>
                  <a:ext uri="{FF2B5EF4-FFF2-40B4-BE49-F238E27FC236}">
                    <a16:creationId xmlns:a16="http://schemas.microsoft.com/office/drawing/2014/main" id="{7606B5A8-38D6-C75E-171E-394DAF1D87D4}"/>
                  </a:ext>
                </a:extLst>
              </p14:cNvPr>
              <p14:cNvContentPartPr/>
              <p14:nvPr/>
            </p14:nvContentPartPr>
            <p14:xfrm>
              <a:off x="4221650" y="5436948"/>
              <a:ext cx="6480" cy="10440"/>
            </p14:xfrm>
          </p:contentPart>
        </mc:Choice>
        <mc:Fallback>
          <p:pic>
            <p:nvPicPr>
              <p:cNvPr id="207" name="Ink 206">
                <a:extLst>
                  <a:ext uri="{FF2B5EF4-FFF2-40B4-BE49-F238E27FC236}">
                    <a16:creationId xmlns:a16="http://schemas.microsoft.com/office/drawing/2014/main" id="{7606B5A8-38D6-C75E-171E-394DAF1D87D4}"/>
                  </a:ext>
                </a:extLst>
              </p:cNvPr>
              <p:cNvPicPr/>
              <p:nvPr/>
            </p:nvPicPr>
            <p:blipFill>
              <a:blip r:embed="rId196"/>
              <a:stretch>
                <a:fillRect/>
              </a:stretch>
            </p:blipFill>
            <p:spPr>
              <a:xfrm>
                <a:off x="4213010" y="5427948"/>
                <a:ext cx="24120" cy="280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97">
            <p14:nvContentPartPr>
              <p14:cNvPr id="208" name="Ink 207">
                <a:extLst>
                  <a:ext uri="{FF2B5EF4-FFF2-40B4-BE49-F238E27FC236}">
                    <a16:creationId xmlns:a16="http://schemas.microsoft.com/office/drawing/2014/main" id="{FC0EF2EC-81C5-62B8-E2FA-5BC6305813E9}"/>
                  </a:ext>
                </a:extLst>
              </p14:cNvPr>
              <p14:cNvContentPartPr/>
              <p14:nvPr/>
            </p14:nvContentPartPr>
            <p14:xfrm>
              <a:off x="11100530" y="5085588"/>
              <a:ext cx="87120" cy="62280"/>
            </p14:xfrm>
          </p:contentPart>
        </mc:Choice>
        <mc:Fallback>
          <p:pic>
            <p:nvPicPr>
              <p:cNvPr id="208" name="Ink 207">
                <a:extLst>
                  <a:ext uri="{FF2B5EF4-FFF2-40B4-BE49-F238E27FC236}">
                    <a16:creationId xmlns:a16="http://schemas.microsoft.com/office/drawing/2014/main" id="{FC0EF2EC-81C5-62B8-E2FA-5BC6305813E9}"/>
                  </a:ext>
                </a:extLst>
              </p:cNvPr>
              <p:cNvPicPr/>
              <p:nvPr/>
            </p:nvPicPr>
            <p:blipFill>
              <a:blip r:embed="rId198"/>
              <a:stretch>
                <a:fillRect/>
              </a:stretch>
            </p:blipFill>
            <p:spPr>
              <a:xfrm>
                <a:off x="11091890" y="5076948"/>
                <a:ext cx="104760" cy="79920"/>
              </a:xfrm>
              <a:prstGeom prst="rect">
                <a:avLst/>
              </a:prstGeom>
            </p:spPr>
          </p:pic>
        </mc:Fallback>
      </mc:AlternateContent>
      <p:grpSp>
        <p:nvGrpSpPr>
          <p:cNvPr id="219" name="Group 218">
            <a:extLst>
              <a:ext uri="{FF2B5EF4-FFF2-40B4-BE49-F238E27FC236}">
                <a16:creationId xmlns:a16="http://schemas.microsoft.com/office/drawing/2014/main" id="{0EC7F364-9005-1220-678B-A793A70DF60A}"/>
              </a:ext>
            </a:extLst>
          </p:cNvPr>
          <p:cNvGrpSpPr/>
          <p:nvPr/>
        </p:nvGrpSpPr>
        <p:grpSpPr>
          <a:xfrm>
            <a:off x="3666890" y="5476548"/>
            <a:ext cx="272520" cy="295560"/>
            <a:chOff x="3666890" y="5476548"/>
            <a:chExt cx="272520" cy="2955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99">
              <p14:nvContentPartPr>
                <p14:cNvPr id="203" name="Ink 202">
                  <a:extLst>
                    <a:ext uri="{FF2B5EF4-FFF2-40B4-BE49-F238E27FC236}">
                      <a16:creationId xmlns:a16="http://schemas.microsoft.com/office/drawing/2014/main" id="{6ED5EC43-7BED-CE8C-C71E-5639D93B0476}"/>
                    </a:ext>
                  </a:extLst>
                </p14:cNvPr>
                <p14:cNvContentPartPr/>
                <p14:nvPr/>
              </p14:nvContentPartPr>
              <p14:xfrm>
                <a:off x="3777050" y="5476548"/>
                <a:ext cx="116640" cy="114480"/>
              </p14:xfrm>
            </p:contentPart>
          </mc:Choice>
          <mc:Fallback>
            <p:pic>
              <p:nvPicPr>
                <p:cNvPr id="203" name="Ink 202">
                  <a:extLst>
                    <a:ext uri="{FF2B5EF4-FFF2-40B4-BE49-F238E27FC236}">
                      <a16:creationId xmlns:a16="http://schemas.microsoft.com/office/drawing/2014/main" id="{6ED5EC43-7BED-CE8C-C71E-5639D93B0476}"/>
                    </a:ext>
                  </a:extLst>
                </p:cNvPr>
                <p:cNvPicPr/>
                <p:nvPr/>
              </p:nvPicPr>
              <p:blipFill>
                <a:blip r:embed="rId200"/>
                <a:stretch>
                  <a:fillRect/>
                </a:stretch>
              </p:blipFill>
              <p:spPr>
                <a:xfrm>
                  <a:off x="3768410" y="5467548"/>
                  <a:ext cx="134280" cy="132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01">
              <p14:nvContentPartPr>
                <p14:cNvPr id="204" name="Ink 203">
                  <a:extLst>
                    <a:ext uri="{FF2B5EF4-FFF2-40B4-BE49-F238E27FC236}">
                      <a16:creationId xmlns:a16="http://schemas.microsoft.com/office/drawing/2014/main" id="{04C5BEFE-09FC-21F0-9E9C-CD73A7C02D2C}"/>
                    </a:ext>
                  </a:extLst>
                </p14:cNvPr>
                <p14:cNvContentPartPr/>
                <p14:nvPr/>
              </p14:nvContentPartPr>
              <p14:xfrm>
                <a:off x="3736370" y="5535228"/>
                <a:ext cx="203040" cy="113400"/>
              </p14:xfrm>
            </p:contentPart>
          </mc:Choice>
          <mc:Fallback>
            <p:pic>
              <p:nvPicPr>
                <p:cNvPr id="204" name="Ink 203">
                  <a:extLst>
                    <a:ext uri="{FF2B5EF4-FFF2-40B4-BE49-F238E27FC236}">
                      <a16:creationId xmlns:a16="http://schemas.microsoft.com/office/drawing/2014/main" id="{04C5BEFE-09FC-21F0-9E9C-CD73A7C02D2C}"/>
                    </a:ext>
                  </a:extLst>
                </p:cNvPr>
                <p:cNvPicPr/>
                <p:nvPr/>
              </p:nvPicPr>
              <p:blipFill>
                <a:blip r:embed="rId202"/>
                <a:stretch>
                  <a:fillRect/>
                </a:stretch>
              </p:blipFill>
              <p:spPr>
                <a:xfrm>
                  <a:off x="3727370" y="5526588"/>
                  <a:ext cx="220680" cy="131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03">
              <p14:nvContentPartPr>
                <p14:cNvPr id="210" name="Ink 209">
                  <a:extLst>
                    <a:ext uri="{FF2B5EF4-FFF2-40B4-BE49-F238E27FC236}">
                      <a16:creationId xmlns:a16="http://schemas.microsoft.com/office/drawing/2014/main" id="{EC15F994-E436-AF1D-C498-3F9AE54A66A0}"/>
                    </a:ext>
                  </a:extLst>
                </p14:cNvPr>
                <p14:cNvContentPartPr/>
                <p14:nvPr/>
              </p14:nvContentPartPr>
              <p14:xfrm>
                <a:off x="3666890" y="5545308"/>
                <a:ext cx="197640" cy="226800"/>
              </p14:xfrm>
            </p:contentPart>
          </mc:Choice>
          <mc:Fallback>
            <p:pic>
              <p:nvPicPr>
                <p:cNvPr id="210" name="Ink 209">
                  <a:extLst>
                    <a:ext uri="{FF2B5EF4-FFF2-40B4-BE49-F238E27FC236}">
                      <a16:creationId xmlns:a16="http://schemas.microsoft.com/office/drawing/2014/main" id="{EC15F994-E436-AF1D-C498-3F9AE54A66A0}"/>
                    </a:ext>
                  </a:extLst>
                </p:cNvPr>
                <p:cNvPicPr/>
                <p:nvPr/>
              </p:nvPicPr>
              <p:blipFill>
                <a:blip r:embed="rId204"/>
                <a:stretch>
                  <a:fillRect/>
                </a:stretch>
              </p:blipFill>
              <p:spPr>
                <a:xfrm>
                  <a:off x="3657890" y="5536308"/>
                  <a:ext cx="215280" cy="2444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18" name="Group 217">
            <a:extLst>
              <a:ext uri="{FF2B5EF4-FFF2-40B4-BE49-F238E27FC236}">
                <a16:creationId xmlns:a16="http://schemas.microsoft.com/office/drawing/2014/main" id="{C0763DF5-690D-17C3-8BD7-D1DE1DE70042}"/>
              </a:ext>
            </a:extLst>
          </p:cNvPr>
          <p:cNvGrpSpPr/>
          <p:nvPr/>
        </p:nvGrpSpPr>
        <p:grpSpPr>
          <a:xfrm>
            <a:off x="4149290" y="5152188"/>
            <a:ext cx="1019520" cy="550800"/>
            <a:chOff x="4149290" y="5152188"/>
            <a:chExt cx="1019520" cy="5508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205">
              <p14:nvContentPartPr>
                <p14:cNvPr id="211" name="Ink 210">
                  <a:extLst>
                    <a:ext uri="{FF2B5EF4-FFF2-40B4-BE49-F238E27FC236}">
                      <a16:creationId xmlns:a16="http://schemas.microsoft.com/office/drawing/2014/main" id="{E67E3236-0E32-E770-3F8E-FCF03B196944}"/>
                    </a:ext>
                  </a:extLst>
                </p14:cNvPr>
                <p14:cNvContentPartPr/>
                <p14:nvPr/>
              </p14:nvContentPartPr>
              <p14:xfrm>
                <a:off x="4149290" y="5486268"/>
                <a:ext cx="81360" cy="187920"/>
              </p14:xfrm>
            </p:contentPart>
          </mc:Choice>
          <mc:Fallback>
            <p:pic>
              <p:nvPicPr>
                <p:cNvPr id="211" name="Ink 210">
                  <a:extLst>
                    <a:ext uri="{FF2B5EF4-FFF2-40B4-BE49-F238E27FC236}">
                      <a16:creationId xmlns:a16="http://schemas.microsoft.com/office/drawing/2014/main" id="{E67E3236-0E32-E770-3F8E-FCF03B196944}"/>
                    </a:ext>
                  </a:extLst>
                </p:cNvPr>
                <p:cNvPicPr/>
                <p:nvPr/>
              </p:nvPicPr>
              <p:blipFill>
                <a:blip r:embed="rId206"/>
                <a:stretch>
                  <a:fillRect/>
                </a:stretch>
              </p:blipFill>
              <p:spPr>
                <a:xfrm>
                  <a:off x="4140290" y="5477268"/>
                  <a:ext cx="99000" cy="205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07">
              <p14:nvContentPartPr>
                <p14:cNvPr id="212" name="Ink 211">
                  <a:extLst>
                    <a:ext uri="{FF2B5EF4-FFF2-40B4-BE49-F238E27FC236}">
                      <a16:creationId xmlns:a16="http://schemas.microsoft.com/office/drawing/2014/main" id="{5E8A3884-5D86-98DA-DAF7-E3A92C9503C4}"/>
                    </a:ext>
                  </a:extLst>
                </p14:cNvPr>
                <p14:cNvContentPartPr/>
                <p14:nvPr/>
              </p14:nvContentPartPr>
              <p14:xfrm>
                <a:off x="4296170" y="5484828"/>
                <a:ext cx="186120" cy="151920"/>
              </p14:xfrm>
            </p:contentPart>
          </mc:Choice>
          <mc:Fallback>
            <p:pic>
              <p:nvPicPr>
                <p:cNvPr id="212" name="Ink 211">
                  <a:extLst>
                    <a:ext uri="{FF2B5EF4-FFF2-40B4-BE49-F238E27FC236}">
                      <a16:creationId xmlns:a16="http://schemas.microsoft.com/office/drawing/2014/main" id="{5E8A3884-5D86-98DA-DAF7-E3A92C9503C4}"/>
                    </a:ext>
                  </a:extLst>
                </p:cNvPr>
                <p:cNvPicPr/>
                <p:nvPr/>
              </p:nvPicPr>
              <p:blipFill>
                <a:blip r:embed="rId208"/>
                <a:stretch>
                  <a:fillRect/>
                </a:stretch>
              </p:blipFill>
              <p:spPr>
                <a:xfrm>
                  <a:off x="4287530" y="5476188"/>
                  <a:ext cx="203760" cy="169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09">
              <p14:nvContentPartPr>
                <p14:cNvPr id="213" name="Ink 212">
                  <a:extLst>
                    <a:ext uri="{FF2B5EF4-FFF2-40B4-BE49-F238E27FC236}">
                      <a16:creationId xmlns:a16="http://schemas.microsoft.com/office/drawing/2014/main" id="{9FBD14E3-8C38-0FF4-4382-D58A99D11393}"/>
                    </a:ext>
                  </a:extLst>
                </p14:cNvPr>
                <p14:cNvContentPartPr/>
                <p14:nvPr/>
              </p14:nvContentPartPr>
              <p14:xfrm>
                <a:off x="4335770" y="5300148"/>
                <a:ext cx="247680" cy="49680"/>
              </p14:xfrm>
            </p:contentPart>
          </mc:Choice>
          <mc:Fallback>
            <p:pic>
              <p:nvPicPr>
                <p:cNvPr id="213" name="Ink 212">
                  <a:extLst>
                    <a:ext uri="{FF2B5EF4-FFF2-40B4-BE49-F238E27FC236}">
                      <a16:creationId xmlns:a16="http://schemas.microsoft.com/office/drawing/2014/main" id="{9FBD14E3-8C38-0FF4-4382-D58A99D11393}"/>
                    </a:ext>
                  </a:extLst>
                </p:cNvPr>
                <p:cNvPicPr/>
                <p:nvPr/>
              </p:nvPicPr>
              <p:blipFill>
                <a:blip r:embed="rId210"/>
                <a:stretch>
                  <a:fillRect/>
                </a:stretch>
              </p:blipFill>
              <p:spPr>
                <a:xfrm>
                  <a:off x="4327130" y="5291148"/>
                  <a:ext cx="265320" cy="67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11">
              <p14:nvContentPartPr>
                <p14:cNvPr id="214" name="Ink 213">
                  <a:extLst>
                    <a:ext uri="{FF2B5EF4-FFF2-40B4-BE49-F238E27FC236}">
                      <a16:creationId xmlns:a16="http://schemas.microsoft.com/office/drawing/2014/main" id="{B8ACC919-EC63-0F19-DD20-EF40672F6A01}"/>
                    </a:ext>
                  </a:extLst>
                </p14:cNvPr>
                <p14:cNvContentPartPr/>
                <p14:nvPr/>
              </p14:nvContentPartPr>
              <p14:xfrm>
                <a:off x="4434410" y="5265588"/>
                <a:ext cx="50040" cy="204840"/>
              </p14:xfrm>
            </p:contentPart>
          </mc:Choice>
          <mc:Fallback>
            <p:pic>
              <p:nvPicPr>
                <p:cNvPr id="214" name="Ink 213">
                  <a:extLst>
                    <a:ext uri="{FF2B5EF4-FFF2-40B4-BE49-F238E27FC236}">
                      <a16:creationId xmlns:a16="http://schemas.microsoft.com/office/drawing/2014/main" id="{B8ACC919-EC63-0F19-DD20-EF40672F6A01}"/>
                    </a:ext>
                  </a:extLst>
                </p:cNvPr>
                <p:cNvPicPr/>
                <p:nvPr/>
              </p:nvPicPr>
              <p:blipFill>
                <a:blip r:embed="rId212"/>
                <a:stretch>
                  <a:fillRect/>
                </a:stretch>
              </p:blipFill>
              <p:spPr>
                <a:xfrm>
                  <a:off x="4425410" y="5256948"/>
                  <a:ext cx="67680" cy="222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13">
              <p14:nvContentPartPr>
                <p14:cNvPr id="215" name="Ink 214">
                  <a:extLst>
                    <a:ext uri="{FF2B5EF4-FFF2-40B4-BE49-F238E27FC236}">
                      <a16:creationId xmlns:a16="http://schemas.microsoft.com/office/drawing/2014/main" id="{E5B82AC9-5761-DDB9-200F-EAEB4D7ED1EF}"/>
                    </a:ext>
                  </a:extLst>
                </p14:cNvPr>
                <p14:cNvContentPartPr/>
                <p14:nvPr/>
              </p14:nvContentPartPr>
              <p14:xfrm>
                <a:off x="4678490" y="5152188"/>
                <a:ext cx="209160" cy="345240"/>
              </p14:xfrm>
            </p:contentPart>
          </mc:Choice>
          <mc:Fallback>
            <p:pic>
              <p:nvPicPr>
                <p:cNvPr id="215" name="Ink 214">
                  <a:extLst>
                    <a:ext uri="{FF2B5EF4-FFF2-40B4-BE49-F238E27FC236}">
                      <a16:creationId xmlns:a16="http://schemas.microsoft.com/office/drawing/2014/main" id="{E5B82AC9-5761-DDB9-200F-EAEB4D7ED1EF}"/>
                    </a:ext>
                  </a:extLst>
                </p:cNvPr>
                <p:cNvPicPr/>
                <p:nvPr/>
              </p:nvPicPr>
              <p:blipFill>
                <a:blip r:embed="rId214"/>
                <a:stretch>
                  <a:fillRect/>
                </a:stretch>
              </p:blipFill>
              <p:spPr>
                <a:xfrm>
                  <a:off x="4669490" y="5143188"/>
                  <a:ext cx="226800" cy="362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15">
              <p14:nvContentPartPr>
                <p14:cNvPr id="216" name="Ink 215">
                  <a:extLst>
                    <a:ext uri="{FF2B5EF4-FFF2-40B4-BE49-F238E27FC236}">
                      <a16:creationId xmlns:a16="http://schemas.microsoft.com/office/drawing/2014/main" id="{ED621099-D60B-EDD2-0444-49E22F04B2EE}"/>
                    </a:ext>
                  </a:extLst>
                </p14:cNvPr>
                <p14:cNvContentPartPr/>
                <p14:nvPr/>
              </p14:nvContentPartPr>
              <p14:xfrm>
                <a:off x="4994570" y="5629548"/>
                <a:ext cx="174240" cy="73440"/>
              </p14:xfrm>
            </p:contentPart>
          </mc:Choice>
          <mc:Fallback>
            <p:pic>
              <p:nvPicPr>
                <p:cNvPr id="216" name="Ink 215">
                  <a:extLst>
                    <a:ext uri="{FF2B5EF4-FFF2-40B4-BE49-F238E27FC236}">
                      <a16:creationId xmlns:a16="http://schemas.microsoft.com/office/drawing/2014/main" id="{ED621099-D60B-EDD2-0444-49E22F04B2EE}"/>
                    </a:ext>
                  </a:extLst>
                </p:cNvPr>
                <p:cNvPicPr/>
                <p:nvPr/>
              </p:nvPicPr>
              <p:blipFill>
                <a:blip r:embed="rId216"/>
                <a:stretch>
                  <a:fillRect/>
                </a:stretch>
              </p:blipFill>
              <p:spPr>
                <a:xfrm>
                  <a:off x="4985930" y="5620908"/>
                  <a:ext cx="191880" cy="91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17">
              <p14:nvContentPartPr>
                <p14:cNvPr id="217" name="Ink 216">
                  <a:extLst>
                    <a:ext uri="{FF2B5EF4-FFF2-40B4-BE49-F238E27FC236}">
                      <a16:creationId xmlns:a16="http://schemas.microsoft.com/office/drawing/2014/main" id="{B28C0B69-4D5A-3BFE-8908-58E3FBD9CB6F}"/>
                    </a:ext>
                  </a:extLst>
                </p14:cNvPr>
                <p14:cNvContentPartPr/>
                <p14:nvPr/>
              </p14:nvContentPartPr>
              <p14:xfrm>
                <a:off x="5034170" y="5547468"/>
                <a:ext cx="102960" cy="57240"/>
              </p14:xfrm>
            </p:contentPart>
          </mc:Choice>
          <mc:Fallback>
            <p:pic>
              <p:nvPicPr>
                <p:cNvPr id="217" name="Ink 216">
                  <a:extLst>
                    <a:ext uri="{FF2B5EF4-FFF2-40B4-BE49-F238E27FC236}">
                      <a16:creationId xmlns:a16="http://schemas.microsoft.com/office/drawing/2014/main" id="{B28C0B69-4D5A-3BFE-8908-58E3FBD9CB6F}"/>
                    </a:ext>
                  </a:extLst>
                </p:cNvPr>
                <p:cNvPicPr/>
                <p:nvPr/>
              </p:nvPicPr>
              <p:blipFill>
                <a:blip r:embed="rId218"/>
                <a:stretch>
                  <a:fillRect/>
                </a:stretch>
              </p:blipFill>
              <p:spPr>
                <a:xfrm>
                  <a:off x="5025170" y="5538468"/>
                  <a:ext cx="120600" cy="748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29" name="Group 228">
            <a:extLst>
              <a:ext uri="{FF2B5EF4-FFF2-40B4-BE49-F238E27FC236}">
                <a16:creationId xmlns:a16="http://schemas.microsoft.com/office/drawing/2014/main" id="{F0E5A0B1-3E88-BC86-5BCE-8409F84D76A1}"/>
              </a:ext>
            </a:extLst>
          </p:cNvPr>
          <p:cNvGrpSpPr/>
          <p:nvPr/>
        </p:nvGrpSpPr>
        <p:grpSpPr>
          <a:xfrm>
            <a:off x="5891690" y="5235708"/>
            <a:ext cx="1098000" cy="531360"/>
            <a:chOff x="5891690" y="5235708"/>
            <a:chExt cx="1098000" cy="5313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219">
              <p14:nvContentPartPr>
                <p14:cNvPr id="220" name="Ink 219">
                  <a:extLst>
                    <a:ext uri="{FF2B5EF4-FFF2-40B4-BE49-F238E27FC236}">
                      <a16:creationId xmlns:a16="http://schemas.microsoft.com/office/drawing/2014/main" id="{366D065E-CE1A-66F0-24FD-E16407879DE4}"/>
                    </a:ext>
                  </a:extLst>
                </p14:cNvPr>
                <p14:cNvContentPartPr/>
                <p14:nvPr/>
              </p14:nvContentPartPr>
              <p14:xfrm>
                <a:off x="5891690" y="5385468"/>
                <a:ext cx="234000" cy="359280"/>
              </p14:xfrm>
            </p:contentPart>
          </mc:Choice>
          <mc:Fallback>
            <p:pic>
              <p:nvPicPr>
                <p:cNvPr id="220" name="Ink 219">
                  <a:extLst>
                    <a:ext uri="{FF2B5EF4-FFF2-40B4-BE49-F238E27FC236}">
                      <a16:creationId xmlns:a16="http://schemas.microsoft.com/office/drawing/2014/main" id="{366D065E-CE1A-66F0-24FD-E16407879DE4}"/>
                    </a:ext>
                  </a:extLst>
                </p:cNvPr>
                <p:cNvPicPr/>
                <p:nvPr/>
              </p:nvPicPr>
              <p:blipFill>
                <a:blip r:embed="rId220"/>
                <a:stretch>
                  <a:fillRect/>
                </a:stretch>
              </p:blipFill>
              <p:spPr>
                <a:xfrm>
                  <a:off x="5883050" y="5376468"/>
                  <a:ext cx="251640" cy="376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21">
              <p14:nvContentPartPr>
                <p14:cNvPr id="221" name="Ink 220">
                  <a:extLst>
                    <a:ext uri="{FF2B5EF4-FFF2-40B4-BE49-F238E27FC236}">
                      <a16:creationId xmlns:a16="http://schemas.microsoft.com/office/drawing/2014/main" id="{D8412E46-4AFB-3D2A-A563-4163F44C169D}"/>
                    </a:ext>
                  </a:extLst>
                </p14:cNvPr>
                <p14:cNvContentPartPr/>
                <p14:nvPr/>
              </p14:nvContentPartPr>
              <p14:xfrm>
                <a:off x="6160610" y="5466468"/>
                <a:ext cx="123120" cy="300600"/>
              </p14:xfrm>
            </p:contentPart>
          </mc:Choice>
          <mc:Fallback>
            <p:pic>
              <p:nvPicPr>
                <p:cNvPr id="221" name="Ink 220">
                  <a:extLst>
                    <a:ext uri="{FF2B5EF4-FFF2-40B4-BE49-F238E27FC236}">
                      <a16:creationId xmlns:a16="http://schemas.microsoft.com/office/drawing/2014/main" id="{D8412E46-4AFB-3D2A-A563-4163F44C169D}"/>
                    </a:ext>
                  </a:extLst>
                </p:cNvPr>
                <p:cNvPicPr/>
                <p:nvPr/>
              </p:nvPicPr>
              <p:blipFill>
                <a:blip r:embed="rId222"/>
                <a:stretch>
                  <a:fillRect/>
                </a:stretch>
              </p:blipFill>
              <p:spPr>
                <a:xfrm>
                  <a:off x="6151970" y="5457828"/>
                  <a:ext cx="140760" cy="318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23">
              <p14:nvContentPartPr>
                <p14:cNvPr id="222" name="Ink 221">
                  <a:extLst>
                    <a:ext uri="{FF2B5EF4-FFF2-40B4-BE49-F238E27FC236}">
                      <a16:creationId xmlns:a16="http://schemas.microsoft.com/office/drawing/2014/main" id="{295B52E3-C85B-EC95-C928-BF902C971BAD}"/>
                    </a:ext>
                  </a:extLst>
                </p14:cNvPr>
                <p14:cNvContentPartPr/>
                <p14:nvPr/>
              </p14:nvContentPartPr>
              <p14:xfrm>
                <a:off x="6429890" y="5545308"/>
                <a:ext cx="228240" cy="155160"/>
              </p14:xfrm>
            </p:contentPart>
          </mc:Choice>
          <mc:Fallback>
            <p:pic>
              <p:nvPicPr>
                <p:cNvPr id="222" name="Ink 221">
                  <a:extLst>
                    <a:ext uri="{FF2B5EF4-FFF2-40B4-BE49-F238E27FC236}">
                      <a16:creationId xmlns:a16="http://schemas.microsoft.com/office/drawing/2014/main" id="{295B52E3-C85B-EC95-C928-BF902C971BAD}"/>
                    </a:ext>
                  </a:extLst>
                </p:cNvPr>
                <p:cNvPicPr/>
                <p:nvPr/>
              </p:nvPicPr>
              <p:blipFill>
                <a:blip r:embed="rId224"/>
                <a:stretch>
                  <a:fillRect/>
                </a:stretch>
              </p:blipFill>
              <p:spPr>
                <a:xfrm>
                  <a:off x="6421250" y="5536308"/>
                  <a:ext cx="245880" cy="172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25">
              <p14:nvContentPartPr>
                <p14:cNvPr id="223" name="Ink 222">
                  <a:extLst>
                    <a:ext uri="{FF2B5EF4-FFF2-40B4-BE49-F238E27FC236}">
                      <a16:creationId xmlns:a16="http://schemas.microsoft.com/office/drawing/2014/main" id="{97F65AF2-7B9E-BA39-3E96-F2CE74CE861B}"/>
                    </a:ext>
                  </a:extLst>
                </p14:cNvPr>
                <p14:cNvContentPartPr/>
                <p14:nvPr/>
              </p14:nvContentPartPr>
              <p14:xfrm>
                <a:off x="6735170" y="5513628"/>
                <a:ext cx="228600" cy="209520"/>
              </p14:xfrm>
            </p:contentPart>
          </mc:Choice>
          <mc:Fallback>
            <p:pic>
              <p:nvPicPr>
                <p:cNvPr id="223" name="Ink 222">
                  <a:extLst>
                    <a:ext uri="{FF2B5EF4-FFF2-40B4-BE49-F238E27FC236}">
                      <a16:creationId xmlns:a16="http://schemas.microsoft.com/office/drawing/2014/main" id="{97F65AF2-7B9E-BA39-3E96-F2CE74CE861B}"/>
                    </a:ext>
                  </a:extLst>
                </p:cNvPr>
                <p:cNvPicPr/>
                <p:nvPr/>
              </p:nvPicPr>
              <p:blipFill>
                <a:blip r:embed="rId226"/>
                <a:stretch>
                  <a:fillRect/>
                </a:stretch>
              </p:blipFill>
              <p:spPr>
                <a:xfrm>
                  <a:off x="6726170" y="5504988"/>
                  <a:ext cx="246240" cy="227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27">
              <p14:nvContentPartPr>
                <p14:cNvPr id="224" name="Ink 223">
                  <a:extLst>
                    <a:ext uri="{FF2B5EF4-FFF2-40B4-BE49-F238E27FC236}">
                      <a16:creationId xmlns:a16="http://schemas.microsoft.com/office/drawing/2014/main" id="{6D865150-79BF-DEA2-812E-A60D937FE0E7}"/>
                    </a:ext>
                  </a:extLst>
                </p14:cNvPr>
                <p14:cNvContentPartPr/>
                <p14:nvPr/>
              </p14:nvContentPartPr>
              <p14:xfrm>
                <a:off x="6871250" y="5235708"/>
                <a:ext cx="118440" cy="220680"/>
              </p14:xfrm>
            </p:contentPart>
          </mc:Choice>
          <mc:Fallback>
            <p:pic>
              <p:nvPicPr>
                <p:cNvPr id="224" name="Ink 223">
                  <a:extLst>
                    <a:ext uri="{FF2B5EF4-FFF2-40B4-BE49-F238E27FC236}">
                      <a16:creationId xmlns:a16="http://schemas.microsoft.com/office/drawing/2014/main" id="{6D865150-79BF-DEA2-812E-A60D937FE0E7}"/>
                    </a:ext>
                  </a:extLst>
                </p:cNvPr>
                <p:cNvPicPr/>
                <p:nvPr/>
              </p:nvPicPr>
              <p:blipFill>
                <a:blip r:embed="rId228"/>
                <a:stretch>
                  <a:fillRect/>
                </a:stretch>
              </p:blipFill>
              <p:spPr>
                <a:xfrm>
                  <a:off x="6862610" y="5226708"/>
                  <a:ext cx="136080" cy="238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29">
              <p14:nvContentPartPr>
                <p14:cNvPr id="225" name="Ink 224">
                  <a:extLst>
                    <a:ext uri="{FF2B5EF4-FFF2-40B4-BE49-F238E27FC236}">
                      <a16:creationId xmlns:a16="http://schemas.microsoft.com/office/drawing/2014/main" id="{16BCB439-5B01-51EC-F678-DF133DA3169A}"/>
                    </a:ext>
                  </a:extLst>
                </p14:cNvPr>
                <p14:cNvContentPartPr/>
                <p14:nvPr/>
              </p14:nvContentPartPr>
              <p14:xfrm>
                <a:off x="6735890" y="5529828"/>
                <a:ext cx="48960" cy="235800"/>
              </p14:xfrm>
            </p:contentPart>
          </mc:Choice>
          <mc:Fallback>
            <p:pic>
              <p:nvPicPr>
                <p:cNvPr id="225" name="Ink 224">
                  <a:extLst>
                    <a:ext uri="{FF2B5EF4-FFF2-40B4-BE49-F238E27FC236}">
                      <a16:creationId xmlns:a16="http://schemas.microsoft.com/office/drawing/2014/main" id="{16BCB439-5B01-51EC-F678-DF133DA3169A}"/>
                    </a:ext>
                  </a:extLst>
                </p:cNvPr>
                <p:cNvPicPr/>
                <p:nvPr/>
              </p:nvPicPr>
              <p:blipFill>
                <a:blip r:embed="rId230"/>
                <a:stretch>
                  <a:fillRect/>
                </a:stretch>
              </p:blipFill>
              <p:spPr>
                <a:xfrm>
                  <a:off x="6726890" y="5521188"/>
                  <a:ext cx="66600" cy="2534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28" name="Group 227">
            <a:extLst>
              <a:ext uri="{FF2B5EF4-FFF2-40B4-BE49-F238E27FC236}">
                <a16:creationId xmlns:a16="http://schemas.microsoft.com/office/drawing/2014/main" id="{B766B24E-DE1B-E865-BFAB-0193D7EA8E5E}"/>
              </a:ext>
            </a:extLst>
          </p:cNvPr>
          <p:cNvGrpSpPr/>
          <p:nvPr/>
        </p:nvGrpSpPr>
        <p:grpSpPr>
          <a:xfrm>
            <a:off x="7246010" y="5384388"/>
            <a:ext cx="610560" cy="624960"/>
            <a:chOff x="7246010" y="5384388"/>
            <a:chExt cx="610560" cy="6249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231">
              <p14:nvContentPartPr>
                <p14:cNvPr id="226" name="Ink 225">
                  <a:extLst>
                    <a:ext uri="{FF2B5EF4-FFF2-40B4-BE49-F238E27FC236}">
                      <a16:creationId xmlns:a16="http://schemas.microsoft.com/office/drawing/2014/main" id="{EEBB059B-F456-58F6-C1B8-53AEED42D66A}"/>
                    </a:ext>
                  </a:extLst>
                </p14:cNvPr>
                <p14:cNvContentPartPr/>
                <p14:nvPr/>
              </p14:nvContentPartPr>
              <p14:xfrm>
                <a:off x="7246010" y="5384388"/>
                <a:ext cx="300600" cy="624960"/>
              </p14:xfrm>
            </p:contentPart>
          </mc:Choice>
          <mc:Fallback>
            <p:pic>
              <p:nvPicPr>
                <p:cNvPr id="226" name="Ink 225">
                  <a:extLst>
                    <a:ext uri="{FF2B5EF4-FFF2-40B4-BE49-F238E27FC236}">
                      <a16:creationId xmlns:a16="http://schemas.microsoft.com/office/drawing/2014/main" id="{EEBB059B-F456-58F6-C1B8-53AEED42D66A}"/>
                    </a:ext>
                  </a:extLst>
                </p:cNvPr>
                <p:cNvPicPr/>
                <p:nvPr/>
              </p:nvPicPr>
              <p:blipFill>
                <a:blip r:embed="rId232"/>
                <a:stretch>
                  <a:fillRect/>
                </a:stretch>
              </p:blipFill>
              <p:spPr>
                <a:xfrm>
                  <a:off x="7237370" y="5375388"/>
                  <a:ext cx="318240" cy="642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33">
              <p14:nvContentPartPr>
                <p14:cNvPr id="227" name="Ink 226">
                  <a:extLst>
                    <a:ext uri="{FF2B5EF4-FFF2-40B4-BE49-F238E27FC236}">
                      <a16:creationId xmlns:a16="http://schemas.microsoft.com/office/drawing/2014/main" id="{C7F20E1A-31FC-AC0D-0192-2C633129D73C}"/>
                    </a:ext>
                  </a:extLst>
                </p14:cNvPr>
                <p14:cNvContentPartPr/>
                <p14:nvPr/>
              </p14:nvContentPartPr>
              <p14:xfrm>
                <a:off x="7649210" y="5617308"/>
                <a:ext cx="207360" cy="185760"/>
              </p14:xfrm>
            </p:contentPart>
          </mc:Choice>
          <mc:Fallback>
            <p:pic>
              <p:nvPicPr>
                <p:cNvPr id="227" name="Ink 226">
                  <a:extLst>
                    <a:ext uri="{FF2B5EF4-FFF2-40B4-BE49-F238E27FC236}">
                      <a16:creationId xmlns:a16="http://schemas.microsoft.com/office/drawing/2014/main" id="{C7F20E1A-31FC-AC0D-0192-2C633129D73C}"/>
                    </a:ext>
                  </a:extLst>
                </p:cNvPr>
                <p:cNvPicPr/>
                <p:nvPr/>
              </p:nvPicPr>
              <p:blipFill>
                <a:blip r:embed="rId234"/>
                <a:stretch>
                  <a:fillRect/>
                </a:stretch>
              </p:blipFill>
              <p:spPr>
                <a:xfrm>
                  <a:off x="7640570" y="5608668"/>
                  <a:ext cx="225000" cy="2034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31" name="Group 230">
            <a:extLst>
              <a:ext uri="{FF2B5EF4-FFF2-40B4-BE49-F238E27FC236}">
                <a16:creationId xmlns:a16="http://schemas.microsoft.com/office/drawing/2014/main" id="{A5991C65-E8A0-E055-2490-E106DEBCD66B}"/>
              </a:ext>
            </a:extLst>
          </p:cNvPr>
          <p:cNvGrpSpPr/>
          <p:nvPr/>
        </p:nvGrpSpPr>
        <p:grpSpPr>
          <a:xfrm>
            <a:off x="9220610" y="1214868"/>
            <a:ext cx="2861280" cy="5324040"/>
            <a:chOff x="9220610" y="1214868"/>
            <a:chExt cx="2861280" cy="53240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235">
              <p14:nvContentPartPr>
                <p14:cNvPr id="50" name="Ink 49">
                  <a:extLst>
                    <a:ext uri="{FF2B5EF4-FFF2-40B4-BE49-F238E27FC236}">
                      <a16:creationId xmlns:a16="http://schemas.microsoft.com/office/drawing/2014/main" id="{BC5C3AC6-24D1-4BA8-E531-CB398BA78A23}"/>
                    </a:ext>
                  </a:extLst>
                </p14:cNvPr>
                <p14:cNvContentPartPr/>
                <p14:nvPr/>
              </p14:nvContentPartPr>
              <p14:xfrm>
                <a:off x="10570610" y="2027028"/>
                <a:ext cx="690480" cy="117720"/>
              </p14:xfrm>
            </p:contentPart>
          </mc:Choice>
          <mc:Fallback>
            <p:pic>
              <p:nvPicPr>
                <p:cNvPr id="50" name="Ink 49">
                  <a:extLst>
                    <a:ext uri="{FF2B5EF4-FFF2-40B4-BE49-F238E27FC236}">
                      <a16:creationId xmlns:a16="http://schemas.microsoft.com/office/drawing/2014/main" id="{BC5C3AC6-24D1-4BA8-E531-CB398BA78A23}"/>
                    </a:ext>
                  </a:extLst>
                </p:cNvPr>
                <p:cNvPicPr/>
                <p:nvPr/>
              </p:nvPicPr>
              <p:blipFill>
                <a:blip r:embed="rId236"/>
                <a:stretch>
                  <a:fillRect/>
                </a:stretch>
              </p:blipFill>
              <p:spPr>
                <a:xfrm>
                  <a:off x="10561610" y="2018388"/>
                  <a:ext cx="708120" cy="135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37">
              <p14:nvContentPartPr>
                <p14:cNvPr id="51" name="Ink 50">
                  <a:extLst>
                    <a:ext uri="{FF2B5EF4-FFF2-40B4-BE49-F238E27FC236}">
                      <a16:creationId xmlns:a16="http://schemas.microsoft.com/office/drawing/2014/main" id="{CC187FC8-D4C9-9358-0637-CD442BEAFC14}"/>
                    </a:ext>
                  </a:extLst>
                </p14:cNvPr>
                <p14:cNvContentPartPr/>
                <p14:nvPr/>
              </p14:nvContentPartPr>
              <p14:xfrm>
                <a:off x="10520570" y="2133228"/>
                <a:ext cx="50400" cy="488160"/>
              </p14:xfrm>
            </p:contentPart>
          </mc:Choice>
          <mc:Fallback>
            <p:pic>
              <p:nvPicPr>
                <p:cNvPr id="51" name="Ink 50">
                  <a:extLst>
                    <a:ext uri="{FF2B5EF4-FFF2-40B4-BE49-F238E27FC236}">
                      <a16:creationId xmlns:a16="http://schemas.microsoft.com/office/drawing/2014/main" id="{CC187FC8-D4C9-9358-0637-CD442BEAFC14}"/>
                    </a:ext>
                  </a:extLst>
                </p:cNvPr>
                <p:cNvPicPr/>
                <p:nvPr/>
              </p:nvPicPr>
              <p:blipFill>
                <a:blip r:embed="rId238"/>
                <a:stretch>
                  <a:fillRect/>
                </a:stretch>
              </p:blipFill>
              <p:spPr>
                <a:xfrm>
                  <a:off x="10511570" y="2124588"/>
                  <a:ext cx="68040" cy="505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39">
              <p14:nvContentPartPr>
                <p14:cNvPr id="52" name="Ink 51">
                  <a:extLst>
                    <a:ext uri="{FF2B5EF4-FFF2-40B4-BE49-F238E27FC236}">
                      <a16:creationId xmlns:a16="http://schemas.microsoft.com/office/drawing/2014/main" id="{114B5431-F60D-6F70-3839-26790012EE9B}"/>
                    </a:ext>
                  </a:extLst>
                </p14:cNvPr>
                <p14:cNvContentPartPr/>
                <p14:nvPr/>
              </p14:nvContentPartPr>
              <p14:xfrm>
                <a:off x="10254170" y="2603388"/>
                <a:ext cx="286200" cy="32040"/>
              </p14:xfrm>
            </p:contentPart>
          </mc:Choice>
          <mc:Fallback>
            <p:pic>
              <p:nvPicPr>
                <p:cNvPr id="52" name="Ink 51">
                  <a:extLst>
                    <a:ext uri="{FF2B5EF4-FFF2-40B4-BE49-F238E27FC236}">
                      <a16:creationId xmlns:a16="http://schemas.microsoft.com/office/drawing/2014/main" id="{114B5431-F60D-6F70-3839-26790012EE9B}"/>
                    </a:ext>
                  </a:extLst>
                </p:cNvPr>
                <p:cNvPicPr/>
                <p:nvPr/>
              </p:nvPicPr>
              <p:blipFill>
                <a:blip r:embed="rId240"/>
                <a:stretch>
                  <a:fillRect/>
                </a:stretch>
              </p:blipFill>
              <p:spPr>
                <a:xfrm>
                  <a:off x="10245170" y="2594388"/>
                  <a:ext cx="303840" cy="49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41">
              <p14:nvContentPartPr>
                <p14:cNvPr id="54" name="Ink 53">
                  <a:extLst>
                    <a:ext uri="{FF2B5EF4-FFF2-40B4-BE49-F238E27FC236}">
                      <a16:creationId xmlns:a16="http://schemas.microsoft.com/office/drawing/2014/main" id="{5549AEF0-7560-CD79-403E-6AC48A2F6377}"/>
                    </a:ext>
                  </a:extLst>
                </p14:cNvPr>
                <p14:cNvContentPartPr/>
                <p14:nvPr/>
              </p14:nvContentPartPr>
              <p14:xfrm>
                <a:off x="10988570" y="2003988"/>
                <a:ext cx="4320" cy="2160"/>
              </p14:xfrm>
            </p:contentPart>
          </mc:Choice>
          <mc:Fallback>
            <p:pic>
              <p:nvPicPr>
                <p:cNvPr id="54" name="Ink 53">
                  <a:extLst>
                    <a:ext uri="{FF2B5EF4-FFF2-40B4-BE49-F238E27FC236}">
                      <a16:creationId xmlns:a16="http://schemas.microsoft.com/office/drawing/2014/main" id="{5549AEF0-7560-CD79-403E-6AC48A2F6377}"/>
                    </a:ext>
                  </a:extLst>
                </p:cNvPr>
                <p:cNvPicPr/>
                <p:nvPr/>
              </p:nvPicPr>
              <p:blipFill>
                <a:blip r:embed="rId242"/>
                <a:stretch>
                  <a:fillRect/>
                </a:stretch>
              </p:blipFill>
              <p:spPr>
                <a:xfrm>
                  <a:off x="10979930" y="1994988"/>
                  <a:ext cx="21960" cy="19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43">
              <p14:nvContentPartPr>
                <p14:cNvPr id="55" name="Ink 54">
                  <a:extLst>
                    <a:ext uri="{FF2B5EF4-FFF2-40B4-BE49-F238E27FC236}">
                      <a16:creationId xmlns:a16="http://schemas.microsoft.com/office/drawing/2014/main" id="{A94ABF4E-9937-34C4-FB3A-E1454AA5A6F9}"/>
                    </a:ext>
                  </a:extLst>
                </p14:cNvPr>
                <p14:cNvContentPartPr/>
                <p14:nvPr/>
              </p14:nvContentPartPr>
              <p14:xfrm>
                <a:off x="11444330" y="2068428"/>
                <a:ext cx="158760" cy="148680"/>
              </p14:xfrm>
            </p:contentPart>
          </mc:Choice>
          <mc:Fallback>
            <p:pic>
              <p:nvPicPr>
                <p:cNvPr id="55" name="Ink 54">
                  <a:extLst>
                    <a:ext uri="{FF2B5EF4-FFF2-40B4-BE49-F238E27FC236}">
                      <a16:creationId xmlns:a16="http://schemas.microsoft.com/office/drawing/2014/main" id="{A94ABF4E-9937-34C4-FB3A-E1454AA5A6F9}"/>
                    </a:ext>
                  </a:extLst>
                </p:cNvPr>
                <p:cNvPicPr/>
                <p:nvPr/>
              </p:nvPicPr>
              <p:blipFill>
                <a:blip r:embed="rId244"/>
                <a:stretch>
                  <a:fillRect/>
                </a:stretch>
              </p:blipFill>
              <p:spPr>
                <a:xfrm>
                  <a:off x="11435690" y="2059788"/>
                  <a:ext cx="176400" cy="166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45">
              <p14:nvContentPartPr>
                <p14:cNvPr id="56" name="Ink 55">
                  <a:extLst>
                    <a:ext uri="{FF2B5EF4-FFF2-40B4-BE49-F238E27FC236}">
                      <a16:creationId xmlns:a16="http://schemas.microsoft.com/office/drawing/2014/main" id="{A6C90F62-3310-8533-2A9D-071E402D6379}"/>
                    </a:ext>
                  </a:extLst>
                </p14:cNvPr>
                <p14:cNvContentPartPr/>
                <p14:nvPr/>
              </p14:nvContentPartPr>
              <p14:xfrm>
                <a:off x="10774010" y="2664948"/>
                <a:ext cx="222120" cy="129240"/>
              </p14:xfrm>
            </p:contentPart>
          </mc:Choice>
          <mc:Fallback>
            <p:pic>
              <p:nvPicPr>
                <p:cNvPr id="56" name="Ink 55">
                  <a:extLst>
                    <a:ext uri="{FF2B5EF4-FFF2-40B4-BE49-F238E27FC236}">
                      <a16:creationId xmlns:a16="http://schemas.microsoft.com/office/drawing/2014/main" id="{A6C90F62-3310-8533-2A9D-071E402D6379}"/>
                    </a:ext>
                  </a:extLst>
                </p:cNvPr>
                <p:cNvPicPr/>
                <p:nvPr/>
              </p:nvPicPr>
              <p:blipFill>
                <a:blip r:embed="rId246"/>
                <a:stretch>
                  <a:fillRect/>
                </a:stretch>
              </p:blipFill>
              <p:spPr>
                <a:xfrm>
                  <a:off x="10765370" y="2655948"/>
                  <a:ext cx="239760" cy="146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47">
              <p14:nvContentPartPr>
                <p14:cNvPr id="57" name="Ink 56">
                  <a:extLst>
                    <a:ext uri="{FF2B5EF4-FFF2-40B4-BE49-F238E27FC236}">
                      <a16:creationId xmlns:a16="http://schemas.microsoft.com/office/drawing/2014/main" id="{1B977229-3B26-A72A-2080-7BD736FA609A}"/>
                    </a:ext>
                  </a:extLst>
                </p14:cNvPr>
                <p14:cNvContentPartPr/>
                <p14:nvPr/>
              </p14:nvContentPartPr>
              <p14:xfrm>
                <a:off x="11061290" y="2708868"/>
                <a:ext cx="246600" cy="105840"/>
              </p14:xfrm>
            </p:contentPart>
          </mc:Choice>
          <mc:Fallback>
            <p:pic>
              <p:nvPicPr>
                <p:cNvPr id="57" name="Ink 56">
                  <a:extLst>
                    <a:ext uri="{FF2B5EF4-FFF2-40B4-BE49-F238E27FC236}">
                      <a16:creationId xmlns:a16="http://schemas.microsoft.com/office/drawing/2014/main" id="{1B977229-3B26-A72A-2080-7BD736FA609A}"/>
                    </a:ext>
                  </a:extLst>
                </p:cNvPr>
                <p:cNvPicPr/>
                <p:nvPr/>
              </p:nvPicPr>
              <p:blipFill>
                <a:blip r:embed="rId248"/>
                <a:stretch>
                  <a:fillRect/>
                </a:stretch>
              </p:blipFill>
              <p:spPr>
                <a:xfrm>
                  <a:off x="11052290" y="2700228"/>
                  <a:ext cx="264240" cy="123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49">
              <p14:nvContentPartPr>
                <p14:cNvPr id="59" name="Ink 58">
                  <a:extLst>
                    <a:ext uri="{FF2B5EF4-FFF2-40B4-BE49-F238E27FC236}">
                      <a16:creationId xmlns:a16="http://schemas.microsoft.com/office/drawing/2014/main" id="{E9A68621-2874-B515-F0CE-27D773CEC493}"/>
                    </a:ext>
                  </a:extLst>
                </p14:cNvPr>
                <p14:cNvContentPartPr/>
                <p14:nvPr/>
              </p14:nvContentPartPr>
              <p14:xfrm>
                <a:off x="10009010" y="2327988"/>
                <a:ext cx="77760" cy="111600"/>
              </p14:xfrm>
            </p:contentPart>
          </mc:Choice>
          <mc:Fallback>
            <p:pic>
              <p:nvPicPr>
                <p:cNvPr id="59" name="Ink 58">
                  <a:extLst>
                    <a:ext uri="{FF2B5EF4-FFF2-40B4-BE49-F238E27FC236}">
                      <a16:creationId xmlns:a16="http://schemas.microsoft.com/office/drawing/2014/main" id="{E9A68621-2874-B515-F0CE-27D773CEC493}"/>
                    </a:ext>
                  </a:extLst>
                </p:cNvPr>
                <p:cNvPicPr/>
                <p:nvPr/>
              </p:nvPicPr>
              <p:blipFill>
                <a:blip r:embed="rId250"/>
                <a:stretch>
                  <a:fillRect/>
                </a:stretch>
              </p:blipFill>
              <p:spPr>
                <a:xfrm>
                  <a:off x="10000370" y="2319348"/>
                  <a:ext cx="95400" cy="129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51">
              <p14:nvContentPartPr>
                <p14:cNvPr id="60" name="Ink 59">
                  <a:extLst>
                    <a:ext uri="{FF2B5EF4-FFF2-40B4-BE49-F238E27FC236}">
                      <a16:creationId xmlns:a16="http://schemas.microsoft.com/office/drawing/2014/main" id="{7D0C8A79-A595-BBB5-FB89-1EC694D9A532}"/>
                    </a:ext>
                  </a:extLst>
                </p14:cNvPr>
                <p14:cNvContentPartPr/>
                <p14:nvPr/>
              </p14:nvContentPartPr>
              <p14:xfrm>
                <a:off x="10185770" y="2261028"/>
                <a:ext cx="125640" cy="121320"/>
              </p14:xfrm>
            </p:contentPart>
          </mc:Choice>
          <mc:Fallback>
            <p:pic>
              <p:nvPicPr>
                <p:cNvPr id="60" name="Ink 59">
                  <a:extLst>
                    <a:ext uri="{FF2B5EF4-FFF2-40B4-BE49-F238E27FC236}">
                      <a16:creationId xmlns:a16="http://schemas.microsoft.com/office/drawing/2014/main" id="{7D0C8A79-A595-BBB5-FB89-1EC694D9A532}"/>
                    </a:ext>
                  </a:extLst>
                </p:cNvPr>
                <p:cNvPicPr/>
                <p:nvPr/>
              </p:nvPicPr>
              <p:blipFill>
                <a:blip r:embed="rId252"/>
                <a:stretch>
                  <a:fillRect/>
                </a:stretch>
              </p:blipFill>
              <p:spPr>
                <a:xfrm>
                  <a:off x="10176770" y="2252388"/>
                  <a:ext cx="143280" cy="138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53">
              <p14:nvContentPartPr>
                <p14:cNvPr id="61" name="Ink 60">
                  <a:extLst>
                    <a:ext uri="{FF2B5EF4-FFF2-40B4-BE49-F238E27FC236}">
                      <a16:creationId xmlns:a16="http://schemas.microsoft.com/office/drawing/2014/main" id="{B13EDD8E-37CF-7960-24A6-547F12AA2552}"/>
                    </a:ext>
                  </a:extLst>
                </p14:cNvPr>
                <p14:cNvContentPartPr/>
                <p14:nvPr/>
              </p14:nvContentPartPr>
              <p14:xfrm>
                <a:off x="10136810" y="2105868"/>
                <a:ext cx="87840" cy="27720"/>
              </p14:xfrm>
            </p:contentPart>
          </mc:Choice>
          <mc:Fallback>
            <p:pic>
              <p:nvPicPr>
                <p:cNvPr id="61" name="Ink 60">
                  <a:extLst>
                    <a:ext uri="{FF2B5EF4-FFF2-40B4-BE49-F238E27FC236}">
                      <a16:creationId xmlns:a16="http://schemas.microsoft.com/office/drawing/2014/main" id="{B13EDD8E-37CF-7960-24A6-547F12AA2552}"/>
                    </a:ext>
                  </a:extLst>
                </p:cNvPr>
                <p:cNvPicPr/>
                <p:nvPr/>
              </p:nvPicPr>
              <p:blipFill>
                <a:blip r:embed="rId254"/>
                <a:stretch>
                  <a:fillRect/>
                </a:stretch>
              </p:blipFill>
              <p:spPr>
                <a:xfrm>
                  <a:off x="10127810" y="2096868"/>
                  <a:ext cx="105480" cy="45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55">
              <p14:nvContentPartPr>
                <p14:cNvPr id="62" name="Ink 61">
                  <a:extLst>
                    <a:ext uri="{FF2B5EF4-FFF2-40B4-BE49-F238E27FC236}">
                      <a16:creationId xmlns:a16="http://schemas.microsoft.com/office/drawing/2014/main" id="{0B241695-3EAF-7C30-3C91-0C740BC51A27}"/>
                    </a:ext>
                  </a:extLst>
                </p14:cNvPr>
                <p14:cNvContentPartPr/>
                <p14:nvPr/>
              </p14:nvContentPartPr>
              <p14:xfrm>
                <a:off x="10303850" y="2033868"/>
                <a:ext cx="105840" cy="101520"/>
              </p14:xfrm>
            </p:contentPart>
          </mc:Choice>
          <mc:Fallback>
            <p:pic>
              <p:nvPicPr>
                <p:cNvPr id="62" name="Ink 61">
                  <a:extLst>
                    <a:ext uri="{FF2B5EF4-FFF2-40B4-BE49-F238E27FC236}">
                      <a16:creationId xmlns:a16="http://schemas.microsoft.com/office/drawing/2014/main" id="{0B241695-3EAF-7C30-3C91-0C740BC51A27}"/>
                    </a:ext>
                  </a:extLst>
                </p:cNvPr>
                <p:cNvPicPr/>
                <p:nvPr/>
              </p:nvPicPr>
              <p:blipFill>
                <a:blip r:embed="rId256"/>
                <a:stretch>
                  <a:fillRect/>
                </a:stretch>
              </p:blipFill>
              <p:spPr>
                <a:xfrm>
                  <a:off x="10295210" y="2024868"/>
                  <a:ext cx="123480" cy="119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57">
              <p14:nvContentPartPr>
                <p14:cNvPr id="64" name="Ink 63">
                  <a:extLst>
                    <a:ext uri="{FF2B5EF4-FFF2-40B4-BE49-F238E27FC236}">
                      <a16:creationId xmlns:a16="http://schemas.microsoft.com/office/drawing/2014/main" id="{E07AD289-425D-6472-A049-1257EE60151F}"/>
                    </a:ext>
                  </a:extLst>
                </p14:cNvPr>
                <p14:cNvContentPartPr/>
                <p14:nvPr/>
              </p14:nvContentPartPr>
              <p14:xfrm>
                <a:off x="11395730" y="2268948"/>
                <a:ext cx="686160" cy="739800"/>
              </p14:xfrm>
            </p:contentPart>
          </mc:Choice>
          <mc:Fallback>
            <p:pic>
              <p:nvPicPr>
                <p:cNvPr id="64" name="Ink 63">
                  <a:extLst>
                    <a:ext uri="{FF2B5EF4-FFF2-40B4-BE49-F238E27FC236}">
                      <a16:creationId xmlns:a16="http://schemas.microsoft.com/office/drawing/2014/main" id="{E07AD289-425D-6472-A049-1257EE60151F}"/>
                    </a:ext>
                  </a:extLst>
                </p:cNvPr>
                <p:cNvPicPr/>
                <p:nvPr/>
              </p:nvPicPr>
              <p:blipFill>
                <a:blip r:embed="rId258"/>
                <a:stretch>
                  <a:fillRect/>
                </a:stretch>
              </p:blipFill>
              <p:spPr>
                <a:xfrm>
                  <a:off x="11386730" y="2259948"/>
                  <a:ext cx="703800" cy="757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59">
              <p14:nvContentPartPr>
                <p14:cNvPr id="65" name="Ink 64">
                  <a:extLst>
                    <a:ext uri="{FF2B5EF4-FFF2-40B4-BE49-F238E27FC236}">
                      <a16:creationId xmlns:a16="http://schemas.microsoft.com/office/drawing/2014/main" id="{C7E61068-0DDF-0B57-6ADC-3129C5CF6A75}"/>
                    </a:ext>
                  </a:extLst>
                </p14:cNvPr>
                <p14:cNvContentPartPr/>
                <p14:nvPr/>
              </p14:nvContentPartPr>
              <p14:xfrm>
                <a:off x="9635330" y="1651188"/>
                <a:ext cx="714960" cy="561600"/>
              </p14:xfrm>
            </p:contentPart>
          </mc:Choice>
          <mc:Fallback>
            <p:pic>
              <p:nvPicPr>
                <p:cNvPr id="65" name="Ink 64">
                  <a:extLst>
                    <a:ext uri="{FF2B5EF4-FFF2-40B4-BE49-F238E27FC236}">
                      <a16:creationId xmlns:a16="http://schemas.microsoft.com/office/drawing/2014/main" id="{C7E61068-0DDF-0B57-6ADC-3129C5CF6A75}"/>
                    </a:ext>
                  </a:extLst>
                </p:cNvPr>
                <p:cNvPicPr/>
                <p:nvPr/>
              </p:nvPicPr>
              <p:blipFill>
                <a:blip r:embed="rId260"/>
                <a:stretch>
                  <a:fillRect/>
                </a:stretch>
              </p:blipFill>
              <p:spPr>
                <a:xfrm>
                  <a:off x="9626690" y="1642188"/>
                  <a:ext cx="732600" cy="579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61">
              <p14:nvContentPartPr>
                <p14:cNvPr id="67" name="Ink 66">
                  <a:extLst>
                    <a:ext uri="{FF2B5EF4-FFF2-40B4-BE49-F238E27FC236}">
                      <a16:creationId xmlns:a16="http://schemas.microsoft.com/office/drawing/2014/main" id="{0672A2BA-9FE3-94D0-17DE-44798CC172A1}"/>
                    </a:ext>
                  </a:extLst>
                </p14:cNvPr>
                <p14:cNvContentPartPr/>
                <p14:nvPr/>
              </p14:nvContentPartPr>
              <p14:xfrm>
                <a:off x="11611730" y="2988948"/>
                <a:ext cx="41040" cy="243000"/>
              </p14:xfrm>
            </p:contentPart>
          </mc:Choice>
          <mc:Fallback>
            <p:pic>
              <p:nvPicPr>
                <p:cNvPr id="67" name="Ink 66">
                  <a:extLst>
                    <a:ext uri="{FF2B5EF4-FFF2-40B4-BE49-F238E27FC236}">
                      <a16:creationId xmlns:a16="http://schemas.microsoft.com/office/drawing/2014/main" id="{0672A2BA-9FE3-94D0-17DE-44798CC172A1}"/>
                    </a:ext>
                  </a:extLst>
                </p:cNvPr>
                <p:cNvPicPr/>
                <p:nvPr/>
              </p:nvPicPr>
              <p:blipFill>
                <a:blip r:embed="rId262"/>
                <a:stretch>
                  <a:fillRect/>
                </a:stretch>
              </p:blipFill>
              <p:spPr>
                <a:xfrm>
                  <a:off x="11602730" y="2979948"/>
                  <a:ext cx="58680" cy="260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63">
              <p14:nvContentPartPr>
                <p14:cNvPr id="68" name="Ink 67">
                  <a:extLst>
                    <a:ext uri="{FF2B5EF4-FFF2-40B4-BE49-F238E27FC236}">
                      <a16:creationId xmlns:a16="http://schemas.microsoft.com/office/drawing/2014/main" id="{0D586DC4-64A6-21D9-E4E4-5D349F451002}"/>
                    </a:ext>
                  </a:extLst>
                </p14:cNvPr>
                <p14:cNvContentPartPr/>
                <p14:nvPr/>
              </p14:nvContentPartPr>
              <p14:xfrm>
                <a:off x="11562410" y="2979228"/>
                <a:ext cx="334800" cy="187920"/>
              </p14:xfrm>
            </p:contentPart>
          </mc:Choice>
          <mc:Fallback>
            <p:pic>
              <p:nvPicPr>
                <p:cNvPr id="68" name="Ink 67">
                  <a:extLst>
                    <a:ext uri="{FF2B5EF4-FFF2-40B4-BE49-F238E27FC236}">
                      <a16:creationId xmlns:a16="http://schemas.microsoft.com/office/drawing/2014/main" id="{0D586DC4-64A6-21D9-E4E4-5D349F451002}"/>
                    </a:ext>
                  </a:extLst>
                </p:cNvPr>
                <p:cNvPicPr/>
                <p:nvPr/>
              </p:nvPicPr>
              <p:blipFill>
                <a:blip r:embed="rId264"/>
                <a:stretch>
                  <a:fillRect/>
                </a:stretch>
              </p:blipFill>
              <p:spPr>
                <a:xfrm>
                  <a:off x="11553410" y="2970228"/>
                  <a:ext cx="352440" cy="205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65">
              <p14:nvContentPartPr>
                <p14:cNvPr id="69" name="Ink 68">
                  <a:extLst>
                    <a:ext uri="{FF2B5EF4-FFF2-40B4-BE49-F238E27FC236}">
                      <a16:creationId xmlns:a16="http://schemas.microsoft.com/office/drawing/2014/main" id="{D9148708-90D8-7B5F-CC2D-8384F52573D9}"/>
                    </a:ext>
                  </a:extLst>
                </p14:cNvPr>
                <p14:cNvContentPartPr/>
                <p14:nvPr/>
              </p14:nvContentPartPr>
              <p14:xfrm>
                <a:off x="11884970" y="2960868"/>
                <a:ext cx="72360" cy="115200"/>
              </p14:xfrm>
            </p:contentPart>
          </mc:Choice>
          <mc:Fallback>
            <p:pic>
              <p:nvPicPr>
                <p:cNvPr id="69" name="Ink 68">
                  <a:extLst>
                    <a:ext uri="{FF2B5EF4-FFF2-40B4-BE49-F238E27FC236}">
                      <a16:creationId xmlns:a16="http://schemas.microsoft.com/office/drawing/2014/main" id="{D9148708-90D8-7B5F-CC2D-8384F52573D9}"/>
                    </a:ext>
                  </a:extLst>
                </p:cNvPr>
                <p:cNvPicPr/>
                <p:nvPr/>
              </p:nvPicPr>
              <p:blipFill>
                <a:blip r:embed="rId266"/>
                <a:stretch>
                  <a:fillRect/>
                </a:stretch>
              </p:blipFill>
              <p:spPr>
                <a:xfrm>
                  <a:off x="11875970" y="2951868"/>
                  <a:ext cx="90000" cy="132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67">
              <p14:nvContentPartPr>
                <p14:cNvPr id="70" name="Ink 69">
                  <a:extLst>
                    <a:ext uri="{FF2B5EF4-FFF2-40B4-BE49-F238E27FC236}">
                      <a16:creationId xmlns:a16="http://schemas.microsoft.com/office/drawing/2014/main" id="{54B44C1B-7893-4FF4-C4C9-6B94F43B2F30}"/>
                    </a:ext>
                  </a:extLst>
                </p14:cNvPr>
                <p14:cNvContentPartPr/>
                <p14:nvPr/>
              </p14:nvContentPartPr>
              <p14:xfrm>
                <a:off x="11818370" y="2763228"/>
                <a:ext cx="144360" cy="127800"/>
              </p14:xfrm>
            </p:contentPart>
          </mc:Choice>
          <mc:Fallback>
            <p:pic>
              <p:nvPicPr>
                <p:cNvPr id="70" name="Ink 69">
                  <a:extLst>
                    <a:ext uri="{FF2B5EF4-FFF2-40B4-BE49-F238E27FC236}">
                      <a16:creationId xmlns:a16="http://schemas.microsoft.com/office/drawing/2014/main" id="{54B44C1B-7893-4FF4-C4C9-6B94F43B2F30}"/>
                    </a:ext>
                  </a:extLst>
                </p:cNvPr>
                <p:cNvPicPr/>
                <p:nvPr/>
              </p:nvPicPr>
              <p:blipFill>
                <a:blip r:embed="rId268"/>
                <a:stretch>
                  <a:fillRect/>
                </a:stretch>
              </p:blipFill>
              <p:spPr>
                <a:xfrm>
                  <a:off x="11809370" y="2754228"/>
                  <a:ext cx="162000" cy="145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69">
              <p14:nvContentPartPr>
                <p14:cNvPr id="77" name="Ink 76">
                  <a:extLst>
                    <a:ext uri="{FF2B5EF4-FFF2-40B4-BE49-F238E27FC236}">
                      <a16:creationId xmlns:a16="http://schemas.microsoft.com/office/drawing/2014/main" id="{FA3D9BF8-5942-11E9-B5EE-EB67F9906531}"/>
                    </a:ext>
                  </a:extLst>
                </p14:cNvPr>
                <p14:cNvContentPartPr/>
                <p14:nvPr/>
              </p14:nvContentPartPr>
              <p14:xfrm>
                <a:off x="11552690" y="2123508"/>
                <a:ext cx="360" cy="360"/>
              </p14:xfrm>
            </p:contentPart>
          </mc:Choice>
          <mc:Fallback>
            <p:pic>
              <p:nvPicPr>
                <p:cNvPr id="77" name="Ink 76">
                  <a:extLst>
                    <a:ext uri="{FF2B5EF4-FFF2-40B4-BE49-F238E27FC236}">
                      <a16:creationId xmlns:a16="http://schemas.microsoft.com/office/drawing/2014/main" id="{FA3D9BF8-5942-11E9-B5EE-EB67F9906531}"/>
                    </a:ext>
                  </a:extLst>
                </p:cNvPr>
                <p:cNvPicPr/>
                <p:nvPr/>
              </p:nvPicPr>
              <p:blipFill>
                <a:blip r:embed="rId270"/>
                <a:stretch>
                  <a:fillRect/>
                </a:stretch>
              </p:blipFill>
              <p:spPr>
                <a:xfrm>
                  <a:off x="11543690" y="2114868"/>
                  <a:ext cx="18000" cy="18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71">
              <p14:nvContentPartPr>
                <p14:cNvPr id="78" name="Ink 77">
                  <a:extLst>
                    <a:ext uri="{FF2B5EF4-FFF2-40B4-BE49-F238E27FC236}">
                      <a16:creationId xmlns:a16="http://schemas.microsoft.com/office/drawing/2014/main" id="{7E1C8C40-1999-A21F-50A0-8972B8BFD296}"/>
                    </a:ext>
                  </a:extLst>
                </p14:cNvPr>
                <p14:cNvContentPartPr/>
                <p14:nvPr/>
              </p14:nvContentPartPr>
              <p14:xfrm>
                <a:off x="10962650" y="2691588"/>
                <a:ext cx="360" cy="2520"/>
              </p14:xfrm>
            </p:contentPart>
          </mc:Choice>
          <mc:Fallback>
            <p:pic>
              <p:nvPicPr>
                <p:cNvPr id="78" name="Ink 77">
                  <a:extLst>
                    <a:ext uri="{FF2B5EF4-FFF2-40B4-BE49-F238E27FC236}">
                      <a16:creationId xmlns:a16="http://schemas.microsoft.com/office/drawing/2014/main" id="{7E1C8C40-1999-A21F-50A0-8972B8BFD296}"/>
                    </a:ext>
                  </a:extLst>
                </p:cNvPr>
                <p:cNvPicPr/>
                <p:nvPr/>
              </p:nvPicPr>
              <p:blipFill>
                <a:blip r:embed="rId272"/>
                <a:stretch>
                  <a:fillRect/>
                </a:stretch>
              </p:blipFill>
              <p:spPr>
                <a:xfrm>
                  <a:off x="10954010" y="2682948"/>
                  <a:ext cx="18000" cy="20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73">
              <p14:nvContentPartPr>
                <p14:cNvPr id="71" name="Ink 70">
                  <a:extLst>
                    <a:ext uri="{FF2B5EF4-FFF2-40B4-BE49-F238E27FC236}">
                      <a16:creationId xmlns:a16="http://schemas.microsoft.com/office/drawing/2014/main" id="{32BEAFC8-B54E-760D-78E9-09A9A9116739}"/>
                    </a:ext>
                  </a:extLst>
                </p14:cNvPr>
                <p14:cNvContentPartPr/>
                <p14:nvPr/>
              </p14:nvContentPartPr>
              <p14:xfrm>
                <a:off x="9582410" y="1625628"/>
                <a:ext cx="73440" cy="229320"/>
              </p14:xfrm>
            </p:contentPart>
          </mc:Choice>
          <mc:Fallback>
            <p:pic>
              <p:nvPicPr>
                <p:cNvPr id="71" name="Ink 70">
                  <a:extLst>
                    <a:ext uri="{FF2B5EF4-FFF2-40B4-BE49-F238E27FC236}">
                      <a16:creationId xmlns:a16="http://schemas.microsoft.com/office/drawing/2014/main" id="{32BEAFC8-B54E-760D-78E9-09A9A9116739}"/>
                    </a:ext>
                  </a:extLst>
                </p:cNvPr>
                <p:cNvPicPr/>
                <p:nvPr/>
              </p:nvPicPr>
              <p:blipFill>
                <a:blip r:embed="rId274"/>
                <a:stretch>
                  <a:fillRect/>
                </a:stretch>
              </p:blipFill>
              <p:spPr>
                <a:xfrm>
                  <a:off x="9573410" y="1616988"/>
                  <a:ext cx="91080" cy="246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75">
              <p14:nvContentPartPr>
                <p14:cNvPr id="72" name="Ink 71">
                  <a:extLst>
                    <a:ext uri="{FF2B5EF4-FFF2-40B4-BE49-F238E27FC236}">
                      <a16:creationId xmlns:a16="http://schemas.microsoft.com/office/drawing/2014/main" id="{D81F63C5-328C-BA33-8AFF-503DF81ACC65}"/>
                    </a:ext>
                  </a:extLst>
                </p14:cNvPr>
                <p14:cNvContentPartPr/>
                <p14:nvPr/>
              </p14:nvContentPartPr>
              <p14:xfrm>
                <a:off x="9546770" y="1553628"/>
                <a:ext cx="372600" cy="217440"/>
              </p14:xfrm>
            </p:contentPart>
          </mc:Choice>
          <mc:Fallback>
            <p:pic>
              <p:nvPicPr>
                <p:cNvPr id="72" name="Ink 71">
                  <a:extLst>
                    <a:ext uri="{FF2B5EF4-FFF2-40B4-BE49-F238E27FC236}">
                      <a16:creationId xmlns:a16="http://schemas.microsoft.com/office/drawing/2014/main" id="{D81F63C5-328C-BA33-8AFF-503DF81ACC65}"/>
                    </a:ext>
                  </a:extLst>
                </p:cNvPr>
                <p:cNvPicPr/>
                <p:nvPr/>
              </p:nvPicPr>
              <p:blipFill>
                <a:blip r:embed="rId276"/>
                <a:stretch>
                  <a:fillRect/>
                </a:stretch>
              </p:blipFill>
              <p:spPr>
                <a:xfrm>
                  <a:off x="9538130" y="1544628"/>
                  <a:ext cx="390240" cy="235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77">
              <p14:nvContentPartPr>
                <p14:cNvPr id="73" name="Ink 72">
                  <a:extLst>
                    <a:ext uri="{FF2B5EF4-FFF2-40B4-BE49-F238E27FC236}">
                      <a16:creationId xmlns:a16="http://schemas.microsoft.com/office/drawing/2014/main" id="{1C0EF111-5F2E-27AD-3B16-09C015686457}"/>
                    </a:ext>
                  </a:extLst>
                </p14:cNvPr>
                <p14:cNvContentPartPr/>
                <p14:nvPr/>
              </p14:nvContentPartPr>
              <p14:xfrm>
                <a:off x="9911450" y="1515468"/>
                <a:ext cx="115920" cy="102240"/>
              </p14:xfrm>
            </p:contentPart>
          </mc:Choice>
          <mc:Fallback>
            <p:pic>
              <p:nvPicPr>
                <p:cNvPr id="73" name="Ink 72">
                  <a:extLst>
                    <a:ext uri="{FF2B5EF4-FFF2-40B4-BE49-F238E27FC236}">
                      <a16:creationId xmlns:a16="http://schemas.microsoft.com/office/drawing/2014/main" id="{1C0EF111-5F2E-27AD-3B16-09C015686457}"/>
                    </a:ext>
                  </a:extLst>
                </p:cNvPr>
                <p:cNvPicPr/>
                <p:nvPr/>
              </p:nvPicPr>
              <p:blipFill>
                <a:blip r:embed="rId278"/>
                <a:stretch>
                  <a:fillRect/>
                </a:stretch>
              </p:blipFill>
              <p:spPr>
                <a:xfrm>
                  <a:off x="9902450" y="1506468"/>
                  <a:ext cx="133560" cy="119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79">
              <p14:nvContentPartPr>
                <p14:cNvPr id="74" name="Ink 73">
                  <a:extLst>
                    <a:ext uri="{FF2B5EF4-FFF2-40B4-BE49-F238E27FC236}">
                      <a16:creationId xmlns:a16="http://schemas.microsoft.com/office/drawing/2014/main" id="{B75A20D0-D962-5095-741A-B41CCBBB7804}"/>
                    </a:ext>
                  </a:extLst>
                </p14:cNvPr>
                <p14:cNvContentPartPr/>
                <p14:nvPr/>
              </p14:nvContentPartPr>
              <p14:xfrm>
                <a:off x="9851690" y="1228908"/>
                <a:ext cx="199800" cy="203040"/>
              </p14:xfrm>
            </p:contentPart>
          </mc:Choice>
          <mc:Fallback>
            <p:pic>
              <p:nvPicPr>
                <p:cNvPr id="74" name="Ink 73">
                  <a:extLst>
                    <a:ext uri="{FF2B5EF4-FFF2-40B4-BE49-F238E27FC236}">
                      <a16:creationId xmlns:a16="http://schemas.microsoft.com/office/drawing/2014/main" id="{B75A20D0-D962-5095-741A-B41CCBBB7804}"/>
                    </a:ext>
                  </a:extLst>
                </p:cNvPr>
                <p:cNvPicPr/>
                <p:nvPr/>
              </p:nvPicPr>
              <p:blipFill>
                <a:blip r:embed="rId280"/>
                <a:stretch>
                  <a:fillRect/>
                </a:stretch>
              </p:blipFill>
              <p:spPr>
                <a:xfrm>
                  <a:off x="9842690" y="1219908"/>
                  <a:ext cx="217440" cy="220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81">
              <p14:nvContentPartPr>
                <p14:cNvPr id="80" name="Ink 79">
                  <a:extLst>
                    <a:ext uri="{FF2B5EF4-FFF2-40B4-BE49-F238E27FC236}">
                      <a16:creationId xmlns:a16="http://schemas.microsoft.com/office/drawing/2014/main" id="{1DCCF96B-45A4-AFB9-8FFD-BE73C2664EA6}"/>
                    </a:ext>
                  </a:extLst>
                </p14:cNvPr>
                <p14:cNvContentPartPr/>
                <p14:nvPr/>
              </p14:nvContentPartPr>
              <p14:xfrm>
                <a:off x="9953930" y="1268508"/>
                <a:ext cx="67680" cy="43920"/>
              </p14:xfrm>
            </p:contentPart>
          </mc:Choice>
          <mc:Fallback>
            <p:pic>
              <p:nvPicPr>
                <p:cNvPr id="80" name="Ink 79">
                  <a:extLst>
                    <a:ext uri="{FF2B5EF4-FFF2-40B4-BE49-F238E27FC236}">
                      <a16:creationId xmlns:a16="http://schemas.microsoft.com/office/drawing/2014/main" id="{1DCCF96B-45A4-AFB9-8FFD-BE73C2664EA6}"/>
                    </a:ext>
                  </a:extLst>
                </p:cNvPr>
                <p:cNvPicPr/>
                <p:nvPr/>
              </p:nvPicPr>
              <p:blipFill>
                <a:blip r:embed="rId282"/>
                <a:stretch>
                  <a:fillRect/>
                </a:stretch>
              </p:blipFill>
              <p:spPr>
                <a:xfrm>
                  <a:off x="9944930" y="1259508"/>
                  <a:ext cx="85320" cy="61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83">
              <p14:nvContentPartPr>
                <p14:cNvPr id="81" name="Ink 80">
                  <a:extLst>
                    <a:ext uri="{FF2B5EF4-FFF2-40B4-BE49-F238E27FC236}">
                      <a16:creationId xmlns:a16="http://schemas.microsoft.com/office/drawing/2014/main" id="{728666DF-F2C5-E81A-F7F4-BACEEF84A606}"/>
                    </a:ext>
                  </a:extLst>
                </p14:cNvPr>
                <p14:cNvContentPartPr/>
                <p14:nvPr/>
              </p14:nvContentPartPr>
              <p14:xfrm>
                <a:off x="9994970" y="1214868"/>
                <a:ext cx="162000" cy="100080"/>
              </p14:xfrm>
            </p:contentPart>
          </mc:Choice>
          <mc:Fallback>
            <p:pic>
              <p:nvPicPr>
                <p:cNvPr id="81" name="Ink 80">
                  <a:extLst>
                    <a:ext uri="{FF2B5EF4-FFF2-40B4-BE49-F238E27FC236}">
                      <a16:creationId xmlns:a16="http://schemas.microsoft.com/office/drawing/2014/main" id="{728666DF-F2C5-E81A-F7F4-BACEEF84A606}"/>
                    </a:ext>
                  </a:extLst>
                </p:cNvPr>
                <p:cNvPicPr/>
                <p:nvPr/>
              </p:nvPicPr>
              <p:blipFill>
                <a:blip r:embed="rId284"/>
                <a:stretch>
                  <a:fillRect/>
                </a:stretch>
              </p:blipFill>
              <p:spPr>
                <a:xfrm>
                  <a:off x="9986330" y="1205868"/>
                  <a:ext cx="179640" cy="117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85">
              <p14:nvContentPartPr>
                <p14:cNvPr id="122" name="Ink 121">
                  <a:extLst>
                    <a:ext uri="{FF2B5EF4-FFF2-40B4-BE49-F238E27FC236}">
                      <a16:creationId xmlns:a16="http://schemas.microsoft.com/office/drawing/2014/main" id="{202C1AE8-B685-8481-29C8-A8ED219175AB}"/>
                    </a:ext>
                  </a:extLst>
                </p14:cNvPr>
                <p14:cNvContentPartPr/>
                <p14:nvPr/>
              </p14:nvContentPartPr>
              <p14:xfrm>
                <a:off x="9220610" y="3095868"/>
                <a:ext cx="306360" cy="196200"/>
              </p14:xfrm>
            </p:contentPart>
          </mc:Choice>
          <mc:Fallback>
            <p:pic>
              <p:nvPicPr>
                <p:cNvPr id="122" name="Ink 121">
                  <a:extLst>
                    <a:ext uri="{FF2B5EF4-FFF2-40B4-BE49-F238E27FC236}">
                      <a16:creationId xmlns:a16="http://schemas.microsoft.com/office/drawing/2014/main" id="{202C1AE8-B685-8481-29C8-A8ED219175AB}"/>
                    </a:ext>
                  </a:extLst>
                </p:cNvPr>
                <p:cNvPicPr/>
                <p:nvPr/>
              </p:nvPicPr>
              <p:blipFill>
                <a:blip r:embed="rId286"/>
                <a:stretch>
                  <a:fillRect/>
                </a:stretch>
              </p:blipFill>
              <p:spPr>
                <a:xfrm>
                  <a:off x="9211610" y="3087228"/>
                  <a:ext cx="324000" cy="213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87">
              <p14:nvContentPartPr>
                <p14:cNvPr id="123" name="Ink 122">
                  <a:extLst>
                    <a:ext uri="{FF2B5EF4-FFF2-40B4-BE49-F238E27FC236}">
                      <a16:creationId xmlns:a16="http://schemas.microsoft.com/office/drawing/2014/main" id="{7EA87C5D-B469-3E2D-2AB2-81C83AD0164E}"/>
                    </a:ext>
                  </a:extLst>
                </p14:cNvPr>
                <p14:cNvContentPartPr/>
                <p14:nvPr/>
              </p14:nvContentPartPr>
              <p14:xfrm>
                <a:off x="9478010" y="3155988"/>
                <a:ext cx="336240" cy="156600"/>
              </p14:xfrm>
            </p:contentPart>
          </mc:Choice>
          <mc:Fallback>
            <p:pic>
              <p:nvPicPr>
                <p:cNvPr id="123" name="Ink 122">
                  <a:extLst>
                    <a:ext uri="{FF2B5EF4-FFF2-40B4-BE49-F238E27FC236}">
                      <a16:creationId xmlns:a16="http://schemas.microsoft.com/office/drawing/2014/main" id="{7EA87C5D-B469-3E2D-2AB2-81C83AD0164E}"/>
                    </a:ext>
                  </a:extLst>
                </p:cNvPr>
                <p:cNvPicPr/>
                <p:nvPr/>
              </p:nvPicPr>
              <p:blipFill>
                <a:blip r:embed="rId288"/>
                <a:stretch>
                  <a:fillRect/>
                </a:stretch>
              </p:blipFill>
              <p:spPr>
                <a:xfrm>
                  <a:off x="9469370" y="3147348"/>
                  <a:ext cx="353880" cy="174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89">
              <p14:nvContentPartPr>
                <p14:cNvPr id="125" name="Ink 124">
                  <a:extLst>
                    <a:ext uri="{FF2B5EF4-FFF2-40B4-BE49-F238E27FC236}">
                      <a16:creationId xmlns:a16="http://schemas.microsoft.com/office/drawing/2014/main" id="{FE2D8B20-9DE2-7F36-4095-DD6BE5EE40E1}"/>
                    </a:ext>
                  </a:extLst>
                </p14:cNvPr>
                <p14:cNvContentPartPr/>
                <p14:nvPr/>
              </p14:nvContentPartPr>
              <p14:xfrm>
                <a:off x="10355690" y="3854388"/>
                <a:ext cx="961560" cy="600480"/>
              </p14:xfrm>
            </p:contentPart>
          </mc:Choice>
          <mc:Fallback>
            <p:pic>
              <p:nvPicPr>
                <p:cNvPr id="125" name="Ink 124">
                  <a:extLst>
                    <a:ext uri="{FF2B5EF4-FFF2-40B4-BE49-F238E27FC236}">
                      <a16:creationId xmlns:a16="http://schemas.microsoft.com/office/drawing/2014/main" id="{FE2D8B20-9DE2-7F36-4095-DD6BE5EE40E1}"/>
                    </a:ext>
                  </a:extLst>
                </p:cNvPr>
                <p:cNvPicPr/>
                <p:nvPr/>
              </p:nvPicPr>
              <p:blipFill>
                <a:blip r:embed="rId290"/>
                <a:stretch>
                  <a:fillRect/>
                </a:stretch>
              </p:blipFill>
              <p:spPr>
                <a:xfrm>
                  <a:off x="10346690" y="3845388"/>
                  <a:ext cx="979200" cy="618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91">
              <p14:nvContentPartPr>
                <p14:cNvPr id="126" name="Ink 125">
                  <a:extLst>
                    <a:ext uri="{FF2B5EF4-FFF2-40B4-BE49-F238E27FC236}">
                      <a16:creationId xmlns:a16="http://schemas.microsoft.com/office/drawing/2014/main" id="{B942CCCE-5BE7-C4D9-2B75-B17D6CE92814}"/>
                    </a:ext>
                  </a:extLst>
                </p14:cNvPr>
                <p14:cNvContentPartPr/>
                <p14:nvPr/>
              </p14:nvContentPartPr>
              <p14:xfrm>
                <a:off x="11463410" y="3864468"/>
                <a:ext cx="267840" cy="161640"/>
              </p14:xfrm>
            </p:contentPart>
          </mc:Choice>
          <mc:Fallback>
            <p:pic>
              <p:nvPicPr>
                <p:cNvPr id="126" name="Ink 125">
                  <a:extLst>
                    <a:ext uri="{FF2B5EF4-FFF2-40B4-BE49-F238E27FC236}">
                      <a16:creationId xmlns:a16="http://schemas.microsoft.com/office/drawing/2014/main" id="{B942CCCE-5BE7-C4D9-2B75-B17D6CE92814}"/>
                    </a:ext>
                  </a:extLst>
                </p:cNvPr>
                <p:cNvPicPr/>
                <p:nvPr/>
              </p:nvPicPr>
              <p:blipFill>
                <a:blip r:embed="rId292"/>
                <a:stretch>
                  <a:fillRect/>
                </a:stretch>
              </p:blipFill>
              <p:spPr>
                <a:xfrm>
                  <a:off x="11454770" y="3855468"/>
                  <a:ext cx="285480" cy="179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93">
              <p14:nvContentPartPr>
                <p14:cNvPr id="130" name="Ink 129">
                  <a:extLst>
                    <a:ext uri="{FF2B5EF4-FFF2-40B4-BE49-F238E27FC236}">
                      <a16:creationId xmlns:a16="http://schemas.microsoft.com/office/drawing/2014/main" id="{090F5CB1-14EB-46D0-5520-7A653E9CBA57}"/>
                    </a:ext>
                  </a:extLst>
                </p14:cNvPr>
                <p14:cNvContentPartPr/>
                <p14:nvPr/>
              </p14:nvContentPartPr>
              <p14:xfrm>
                <a:off x="10147610" y="4129428"/>
                <a:ext cx="78120" cy="185400"/>
              </p14:xfrm>
            </p:contentPart>
          </mc:Choice>
          <mc:Fallback>
            <p:pic>
              <p:nvPicPr>
                <p:cNvPr id="130" name="Ink 129">
                  <a:extLst>
                    <a:ext uri="{FF2B5EF4-FFF2-40B4-BE49-F238E27FC236}">
                      <a16:creationId xmlns:a16="http://schemas.microsoft.com/office/drawing/2014/main" id="{090F5CB1-14EB-46D0-5520-7A653E9CBA57}"/>
                    </a:ext>
                  </a:extLst>
                </p:cNvPr>
                <p:cNvPicPr/>
                <p:nvPr/>
              </p:nvPicPr>
              <p:blipFill>
                <a:blip r:embed="rId294"/>
                <a:stretch>
                  <a:fillRect/>
                </a:stretch>
              </p:blipFill>
              <p:spPr>
                <a:xfrm>
                  <a:off x="10138970" y="4120428"/>
                  <a:ext cx="95760" cy="203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95">
              <p14:nvContentPartPr>
                <p14:cNvPr id="131" name="Ink 130">
                  <a:extLst>
                    <a:ext uri="{FF2B5EF4-FFF2-40B4-BE49-F238E27FC236}">
                      <a16:creationId xmlns:a16="http://schemas.microsoft.com/office/drawing/2014/main" id="{FE05966A-AAA7-AAFC-50A0-A8A7B5B896B1}"/>
                    </a:ext>
                  </a:extLst>
                </p14:cNvPr>
                <p14:cNvContentPartPr/>
                <p14:nvPr/>
              </p14:nvContentPartPr>
              <p14:xfrm>
                <a:off x="10146530" y="4198188"/>
                <a:ext cx="212040" cy="110880"/>
              </p14:xfrm>
            </p:contentPart>
          </mc:Choice>
          <mc:Fallback>
            <p:pic>
              <p:nvPicPr>
                <p:cNvPr id="131" name="Ink 130">
                  <a:extLst>
                    <a:ext uri="{FF2B5EF4-FFF2-40B4-BE49-F238E27FC236}">
                      <a16:creationId xmlns:a16="http://schemas.microsoft.com/office/drawing/2014/main" id="{FE05966A-AAA7-AAFC-50A0-A8A7B5B896B1}"/>
                    </a:ext>
                  </a:extLst>
                </p:cNvPr>
                <p:cNvPicPr/>
                <p:nvPr/>
              </p:nvPicPr>
              <p:blipFill>
                <a:blip r:embed="rId296"/>
                <a:stretch>
                  <a:fillRect/>
                </a:stretch>
              </p:blipFill>
              <p:spPr>
                <a:xfrm>
                  <a:off x="10137890" y="4189188"/>
                  <a:ext cx="229680" cy="128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97">
              <p14:nvContentPartPr>
                <p14:cNvPr id="132" name="Ink 131">
                  <a:extLst>
                    <a:ext uri="{FF2B5EF4-FFF2-40B4-BE49-F238E27FC236}">
                      <a16:creationId xmlns:a16="http://schemas.microsoft.com/office/drawing/2014/main" id="{3A8F6EE7-4A68-62BA-5252-845522ACAA0E}"/>
                    </a:ext>
                  </a:extLst>
                </p14:cNvPr>
                <p14:cNvContentPartPr/>
                <p14:nvPr/>
              </p14:nvContentPartPr>
              <p14:xfrm>
                <a:off x="10372610" y="4071828"/>
                <a:ext cx="150480" cy="272160"/>
              </p14:xfrm>
            </p:contentPart>
          </mc:Choice>
          <mc:Fallback>
            <p:pic>
              <p:nvPicPr>
                <p:cNvPr id="132" name="Ink 131">
                  <a:extLst>
                    <a:ext uri="{FF2B5EF4-FFF2-40B4-BE49-F238E27FC236}">
                      <a16:creationId xmlns:a16="http://schemas.microsoft.com/office/drawing/2014/main" id="{3A8F6EE7-4A68-62BA-5252-845522ACAA0E}"/>
                    </a:ext>
                  </a:extLst>
                </p:cNvPr>
                <p:cNvPicPr/>
                <p:nvPr/>
              </p:nvPicPr>
              <p:blipFill>
                <a:blip r:embed="rId298"/>
                <a:stretch>
                  <a:fillRect/>
                </a:stretch>
              </p:blipFill>
              <p:spPr>
                <a:xfrm>
                  <a:off x="10363970" y="4063188"/>
                  <a:ext cx="168120" cy="289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99">
              <p14:nvContentPartPr>
                <p14:cNvPr id="133" name="Ink 132">
                  <a:extLst>
                    <a:ext uri="{FF2B5EF4-FFF2-40B4-BE49-F238E27FC236}">
                      <a16:creationId xmlns:a16="http://schemas.microsoft.com/office/drawing/2014/main" id="{D0C402B9-C43A-CF40-DFE3-1FE4ACCF84C2}"/>
                    </a:ext>
                  </a:extLst>
                </p14:cNvPr>
                <p14:cNvContentPartPr/>
                <p14:nvPr/>
              </p14:nvContentPartPr>
              <p14:xfrm>
                <a:off x="10549730" y="3981828"/>
                <a:ext cx="97200" cy="176040"/>
              </p14:xfrm>
            </p:contentPart>
          </mc:Choice>
          <mc:Fallback>
            <p:pic>
              <p:nvPicPr>
                <p:cNvPr id="133" name="Ink 132">
                  <a:extLst>
                    <a:ext uri="{FF2B5EF4-FFF2-40B4-BE49-F238E27FC236}">
                      <a16:creationId xmlns:a16="http://schemas.microsoft.com/office/drawing/2014/main" id="{D0C402B9-C43A-CF40-DFE3-1FE4ACCF84C2}"/>
                    </a:ext>
                  </a:extLst>
                </p:cNvPr>
                <p:cNvPicPr/>
                <p:nvPr/>
              </p:nvPicPr>
              <p:blipFill>
                <a:blip r:embed="rId300"/>
                <a:stretch>
                  <a:fillRect/>
                </a:stretch>
              </p:blipFill>
              <p:spPr>
                <a:xfrm>
                  <a:off x="10541090" y="3972828"/>
                  <a:ext cx="114840" cy="193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01">
              <p14:nvContentPartPr>
                <p14:cNvPr id="134" name="Ink 133">
                  <a:extLst>
                    <a:ext uri="{FF2B5EF4-FFF2-40B4-BE49-F238E27FC236}">
                      <a16:creationId xmlns:a16="http://schemas.microsoft.com/office/drawing/2014/main" id="{58623A37-67BF-26B7-FC52-D6ACBDBF59E2}"/>
                    </a:ext>
                  </a:extLst>
                </p14:cNvPr>
                <p14:cNvContentPartPr/>
                <p14:nvPr/>
              </p14:nvContentPartPr>
              <p14:xfrm>
                <a:off x="10353170" y="4227708"/>
                <a:ext cx="33480" cy="174240"/>
              </p14:xfrm>
            </p:contentPart>
          </mc:Choice>
          <mc:Fallback>
            <p:pic>
              <p:nvPicPr>
                <p:cNvPr id="134" name="Ink 133">
                  <a:extLst>
                    <a:ext uri="{FF2B5EF4-FFF2-40B4-BE49-F238E27FC236}">
                      <a16:creationId xmlns:a16="http://schemas.microsoft.com/office/drawing/2014/main" id="{58623A37-67BF-26B7-FC52-D6ACBDBF59E2}"/>
                    </a:ext>
                  </a:extLst>
                </p:cNvPr>
                <p:cNvPicPr/>
                <p:nvPr/>
              </p:nvPicPr>
              <p:blipFill>
                <a:blip r:embed="rId302"/>
                <a:stretch>
                  <a:fillRect/>
                </a:stretch>
              </p:blipFill>
              <p:spPr>
                <a:xfrm>
                  <a:off x="10344530" y="4219068"/>
                  <a:ext cx="51120" cy="191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03">
              <p14:nvContentPartPr>
                <p14:cNvPr id="137" name="Ink 136">
                  <a:extLst>
                    <a:ext uri="{FF2B5EF4-FFF2-40B4-BE49-F238E27FC236}">
                      <a16:creationId xmlns:a16="http://schemas.microsoft.com/office/drawing/2014/main" id="{553EAED2-592B-1744-DF96-6B4D8B06A941}"/>
                    </a:ext>
                  </a:extLst>
                </p14:cNvPr>
                <p14:cNvContentPartPr/>
                <p14:nvPr/>
              </p14:nvContentPartPr>
              <p14:xfrm>
                <a:off x="9830450" y="3451188"/>
                <a:ext cx="813960" cy="699840"/>
              </p14:xfrm>
            </p:contentPart>
          </mc:Choice>
          <mc:Fallback>
            <p:pic>
              <p:nvPicPr>
                <p:cNvPr id="137" name="Ink 136">
                  <a:extLst>
                    <a:ext uri="{FF2B5EF4-FFF2-40B4-BE49-F238E27FC236}">
                      <a16:creationId xmlns:a16="http://schemas.microsoft.com/office/drawing/2014/main" id="{553EAED2-592B-1744-DF96-6B4D8B06A941}"/>
                    </a:ext>
                  </a:extLst>
                </p:cNvPr>
                <p:cNvPicPr/>
                <p:nvPr/>
              </p:nvPicPr>
              <p:blipFill>
                <a:blip r:embed="rId304"/>
                <a:stretch>
                  <a:fillRect/>
                </a:stretch>
              </p:blipFill>
              <p:spPr>
                <a:xfrm>
                  <a:off x="9821810" y="3442188"/>
                  <a:ext cx="831600" cy="717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05">
              <p14:nvContentPartPr>
                <p14:cNvPr id="138" name="Ink 137">
                  <a:extLst>
                    <a:ext uri="{FF2B5EF4-FFF2-40B4-BE49-F238E27FC236}">
                      <a16:creationId xmlns:a16="http://schemas.microsoft.com/office/drawing/2014/main" id="{22B5807A-4FBF-B24E-3EEC-625E5C067E3B}"/>
                    </a:ext>
                  </a:extLst>
                </p14:cNvPr>
                <p14:cNvContentPartPr/>
                <p14:nvPr/>
              </p14:nvContentPartPr>
              <p14:xfrm>
                <a:off x="9908210" y="3588708"/>
                <a:ext cx="51840" cy="205200"/>
              </p14:xfrm>
            </p:contentPart>
          </mc:Choice>
          <mc:Fallback>
            <p:pic>
              <p:nvPicPr>
                <p:cNvPr id="138" name="Ink 137">
                  <a:extLst>
                    <a:ext uri="{FF2B5EF4-FFF2-40B4-BE49-F238E27FC236}">
                      <a16:creationId xmlns:a16="http://schemas.microsoft.com/office/drawing/2014/main" id="{22B5807A-4FBF-B24E-3EEC-625E5C067E3B}"/>
                    </a:ext>
                  </a:extLst>
                </p:cNvPr>
                <p:cNvPicPr/>
                <p:nvPr/>
              </p:nvPicPr>
              <p:blipFill>
                <a:blip r:embed="rId306"/>
                <a:stretch>
                  <a:fillRect/>
                </a:stretch>
              </p:blipFill>
              <p:spPr>
                <a:xfrm>
                  <a:off x="9899210" y="3579708"/>
                  <a:ext cx="69480" cy="222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07">
              <p14:nvContentPartPr>
                <p14:cNvPr id="139" name="Ink 138">
                  <a:extLst>
                    <a:ext uri="{FF2B5EF4-FFF2-40B4-BE49-F238E27FC236}">
                      <a16:creationId xmlns:a16="http://schemas.microsoft.com/office/drawing/2014/main" id="{26F3C5FB-9646-D745-EA1C-971A0EE31CB7}"/>
                    </a:ext>
                  </a:extLst>
                </p14:cNvPr>
                <p14:cNvContentPartPr/>
                <p14:nvPr/>
              </p14:nvContentPartPr>
              <p14:xfrm>
                <a:off x="9881210" y="3568908"/>
                <a:ext cx="288360" cy="201600"/>
              </p14:xfrm>
            </p:contentPart>
          </mc:Choice>
          <mc:Fallback>
            <p:pic>
              <p:nvPicPr>
                <p:cNvPr id="139" name="Ink 138">
                  <a:extLst>
                    <a:ext uri="{FF2B5EF4-FFF2-40B4-BE49-F238E27FC236}">
                      <a16:creationId xmlns:a16="http://schemas.microsoft.com/office/drawing/2014/main" id="{26F3C5FB-9646-D745-EA1C-971A0EE31CB7}"/>
                    </a:ext>
                  </a:extLst>
                </p:cNvPr>
                <p:cNvPicPr/>
                <p:nvPr/>
              </p:nvPicPr>
              <p:blipFill>
                <a:blip r:embed="rId308"/>
                <a:stretch>
                  <a:fillRect/>
                </a:stretch>
              </p:blipFill>
              <p:spPr>
                <a:xfrm>
                  <a:off x="9872570" y="3560268"/>
                  <a:ext cx="306000" cy="219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09">
              <p14:nvContentPartPr>
                <p14:cNvPr id="140" name="Ink 139">
                  <a:extLst>
                    <a:ext uri="{FF2B5EF4-FFF2-40B4-BE49-F238E27FC236}">
                      <a16:creationId xmlns:a16="http://schemas.microsoft.com/office/drawing/2014/main" id="{24B797BF-2020-CC5E-893F-D44F29B935B3}"/>
                    </a:ext>
                  </a:extLst>
                </p14:cNvPr>
                <p14:cNvContentPartPr/>
                <p14:nvPr/>
              </p14:nvContentPartPr>
              <p14:xfrm>
                <a:off x="10146530" y="3522828"/>
                <a:ext cx="137520" cy="144000"/>
              </p14:xfrm>
            </p:contentPart>
          </mc:Choice>
          <mc:Fallback>
            <p:pic>
              <p:nvPicPr>
                <p:cNvPr id="140" name="Ink 139">
                  <a:extLst>
                    <a:ext uri="{FF2B5EF4-FFF2-40B4-BE49-F238E27FC236}">
                      <a16:creationId xmlns:a16="http://schemas.microsoft.com/office/drawing/2014/main" id="{24B797BF-2020-CC5E-893F-D44F29B935B3}"/>
                    </a:ext>
                  </a:extLst>
                </p:cNvPr>
                <p:cNvPicPr/>
                <p:nvPr/>
              </p:nvPicPr>
              <p:blipFill>
                <a:blip r:embed="rId310"/>
                <a:stretch>
                  <a:fillRect/>
                </a:stretch>
              </p:blipFill>
              <p:spPr>
                <a:xfrm>
                  <a:off x="10137890" y="3513828"/>
                  <a:ext cx="155160" cy="161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11">
              <p14:nvContentPartPr>
                <p14:cNvPr id="141" name="Ink 140">
                  <a:extLst>
                    <a:ext uri="{FF2B5EF4-FFF2-40B4-BE49-F238E27FC236}">
                      <a16:creationId xmlns:a16="http://schemas.microsoft.com/office/drawing/2014/main" id="{FE8EE309-C318-24ED-30B6-F9CD34DFE643}"/>
                    </a:ext>
                  </a:extLst>
                </p14:cNvPr>
                <p14:cNvContentPartPr/>
                <p14:nvPr/>
              </p14:nvContentPartPr>
              <p14:xfrm>
                <a:off x="10146530" y="3297828"/>
                <a:ext cx="114840" cy="35640"/>
              </p14:xfrm>
            </p:contentPart>
          </mc:Choice>
          <mc:Fallback>
            <p:pic>
              <p:nvPicPr>
                <p:cNvPr id="141" name="Ink 140">
                  <a:extLst>
                    <a:ext uri="{FF2B5EF4-FFF2-40B4-BE49-F238E27FC236}">
                      <a16:creationId xmlns:a16="http://schemas.microsoft.com/office/drawing/2014/main" id="{FE8EE309-C318-24ED-30B6-F9CD34DFE643}"/>
                    </a:ext>
                  </a:extLst>
                </p:cNvPr>
                <p:cNvPicPr/>
                <p:nvPr/>
              </p:nvPicPr>
              <p:blipFill>
                <a:blip r:embed="rId312"/>
                <a:stretch>
                  <a:fillRect/>
                </a:stretch>
              </p:blipFill>
              <p:spPr>
                <a:xfrm>
                  <a:off x="10137890" y="3288828"/>
                  <a:ext cx="132480" cy="53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13">
              <p14:nvContentPartPr>
                <p14:cNvPr id="143" name="Ink 142">
                  <a:extLst>
                    <a:ext uri="{FF2B5EF4-FFF2-40B4-BE49-F238E27FC236}">
                      <a16:creationId xmlns:a16="http://schemas.microsoft.com/office/drawing/2014/main" id="{3A0072A7-9E9E-72BF-4FFE-32A2C1DF0F5D}"/>
                    </a:ext>
                  </a:extLst>
                </p14:cNvPr>
                <p14:cNvContentPartPr/>
                <p14:nvPr/>
              </p14:nvContentPartPr>
              <p14:xfrm>
                <a:off x="10225370" y="3244548"/>
                <a:ext cx="77040" cy="200520"/>
              </p14:xfrm>
            </p:contentPart>
          </mc:Choice>
          <mc:Fallback>
            <p:pic>
              <p:nvPicPr>
                <p:cNvPr id="143" name="Ink 142">
                  <a:extLst>
                    <a:ext uri="{FF2B5EF4-FFF2-40B4-BE49-F238E27FC236}">
                      <a16:creationId xmlns:a16="http://schemas.microsoft.com/office/drawing/2014/main" id="{3A0072A7-9E9E-72BF-4FFE-32A2C1DF0F5D}"/>
                    </a:ext>
                  </a:extLst>
                </p:cNvPr>
                <p:cNvPicPr/>
                <p:nvPr/>
              </p:nvPicPr>
              <p:blipFill>
                <a:blip r:embed="rId314"/>
                <a:stretch>
                  <a:fillRect/>
                </a:stretch>
              </p:blipFill>
              <p:spPr>
                <a:xfrm>
                  <a:off x="10216730" y="3235548"/>
                  <a:ext cx="94680" cy="218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15">
              <p14:nvContentPartPr>
                <p14:cNvPr id="144" name="Ink 143">
                  <a:extLst>
                    <a:ext uri="{FF2B5EF4-FFF2-40B4-BE49-F238E27FC236}">
                      <a16:creationId xmlns:a16="http://schemas.microsoft.com/office/drawing/2014/main" id="{198C4F9E-102F-77BF-EB8B-D53AB097B697}"/>
                    </a:ext>
                  </a:extLst>
                </p14:cNvPr>
                <p14:cNvContentPartPr/>
                <p14:nvPr/>
              </p14:nvContentPartPr>
              <p14:xfrm>
                <a:off x="10250210" y="3274068"/>
                <a:ext cx="83880" cy="40680"/>
              </p14:xfrm>
            </p:contentPart>
          </mc:Choice>
          <mc:Fallback>
            <p:pic>
              <p:nvPicPr>
                <p:cNvPr id="144" name="Ink 143">
                  <a:extLst>
                    <a:ext uri="{FF2B5EF4-FFF2-40B4-BE49-F238E27FC236}">
                      <a16:creationId xmlns:a16="http://schemas.microsoft.com/office/drawing/2014/main" id="{198C4F9E-102F-77BF-EB8B-D53AB097B697}"/>
                    </a:ext>
                  </a:extLst>
                </p:cNvPr>
                <p:cNvPicPr/>
                <p:nvPr/>
              </p:nvPicPr>
              <p:blipFill>
                <a:blip r:embed="rId316"/>
                <a:stretch>
                  <a:fillRect/>
                </a:stretch>
              </p:blipFill>
              <p:spPr>
                <a:xfrm>
                  <a:off x="10241570" y="3265428"/>
                  <a:ext cx="101520" cy="58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17">
              <p14:nvContentPartPr>
                <p14:cNvPr id="145" name="Ink 144">
                  <a:extLst>
                    <a:ext uri="{FF2B5EF4-FFF2-40B4-BE49-F238E27FC236}">
                      <a16:creationId xmlns:a16="http://schemas.microsoft.com/office/drawing/2014/main" id="{FA89CDC1-CD7E-AC0D-7E8B-AEA96DD8103B}"/>
                    </a:ext>
                  </a:extLst>
                </p14:cNvPr>
                <p14:cNvContentPartPr/>
                <p14:nvPr/>
              </p14:nvContentPartPr>
              <p14:xfrm>
                <a:off x="10921970" y="3952308"/>
                <a:ext cx="2160" cy="360"/>
              </p14:xfrm>
            </p:contentPart>
          </mc:Choice>
          <mc:Fallback>
            <p:pic>
              <p:nvPicPr>
                <p:cNvPr id="145" name="Ink 144">
                  <a:extLst>
                    <a:ext uri="{FF2B5EF4-FFF2-40B4-BE49-F238E27FC236}">
                      <a16:creationId xmlns:a16="http://schemas.microsoft.com/office/drawing/2014/main" id="{FA89CDC1-CD7E-AC0D-7E8B-AEA96DD8103B}"/>
                    </a:ext>
                  </a:extLst>
                </p:cNvPr>
                <p:cNvPicPr/>
                <p:nvPr/>
              </p:nvPicPr>
              <p:blipFill>
                <a:blip r:embed="rId318"/>
                <a:stretch>
                  <a:fillRect/>
                </a:stretch>
              </p:blipFill>
              <p:spPr>
                <a:xfrm>
                  <a:off x="10912970" y="3943668"/>
                  <a:ext cx="19800" cy="18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19">
              <p14:nvContentPartPr>
                <p14:cNvPr id="146" name="Ink 145">
                  <a:extLst>
                    <a:ext uri="{FF2B5EF4-FFF2-40B4-BE49-F238E27FC236}">
                      <a16:creationId xmlns:a16="http://schemas.microsoft.com/office/drawing/2014/main" id="{02BFB4B4-FFD2-C244-F731-5EEF7A9B977D}"/>
                    </a:ext>
                  </a:extLst>
                </p14:cNvPr>
                <p14:cNvContentPartPr/>
                <p14:nvPr/>
              </p14:nvContentPartPr>
              <p14:xfrm>
                <a:off x="10488530" y="4377108"/>
                <a:ext cx="11520" cy="18000"/>
              </p14:xfrm>
            </p:contentPart>
          </mc:Choice>
          <mc:Fallback>
            <p:pic>
              <p:nvPicPr>
                <p:cNvPr id="146" name="Ink 145">
                  <a:extLst>
                    <a:ext uri="{FF2B5EF4-FFF2-40B4-BE49-F238E27FC236}">
                      <a16:creationId xmlns:a16="http://schemas.microsoft.com/office/drawing/2014/main" id="{02BFB4B4-FFD2-C244-F731-5EEF7A9B977D}"/>
                    </a:ext>
                  </a:extLst>
                </p:cNvPr>
                <p:cNvPicPr/>
                <p:nvPr/>
              </p:nvPicPr>
              <p:blipFill>
                <a:blip r:embed="rId320"/>
                <a:stretch>
                  <a:fillRect/>
                </a:stretch>
              </p:blipFill>
              <p:spPr>
                <a:xfrm>
                  <a:off x="10479890" y="4368468"/>
                  <a:ext cx="29160" cy="35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21">
              <p14:nvContentPartPr>
                <p14:cNvPr id="147" name="Ink 146">
                  <a:extLst>
                    <a:ext uri="{FF2B5EF4-FFF2-40B4-BE49-F238E27FC236}">
                      <a16:creationId xmlns:a16="http://schemas.microsoft.com/office/drawing/2014/main" id="{C4BA9DB9-5CA9-7EDE-304B-EEE83128A067}"/>
                    </a:ext>
                  </a:extLst>
                </p14:cNvPr>
                <p14:cNvContentPartPr/>
                <p14:nvPr/>
              </p14:nvContentPartPr>
              <p14:xfrm>
                <a:off x="10520570" y="3913428"/>
                <a:ext cx="257400" cy="511200"/>
              </p14:xfrm>
            </p:contentPart>
          </mc:Choice>
          <mc:Fallback>
            <p:pic>
              <p:nvPicPr>
                <p:cNvPr id="147" name="Ink 146">
                  <a:extLst>
                    <a:ext uri="{FF2B5EF4-FFF2-40B4-BE49-F238E27FC236}">
                      <a16:creationId xmlns:a16="http://schemas.microsoft.com/office/drawing/2014/main" id="{C4BA9DB9-5CA9-7EDE-304B-EEE83128A067}"/>
                    </a:ext>
                  </a:extLst>
                </p:cNvPr>
                <p:cNvPicPr/>
                <p:nvPr/>
              </p:nvPicPr>
              <p:blipFill>
                <a:blip r:embed="rId322"/>
                <a:stretch>
                  <a:fillRect/>
                </a:stretch>
              </p:blipFill>
              <p:spPr>
                <a:xfrm>
                  <a:off x="10511570" y="3904428"/>
                  <a:ext cx="275040" cy="528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23">
              <p14:nvContentPartPr>
                <p14:cNvPr id="148" name="Ink 147">
                  <a:extLst>
                    <a:ext uri="{FF2B5EF4-FFF2-40B4-BE49-F238E27FC236}">
                      <a16:creationId xmlns:a16="http://schemas.microsoft.com/office/drawing/2014/main" id="{7431973C-09A9-BA99-827F-CF2E2097D83A}"/>
                    </a:ext>
                  </a:extLst>
                </p14:cNvPr>
                <p14:cNvContentPartPr/>
                <p14:nvPr/>
              </p14:nvContentPartPr>
              <p14:xfrm>
                <a:off x="10500410" y="3923148"/>
                <a:ext cx="275760" cy="491760"/>
              </p14:xfrm>
            </p:contentPart>
          </mc:Choice>
          <mc:Fallback>
            <p:pic>
              <p:nvPicPr>
                <p:cNvPr id="148" name="Ink 147">
                  <a:extLst>
                    <a:ext uri="{FF2B5EF4-FFF2-40B4-BE49-F238E27FC236}">
                      <a16:creationId xmlns:a16="http://schemas.microsoft.com/office/drawing/2014/main" id="{7431973C-09A9-BA99-827F-CF2E2097D83A}"/>
                    </a:ext>
                  </a:extLst>
                </p:cNvPr>
                <p:cNvPicPr/>
                <p:nvPr/>
              </p:nvPicPr>
              <p:blipFill>
                <a:blip r:embed="rId324"/>
                <a:stretch>
                  <a:fillRect/>
                </a:stretch>
              </p:blipFill>
              <p:spPr>
                <a:xfrm>
                  <a:off x="10491770" y="3914148"/>
                  <a:ext cx="293400" cy="509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25">
              <p14:nvContentPartPr>
                <p14:cNvPr id="149" name="Ink 148">
                  <a:extLst>
                    <a:ext uri="{FF2B5EF4-FFF2-40B4-BE49-F238E27FC236}">
                      <a16:creationId xmlns:a16="http://schemas.microsoft.com/office/drawing/2014/main" id="{643488F0-4F82-8197-7EA5-D9BB8FFE426F}"/>
                    </a:ext>
                  </a:extLst>
                </p14:cNvPr>
                <p14:cNvContentPartPr/>
                <p14:nvPr/>
              </p14:nvContentPartPr>
              <p14:xfrm>
                <a:off x="10746650" y="3824508"/>
                <a:ext cx="2160" cy="360"/>
              </p14:xfrm>
            </p:contentPart>
          </mc:Choice>
          <mc:Fallback>
            <p:pic>
              <p:nvPicPr>
                <p:cNvPr id="149" name="Ink 148">
                  <a:extLst>
                    <a:ext uri="{FF2B5EF4-FFF2-40B4-BE49-F238E27FC236}">
                      <a16:creationId xmlns:a16="http://schemas.microsoft.com/office/drawing/2014/main" id="{643488F0-4F82-8197-7EA5-D9BB8FFE426F}"/>
                    </a:ext>
                  </a:extLst>
                </p:cNvPr>
                <p:cNvPicPr/>
                <p:nvPr/>
              </p:nvPicPr>
              <p:blipFill>
                <a:blip r:embed="rId318"/>
                <a:stretch>
                  <a:fillRect/>
                </a:stretch>
              </p:blipFill>
              <p:spPr>
                <a:xfrm>
                  <a:off x="10738010" y="3815868"/>
                  <a:ext cx="19800" cy="18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26">
              <p14:nvContentPartPr>
                <p14:cNvPr id="150" name="Ink 149">
                  <a:extLst>
                    <a:ext uri="{FF2B5EF4-FFF2-40B4-BE49-F238E27FC236}">
                      <a16:creationId xmlns:a16="http://schemas.microsoft.com/office/drawing/2014/main" id="{1CFDA245-084D-5EFF-3E94-C4635060EEB8}"/>
                    </a:ext>
                  </a:extLst>
                </p14:cNvPr>
                <p14:cNvContentPartPr/>
                <p14:nvPr/>
              </p14:nvContentPartPr>
              <p14:xfrm>
                <a:off x="10530290" y="3932868"/>
                <a:ext cx="315000" cy="521640"/>
              </p14:xfrm>
            </p:contentPart>
          </mc:Choice>
          <mc:Fallback>
            <p:pic>
              <p:nvPicPr>
                <p:cNvPr id="150" name="Ink 149">
                  <a:extLst>
                    <a:ext uri="{FF2B5EF4-FFF2-40B4-BE49-F238E27FC236}">
                      <a16:creationId xmlns:a16="http://schemas.microsoft.com/office/drawing/2014/main" id="{1CFDA245-084D-5EFF-3E94-C4635060EEB8}"/>
                    </a:ext>
                  </a:extLst>
                </p:cNvPr>
                <p:cNvPicPr/>
                <p:nvPr/>
              </p:nvPicPr>
              <p:blipFill>
                <a:blip r:embed="rId327"/>
                <a:stretch>
                  <a:fillRect/>
                </a:stretch>
              </p:blipFill>
              <p:spPr>
                <a:xfrm>
                  <a:off x="10521290" y="3923868"/>
                  <a:ext cx="332640" cy="539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28">
              <p14:nvContentPartPr>
                <p14:cNvPr id="151" name="Ink 150">
                  <a:extLst>
                    <a:ext uri="{FF2B5EF4-FFF2-40B4-BE49-F238E27FC236}">
                      <a16:creationId xmlns:a16="http://schemas.microsoft.com/office/drawing/2014/main" id="{B68E380F-A243-EB64-8AB8-20639380039D}"/>
                    </a:ext>
                  </a:extLst>
                </p14:cNvPr>
                <p14:cNvContentPartPr/>
                <p14:nvPr/>
              </p14:nvContentPartPr>
              <p14:xfrm>
                <a:off x="10520570" y="4522908"/>
                <a:ext cx="10080" cy="4680"/>
              </p14:xfrm>
            </p:contentPart>
          </mc:Choice>
          <mc:Fallback>
            <p:pic>
              <p:nvPicPr>
                <p:cNvPr id="151" name="Ink 150">
                  <a:extLst>
                    <a:ext uri="{FF2B5EF4-FFF2-40B4-BE49-F238E27FC236}">
                      <a16:creationId xmlns:a16="http://schemas.microsoft.com/office/drawing/2014/main" id="{B68E380F-A243-EB64-8AB8-20639380039D}"/>
                    </a:ext>
                  </a:extLst>
                </p:cNvPr>
                <p:cNvPicPr/>
                <p:nvPr/>
              </p:nvPicPr>
              <p:blipFill>
                <a:blip r:embed="rId329"/>
                <a:stretch>
                  <a:fillRect/>
                </a:stretch>
              </p:blipFill>
              <p:spPr>
                <a:xfrm>
                  <a:off x="10511570" y="4513908"/>
                  <a:ext cx="27720" cy="22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30">
              <p14:nvContentPartPr>
                <p14:cNvPr id="152" name="Ink 151">
                  <a:extLst>
                    <a:ext uri="{FF2B5EF4-FFF2-40B4-BE49-F238E27FC236}">
                      <a16:creationId xmlns:a16="http://schemas.microsoft.com/office/drawing/2014/main" id="{62F43790-960D-7E53-C7C2-DF402340DF0B}"/>
                    </a:ext>
                  </a:extLst>
                </p14:cNvPr>
                <p14:cNvContentPartPr/>
                <p14:nvPr/>
              </p14:nvContentPartPr>
              <p14:xfrm>
                <a:off x="10864730" y="4021068"/>
                <a:ext cx="360" cy="360"/>
              </p14:xfrm>
            </p:contentPart>
          </mc:Choice>
          <mc:Fallback>
            <p:pic>
              <p:nvPicPr>
                <p:cNvPr id="152" name="Ink 151">
                  <a:extLst>
                    <a:ext uri="{FF2B5EF4-FFF2-40B4-BE49-F238E27FC236}">
                      <a16:creationId xmlns:a16="http://schemas.microsoft.com/office/drawing/2014/main" id="{62F43790-960D-7E53-C7C2-DF402340DF0B}"/>
                    </a:ext>
                  </a:extLst>
                </p:cNvPr>
                <p:cNvPicPr/>
                <p:nvPr/>
              </p:nvPicPr>
              <p:blipFill>
                <a:blip r:embed="rId270"/>
                <a:stretch>
                  <a:fillRect/>
                </a:stretch>
              </p:blipFill>
              <p:spPr>
                <a:xfrm>
                  <a:off x="10855730" y="4012068"/>
                  <a:ext cx="18000" cy="18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31">
              <p14:nvContentPartPr>
                <p14:cNvPr id="153" name="Ink 152">
                  <a:extLst>
                    <a:ext uri="{FF2B5EF4-FFF2-40B4-BE49-F238E27FC236}">
                      <a16:creationId xmlns:a16="http://schemas.microsoft.com/office/drawing/2014/main" id="{788CEF67-D777-0148-CA3D-F57194F3CB29}"/>
                    </a:ext>
                  </a:extLst>
                </p14:cNvPr>
                <p14:cNvContentPartPr/>
                <p14:nvPr/>
              </p14:nvContentPartPr>
              <p14:xfrm>
                <a:off x="10636130" y="4424268"/>
                <a:ext cx="7920" cy="24480"/>
              </p14:xfrm>
            </p:contentPart>
          </mc:Choice>
          <mc:Fallback>
            <p:pic>
              <p:nvPicPr>
                <p:cNvPr id="153" name="Ink 152">
                  <a:extLst>
                    <a:ext uri="{FF2B5EF4-FFF2-40B4-BE49-F238E27FC236}">
                      <a16:creationId xmlns:a16="http://schemas.microsoft.com/office/drawing/2014/main" id="{788CEF67-D777-0148-CA3D-F57194F3CB29}"/>
                    </a:ext>
                  </a:extLst>
                </p:cNvPr>
                <p:cNvPicPr/>
                <p:nvPr/>
              </p:nvPicPr>
              <p:blipFill>
                <a:blip r:embed="rId332"/>
                <a:stretch>
                  <a:fillRect/>
                </a:stretch>
              </p:blipFill>
              <p:spPr>
                <a:xfrm>
                  <a:off x="10627490" y="4415268"/>
                  <a:ext cx="25560" cy="42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33">
              <p14:nvContentPartPr>
                <p14:cNvPr id="185" name="Ink 184">
                  <a:extLst>
                    <a:ext uri="{FF2B5EF4-FFF2-40B4-BE49-F238E27FC236}">
                      <a16:creationId xmlns:a16="http://schemas.microsoft.com/office/drawing/2014/main" id="{900C28F4-29A9-C52E-AB7B-A47D4875B590}"/>
                    </a:ext>
                  </a:extLst>
                </p14:cNvPr>
                <p14:cNvContentPartPr/>
                <p14:nvPr/>
              </p14:nvContentPartPr>
              <p14:xfrm>
                <a:off x="10146170" y="6094308"/>
                <a:ext cx="228960" cy="426240"/>
              </p14:xfrm>
            </p:contentPart>
          </mc:Choice>
          <mc:Fallback>
            <p:pic>
              <p:nvPicPr>
                <p:cNvPr id="185" name="Ink 184">
                  <a:extLst>
                    <a:ext uri="{FF2B5EF4-FFF2-40B4-BE49-F238E27FC236}">
                      <a16:creationId xmlns:a16="http://schemas.microsoft.com/office/drawing/2014/main" id="{900C28F4-29A9-C52E-AB7B-A47D4875B590}"/>
                    </a:ext>
                  </a:extLst>
                </p:cNvPr>
                <p:cNvPicPr/>
                <p:nvPr/>
              </p:nvPicPr>
              <p:blipFill>
                <a:blip r:embed="rId334"/>
                <a:stretch>
                  <a:fillRect/>
                </a:stretch>
              </p:blipFill>
              <p:spPr>
                <a:xfrm>
                  <a:off x="10137530" y="6085668"/>
                  <a:ext cx="246600" cy="443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35">
              <p14:nvContentPartPr>
                <p14:cNvPr id="187" name="Ink 186">
                  <a:extLst>
                    <a:ext uri="{FF2B5EF4-FFF2-40B4-BE49-F238E27FC236}">
                      <a16:creationId xmlns:a16="http://schemas.microsoft.com/office/drawing/2014/main" id="{CF3D13FB-B757-B9FB-00AC-0C348D325128}"/>
                    </a:ext>
                  </a:extLst>
                </p14:cNvPr>
                <p14:cNvContentPartPr/>
                <p14:nvPr/>
              </p14:nvContentPartPr>
              <p14:xfrm>
                <a:off x="10412210" y="6334428"/>
                <a:ext cx="244800" cy="131760"/>
              </p14:xfrm>
            </p:contentPart>
          </mc:Choice>
          <mc:Fallback>
            <p:pic>
              <p:nvPicPr>
                <p:cNvPr id="187" name="Ink 186">
                  <a:extLst>
                    <a:ext uri="{FF2B5EF4-FFF2-40B4-BE49-F238E27FC236}">
                      <a16:creationId xmlns:a16="http://schemas.microsoft.com/office/drawing/2014/main" id="{CF3D13FB-B757-B9FB-00AC-0C348D325128}"/>
                    </a:ext>
                  </a:extLst>
                </p:cNvPr>
                <p:cNvPicPr/>
                <p:nvPr/>
              </p:nvPicPr>
              <p:blipFill>
                <a:blip r:embed="rId336"/>
                <a:stretch>
                  <a:fillRect/>
                </a:stretch>
              </p:blipFill>
              <p:spPr>
                <a:xfrm>
                  <a:off x="10403570" y="6325788"/>
                  <a:ext cx="262440" cy="149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37">
              <p14:nvContentPartPr>
                <p14:cNvPr id="127" name="Ink 126">
                  <a:extLst>
                    <a:ext uri="{FF2B5EF4-FFF2-40B4-BE49-F238E27FC236}">
                      <a16:creationId xmlns:a16="http://schemas.microsoft.com/office/drawing/2014/main" id="{3229DFBB-81A9-A20E-10A8-D7D759FE7B19}"/>
                    </a:ext>
                  </a:extLst>
                </p14:cNvPr>
                <p14:cNvContentPartPr/>
                <p14:nvPr/>
              </p14:nvContentPartPr>
              <p14:xfrm>
                <a:off x="10718930" y="4640628"/>
                <a:ext cx="301680" cy="122040"/>
              </p14:xfrm>
            </p:contentPart>
          </mc:Choice>
          <mc:Fallback>
            <p:pic>
              <p:nvPicPr>
                <p:cNvPr id="127" name="Ink 126">
                  <a:extLst>
                    <a:ext uri="{FF2B5EF4-FFF2-40B4-BE49-F238E27FC236}">
                      <a16:creationId xmlns:a16="http://schemas.microsoft.com/office/drawing/2014/main" id="{3229DFBB-81A9-A20E-10A8-D7D759FE7B19}"/>
                    </a:ext>
                  </a:extLst>
                </p:cNvPr>
                <p:cNvPicPr/>
                <p:nvPr/>
              </p:nvPicPr>
              <p:blipFill>
                <a:blip r:embed="rId338"/>
                <a:stretch>
                  <a:fillRect/>
                </a:stretch>
              </p:blipFill>
              <p:spPr>
                <a:xfrm>
                  <a:off x="10709930" y="4631988"/>
                  <a:ext cx="319320" cy="139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39">
              <p14:nvContentPartPr>
                <p14:cNvPr id="129" name="Ink 128">
                  <a:extLst>
                    <a:ext uri="{FF2B5EF4-FFF2-40B4-BE49-F238E27FC236}">
                      <a16:creationId xmlns:a16="http://schemas.microsoft.com/office/drawing/2014/main" id="{33BAC870-BF12-B160-86B7-DD4653A2342A}"/>
                    </a:ext>
                  </a:extLst>
                </p14:cNvPr>
                <p14:cNvContentPartPr/>
                <p14:nvPr/>
              </p14:nvContentPartPr>
              <p14:xfrm>
                <a:off x="11074250" y="4680228"/>
                <a:ext cx="251280" cy="96840"/>
              </p14:xfrm>
            </p:contentPart>
          </mc:Choice>
          <mc:Fallback>
            <p:pic>
              <p:nvPicPr>
                <p:cNvPr id="129" name="Ink 128">
                  <a:extLst>
                    <a:ext uri="{FF2B5EF4-FFF2-40B4-BE49-F238E27FC236}">
                      <a16:creationId xmlns:a16="http://schemas.microsoft.com/office/drawing/2014/main" id="{33BAC870-BF12-B160-86B7-DD4653A2342A}"/>
                    </a:ext>
                  </a:extLst>
                </p:cNvPr>
                <p:cNvPicPr/>
                <p:nvPr/>
              </p:nvPicPr>
              <p:blipFill>
                <a:blip r:embed="rId340"/>
                <a:stretch>
                  <a:fillRect/>
                </a:stretch>
              </p:blipFill>
              <p:spPr>
                <a:xfrm>
                  <a:off x="11065610" y="4671228"/>
                  <a:ext cx="268920" cy="114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41">
              <p14:nvContentPartPr>
                <p14:cNvPr id="181" name="Ink 180">
                  <a:extLst>
                    <a:ext uri="{FF2B5EF4-FFF2-40B4-BE49-F238E27FC236}">
                      <a16:creationId xmlns:a16="http://schemas.microsoft.com/office/drawing/2014/main" id="{552F4CAF-067B-85A2-5791-56000E4501B5}"/>
                    </a:ext>
                  </a:extLst>
                </p14:cNvPr>
                <p14:cNvContentPartPr/>
                <p14:nvPr/>
              </p14:nvContentPartPr>
              <p14:xfrm>
                <a:off x="10008650" y="5053908"/>
                <a:ext cx="905400" cy="934200"/>
              </p14:xfrm>
            </p:contentPart>
          </mc:Choice>
          <mc:Fallback>
            <p:pic>
              <p:nvPicPr>
                <p:cNvPr id="181" name="Ink 180">
                  <a:extLst>
                    <a:ext uri="{FF2B5EF4-FFF2-40B4-BE49-F238E27FC236}">
                      <a16:creationId xmlns:a16="http://schemas.microsoft.com/office/drawing/2014/main" id="{552F4CAF-067B-85A2-5791-56000E4501B5}"/>
                    </a:ext>
                  </a:extLst>
                </p:cNvPr>
                <p:cNvPicPr/>
                <p:nvPr/>
              </p:nvPicPr>
              <p:blipFill>
                <a:blip r:embed="rId342"/>
                <a:stretch>
                  <a:fillRect/>
                </a:stretch>
              </p:blipFill>
              <p:spPr>
                <a:xfrm>
                  <a:off x="9999650" y="5044908"/>
                  <a:ext cx="923040" cy="951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43">
              <p14:nvContentPartPr>
                <p14:cNvPr id="182" name="Ink 181">
                  <a:extLst>
                    <a:ext uri="{FF2B5EF4-FFF2-40B4-BE49-F238E27FC236}">
                      <a16:creationId xmlns:a16="http://schemas.microsoft.com/office/drawing/2014/main" id="{F0547004-A3E6-3D8C-6819-FDA2BE27077D}"/>
                    </a:ext>
                  </a:extLst>
                </p14:cNvPr>
                <p14:cNvContentPartPr/>
                <p14:nvPr/>
              </p14:nvContentPartPr>
              <p14:xfrm>
                <a:off x="10982810" y="5024028"/>
                <a:ext cx="136440" cy="99360"/>
              </p14:xfrm>
            </p:contentPart>
          </mc:Choice>
          <mc:Fallback>
            <p:pic>
              <p:nvPicPr>
                <p:cNvPr id="182" name="Ink 181">
                  <a:extLst>
                    <a:ext uri="{FF2B5EF4-FFF2-40B4-BE49-F238E27FC236}">
                      <a16:creationId xmlns:a16="http://schemas.microsoft.com/office/drawing/2014/main" id="{F0547004-A3E6-3D8C-6819-FDA2BE27077D}"/>
                    </a:ext>
                  </a:extLst>
                </p:cNvPr>
                <p:cNvPicPr/>
                <p:nvPr/>
              </p:nvPicPr>
              <p:blipFill>
                <a:blip r:embed="rId344"/>
                <a:stretch>
                  <a:fillRect/>
                </a:stretch>
              </p:blipFill>
              <p:spPr>
                <a:xfrm>
                  <a:off x="10973810" y="5015028"/>
                  <a:ext cx="154080" cy="117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45">
              <p14:nvContentPartPr>
                <p14:cNvPr id="183" name="Ink 182">
                  <a:extLst>
                    <a:ext uri="{FF2B5EF4-FFF2-40B4-BE49-F238E27FC236}">
                      <a16:creationId xmlns:a16="http://schemas.microsoft.com/office/drawing/2014/main" id="{57406EF6-FDDA-85B1-1646-E4F8308509CF}"/>
                    </a:ext>
                  </a:extLst>
                </p14:cNvPr>
                <p14:cNvContentPartPr/>
                <p14:nvPr/>
              </p14:nvContentPartPr>
              <p14:xfrm>
                <a:off x="10658090" y="5562948"/>
                <a:ext cx="254880" cy="93240"/>
              </p14:xfrm>
            </p:contentPart>
          </mc:Choice>
          <mc:Fallback>
            <p:pic>
              <p:nvPicPr>
                <p:cNvPr id="183" name="Ink 182">
                  <a:extLst>
                    <a:ext uri="{FF2B5EF4-FFF2-40B4-BE49-F238E27FC236}">
                      <a16:creationId xmlns:a16="http://schemas.microsoft.com/office/drawing/2014/main" id="{57406EF6-FDDA-85B1-1646-E4F8308509CF}"/>
                    </a:ext>
                  </a:extLst>
                </p:cNvPr>
                <p:cNvPicPr/>
                <p:nvPr/>
              </p:nvPicPr>
              <p:blipFill>
                <a:blip r:embed="rId346"/>
                <a:stretch>
                  <a:fillRect/>
                </a:stretch>
              </p:blipFill>
              <p:spPr>
                <a:xfrm>
                  <a:off x="10649090" y="5553948"/>
                  <a:ext cx="272520" cy="110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47">
              <p14:nvContentPartPr>
                <p14:cNvPr id="184" name="Ink 183">
                  <a:extLst>
                    <a:ext uri="{FF2B5EF4-FFF2-40B4-BE49-F238E27FC236}">
                      <a16:creationId xmlns:a16="http://schemas.microsoft.com/office/drawing/2014/main" id="{5B3EC262-5F96-2D05-228D-0539FC032DBA}"/>
                    </a:ext>
                  </a:extLst>
                </p14:cNvPr>
                <p14:cNvContentPartPr/>
                <p14:nvPr/>
              </p14:nvContentPartPr>
              <p14:xfrm>
                <a:off x="10913330" y="5529828"/>
                <a:ext cx="239040" cy="93240"/>
              </p14:xfrm>
            </p:contentPart>
          </mc:Choice>
          <mc:Fallback>
            <p:pic>
              <p:nvPicPr>
                <p:cNvPr id="184" name="Ink 183">
                  <a:extLst>
                    <a:ext uri="{FF2B5EF4-FFF2-40B4-BE49-F238E27FC236}">
                      <a16:creationId xmlns:a16="http://schemas.microsoft.com/office/drawing/2014/main" id="{5B3EC262-5F96-2D05-228D-0539FC032DBA}"/>
                    </a:ext>
                  </a:extLst>
                </p:cNvPr>
                <p:cNvPicPr/>
                <p:nvPr/>
              </p:nvPicPr>
              <p:blipFill>
                <a:blip r:embed="rId348"/>
                <a:stretch>
                  <a:fillRect/>
                </a:stretch>
              </p:blipFill>
              <p:spPr>
                <a:xfrm>
                  <a:off x="10904690" y="5521188"/>
                  <a:ext cx="256680" cy="110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49">
              <p14:nvContentPartPr>
                <p14:cNvPr id="189" name="Ink 188">
                  <a:extLst>
                    <a:ext uri="{FF2B5EF4-FFF2-40B4-BE49-F238E27FC236}">
                      <a16:creationId xmlns:a16="http://schemas.microsoft.com/office/drawing/2014/main" id="{B7B246E8-9064-D959-3B60-3F7EF188CE81}"/>
                    </a:ext>
                  </a:extLst>
                </p14:cNvPr>
                <p14:cNvContentPartPr/>
                <p14:nvPr/>
              </p14:nvContentPartPr>
              <p14:xfrm>
                <a:off x="9807050" y="4926108"/>
                <a:ext cx="516960" cy="824400"/>
              </p14:xfrm>
            </p:contentPart>
          </mc:Choice>
          <mc:Fallback>
            <p:pic>
              <p:nvPicPr>
                <p:cNvPr id="189" name="Ink 188">
                  <a:extLst>
                    <a:ext uri="{FF2B5EF4-FFF2-40B4-BE49-F238E27FC236}">
                      <a16:creationId xmlns:a16="http://schemas.microsoft.com/office/drawing/2014/main" id="{B7B246E8-9064-D959-3B60-3F7EF188CE81}"/>
                    </a:ext>
                  </a:extLst>
                </p:cNvPr>
                <p:cNvPicPr/>
                <p:nvPr/>
              </p:nvPicPr>
              <p:blipFill>
                <a:blip r:embed="rId350"/>
                <a:stretch>
                  <a:fillRect/>
                </a:stretch>
              </p:blipFill>
              <p:spPr>
                <a:xfrm>
                  <a:off x="9798050" y="4917108"/>
                  <a:ext cx="534600" cy="842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51">
              <p14:nvContentPartPr>
                <p14:cNvPr id="190" name="Ink 189">
                  <a:extLst>
                    <a:ext uri="{FF2B5EF4-FFF2-40B4-BE49-F238E27FC236}">
                      <a16:creationId xmlns:a16="http://schemas.microsoft.com/office/drawing/2014/main" id="{D0DC0637-B991-9340-1182-19998615D17E}"/>
                    </a:ext>
                  </a:extLst>
                </p14:cNvPr>
                <p14:cNvContentPartPr/>
                <p14:nvPr/>
              </p14:nvContentPartPr>
              <p14:xfrm>
                <a:off x="9703010" y="5043828"/>
                <a:ext cx="51120" cy="154080"/>
              </p14:xfrm>
            </p:contentPart>
          </mc:Choice>
          <mc:Fallback>
            <p:pic>
              <p:nvPicPr>
                <p:cNvPr id="190" name="Ink 189">
                  <a:extLst>
                    <a:ext uri="{FF2B5EF4-FFF2-40B4-BE49-F238E27FC236}">
                      <a16:creationId xmlns:a16="http://schemas.microsoft.com/office/drawing/2014/main" id="{D0DC0637-B991-9340-1182-19998615D17E}"/>
                    </a:ext>
                  </a:extLst>
                </p:cNvPr>
                <p:cNvPicPr/>
                <p:nvPr/>
              </p:nvPicPr>
              <p:blipFill>
                <a:blip r:embed="rId352"/>
                <a:stretch>
                  <a:fillRect/>
                </a:stretch>
              </p:blipFill>
              <p:spPr>
                <a:xfrm>
                  <a:off x="9694010" y="5035188"/>
                  <a:ext cx="68760" cy="171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53">
              <p14:nvContentPartPr>
                <p14:cNvPr id="191" name="Ink 190">
                  <a:extLst>
                    <a:ext uri="{FF2B5EF4-FFF2-40B4-BE49-F238E27FC236}">
                      <a16:creationId xmlns:a16="http://schemas.microsoft.com/office/drawing/2014/main" id="{86425A5C-7433-ADEF-0B1B-91738A16A8EB}"/>
                    </a:ext>
                  </a:extLst>
                </p14:cNvPr>
                <p14:cNvContentPartPr/>
                <p14:nvPr/>
              </p14:nvContentPartPr>
              <p14:xfrm>
                <a:off x="9655130" y="5004588"/>
                <a:ext cx="303120" cy="216360"/>
              </p14:xfrm>
            </p:contentPart>
          </mc:Choice>
          <mc:Fallback>
            <p:pic>
              <p:nvPicPr>
                <p:cNvPr id="191" name="Ink 190">
                  <a:extLst>
                    <a:ext uri="{FF2B5EF4-FFF2-40B4-BE49-F238E27FC236}">
                      <a16:creationId xmlns:a16="http://schemas.microsoft.com/office/drawing/2014/main" id="{86425A5C-7433-ADEF-0B1B-91738A16A8EB}"/>
                    </a:ext>
                  </a:extLst>
                </p:cNvPr>
                <p:cNvPicPr/>
                <p:nvPr/>
              </p:nvPicPr>
              <p:blipFill>
                <a:blip r:embed="rId354"/>
                <a:stretch>
                  <a:fillRect/>
                </a:stretch>
              </p:blipFill>
              <p:spPr>
                <a:xfrm>
                  <a:off x="9646130" y="4995588"/>
                  <a:ext cx="320760" cy="234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55">
              <p14:nvContentPartPr>
                <p14:cNvPr id="192" name="Ink 191">
                  <a:extLst>
                    <a:ext uri="{FF2B5EF4-FFF2-40B4-BE49-F238E27FC236}">
                      <a16:creationId xmlns:a16="http://schemas.microsoft.com/office/drawing/2014/main" id="{F27EF8C5-32FA-0840-E3FD-D486F1259C59}"/>
                    </a:ext>
                  </a:extLst>
                </p14:cNvPr>
                <p14:cNvContentPartPr/>
                <p14:nvPr/>
              </p14:nvContentPartPr>
              <p14:xfrm>
                <a:off x="9969410" y="4755468"/>
                <a:ext cx="139320" cy="326160"/>
              </p14:xfrm>
            </p:contentPart>
          </mc:Choice>
          <mc:Fallback>
            <p:pic>
              <p:nvPicPr>
                <p:cNvPr id="192" name="Ink 191">
                  <a:extLst>
                    <a:ext uri="{FF2B5EF4-FFF2-40B4-BE49-F238E27FC236}">
                      <a16:creationId xmlns:a16="http://schemas.microsoft.com/office/drawing/2014/main" id="{F27EF8C5-32FA-0840-E3FD-D486F1259C59}"/>
                    </a:ext>
                  </a:extLst>
                </p:cNvPr>
                <p:cNvPicPr/>
                <p:nvPr/>
              </p:nvPicPr>
              <p:blipFill>
                <a:blip r:embed="rId356"/>
                <a:stretch>
                  <a:fillRect/>
                </a:stretch>
              </p:blipFill>
              <p:spPr>
                <a:xfrm>
                  <a:off x="9960770" y="4746828"/>
                  <a:ext cx="156960" cy="343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57">
              <p14:nvContentPartPr>
                <p14:cNvPr id="193" name="Ink 192">
                  <a:extLst>
                    <a:ext uri="{FF2B5EF4-FFF2-40B4-BE49-F238E27FC236}">
                      <a16:creationId xmlns:a16="http://schemas.microsoft.com/office/drawing/2014/main" id="{D39293FA-E3D0-D451-B21E-FD11301E30DB}"/>
                    </a:ext>
                  </a:extLst>
                </p14:cNvPr>
                <p14:cNvContentPartPr/>
                <p14:nvPr/>
              </p14:nvContentPartPr>
              <p14:xfrm>
                <a:off x="9959690" y="4728828"/>
                <a:ext cx="90720" cy="172440"/>
              </p14:xfrm>
            </p:contentPart>
          </mc:Choice>
          <mc:Fallback>
            <p:pic>
              <p:nvPicPr>
                <p:cNvPr id="193" name="Ink 192">
                  <a:extLst>
                    <a:ext uri="{FF2B5EF4-FFF2-40B4-BE49-F238E27FC236}">
                      <a16:creationId xmlns:a16="http://schemas.microsoft.com/office/drawing/2014/main" id="{D39293FA-E3D0-D451-B21E-FD11301E30DB}"/>
                    </a:ext>
                  </a:extLst>
                </p:cNvPr>
                <p:cNvPicPr/>
                <p:nvPr/>
              </p:nvPicPr>
              <p:blipFill>
                <a:blip r:embed="rId358"/>
                <a:stretch>
                  <a:fillRect/>
                </a:stretch>
              </p:blipFill>
              <p:spPr>
                <a:xfrm>
                  <a:off x="9951050" y="4720188"/>
                  <a:ext cx="108360" cy="190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59">
              <p14:nvContentPartPr>
                <p14:cNvPr id="230" name="Ink 229">
                  <a:extLst>
                    <a:ext uri="{FF2B5EF4-FFF2-40B4-BE49-F238E27FC236}">
                      <a16:creationId xmlns:a16="http://schemas.microsoft.com/office/drawing/2014/main" id="{9CFDE35B-4F1D-F3E6-5156-3EDF52756B74}"/>
                    </a:ext>
                  </a:extLst>
                </p14:cNvPr>
                <p14:cNvContentPartPr/>
                <p14:nvPr/>
              </p14:nvContentPartPr>
              <p14:xfrm>
                <a:off x="9249050" y="2605188"/>
                <a:ext cx="682200" cy="3933720"/>
              </p14:xfrm>
            </p:contentPart>
          </mc:Choice>
          <mc:Fallback>
            <p:pic>
              <p:nvPicPr>
                <p:cNvPr id="230" name="Ink 229">
                  <a:extLst>
                    <a:ext uri="{FF2B5EF4-FFF2-40B4-BE49-F238E27FC236}">
                      <a16:creationId xmlns:a16="http://schemas.microsoft.com/office/drawing/2014/main" id="{9CFDE35B-4F1D-F3E6-5156-3EDF52756B74}"/>
                    </a:ext>
                  </a:extLst>
                </p:cNvPr>
                <p:cNvPicPr/>
                <p:nvPr/>
              </p:nvPicPr>
              <p:blipFill>
                <a:blip r:embed="rId360"/>
                <a:stretch>
                  <a:fillRect/>
                </a:stretch>
              </p:blipFill>
              <p:spPr>
                <a:xfrm>
                  <a:off x="9240050" y="2596548"/>
                  <a:ext cx="699840" cy="3951360"/>
                </a:xfrm>
                <a:prstGeom prst="rect">
                  <a:avLst/>
                </a:prstGeom>
              </p:spPr>
            </p:pic>
          </mc:Fallback>
        </mc:AlternateContent>
      </p:grpSp>
    </p:spTree>
    <p:extLst>
      <p:ext uri="{BB962C8B-B14F-4D97-AF65-F5344CB8AC3E}">
        <p14:creationId xmlns:p14="http://schemas.microsoft.com/office/powerpoint/2010/main" val="180429793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4370AD9-0E86-B112-418B-762FDEFF208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57F305FE-042F-01B9-3406-65DDC4EA73D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21" y="0"/>
            <a:ext cx="12189957" cy="685800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C489BA33-CBF3-B178-3D27-44264EA284E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124086" y="5626501"/>
            <a:ext cx="1066892" cy="1231499"/>
          </a:xfrm>
          <a:prstGeom prst="rect">
            <a:avLst/>
          </a:prstGeom>
        </p:spPr>
      </p:pic>
      <mc:AlternateContent xmlns:mc="http://schemas.openxmlformats.org/markup-compatibility/2006">
        <mc:Choice xmlns:p14="http://schemas.microsoft.com/office/powerpoint/2010/main" Requires="p14">
          <p:contentPart p14:bwMode="auto" r:id="rId4">
            <p14:nvContentPartPr>
              <p14:cNvPr id="2" name="Ink 1">
                <a:extLst>
                  <a:ext uri="{FF2B5EF4-FFF2-40B4-BE49-F238E27FC236}">
                    <a16:creationId xmlns:a16="http://schemas.microsoft.com/office/drawing/2014/main" id="{D7F58538-69A9-06B7-2057-82F771EBA9E3}"/>
                  </a:ext>
                </a:extLst>
              </p14:cNvPr>
              <p14:cNvContentPartPr/>
              <p14:nvPr/>
            </p14:nvContentPartPr>
            <p14:xfrm>
              <a:off x="195770" y="720948"/>
              <a:ext cx="1263240" cy="290160"/>
            </p14:xfrm>
          </p:contentPart>
        </mc:Choice>
        <mc:Fallback>
          <p:pic>
            <p:nvPicPr>
              <p:cNvPr id="2" name="Ink 1">
                <a:extLst>
                  <a:ext uri="{FF2B5EF4-FFF2-40B4-BE49-F238E27FC236}">
                    <a16:creationId xmlns:a16="http://schemas.microsoft.com/office/drawing/2014/main" id="{D7F58538-69A9-06B7-2057-82F771EBA9E3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86770" y="712308"/>
                <a:ext cx="1280880" cy="307800"/>
              </a:xfrm>
              <a:prstGeom prst="rect">
                <a:avLst/>
              </a:prstGeom>
            </p:spPr>
          </p:pic>
        </mc:Fallback>
      </mc:AlternateContent>
      <p:grpSp>
        <p:nvGrpSpPr>
          <p:cNvPr id="30" name="Group 29">
            <a:extLst>
              <a:ext uri="{FF2B5EF4-FFF2-40B4-BE49-F238E27FC236}">
                <a16:creationId xmlns:a16="http://schemas.microsoft.com/office/drawing/2014/main" id="{76A6A660-DE0D-5C63-C628-5450B975C985}"/>
              </a:ext>
            </a:extLst>
          </p:cNvPr>
          <p:cNvGrpSpPr/>
          <p:nvPr/>
        </p:nvGrpSpPr>
        <p:grpSpPr>
          <a:xfrm>
            <a:off x="9847370" y="1293348"/>
            <a:ext cx="1686600" cy="2852640"/>
            <a:chOff x="9847370" y="1293348"/>
            <a:chExt cx="1686600" cy="28526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6">
              <p14:nvContentPartPr>
                <p14:cNvPr id="5" name="Ink 4">
                  <a:extLst>
                    <a:ext uri="{FF2B5EF4-FFF2-40B4-BE49-F238E27FC236}">
                      <a16:creationId xmlns:a16="http://schemas.microsoft.com/office/drawing/2014/main" id="{25AB5C44-AE25-E4C0-E830-650A475CA286}"/>
                    </a:ext>
                  </a:extLst>
                </p14:cNvPr>
                <p14:cNvContentPartPr/>
                <p14:nvPr/>
              </p14:nvContentPartPr>
              <p14:xfrm>
                <a:off x="10021970" y="1377588"/>
                <a:ext cx="187560" cy="764640"/>
              </p14:xfrm>
            </p:contentPart>
          </mc:Choice>
          <mc:Fallback>
            <p:pic>
              <p:nvPicPr>
                <p:cNvPr id="5" name="Ink 4">
                  <a:extLst>
                    <a:ext uri="{FF2B5EF4-FFF2-40B4-BE49-F238E27FC236}">
                      <a16:creationId xmlns:a16="http://schemas.microsoft.com/office/drawing/2014/main" id="{25AB5C44-AE25-E4C0-E830-650A475CA286}"/>
                    </a:ext>
                  </a:extLst>
                </p:cNvPr>
                <p:cNvPicPr/>
                <p:nvPr/>
              </p:nvPicPr>
              <p:blipFill>
                <a:blip r:embed="rId7"/>
                <a:stretch>
                  <a:fillRect/>
                </a:stretch>
              </p:blipFill>
              <p:spPr>
                <a:xfrm>
                  <a:off x="10013330" y="1368588"/>
                  <a:ext cx="205200" cy="782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">
              <p14:nvContentPartPr>
                <p14:cNvPr id="6" name="Ink 5">
                  <a:extLst>
                    <a:ext uri="{FF2B5EF4-FFF2-40B4-BE49-F238E27FC236}">
                      <a16:creationId xmlns:a16="http://schemas.microsoft.com/office/drawing/2014/main" id="{B76DC2DD-0F0B-ED43-0303-22AB91DEF553}"/>
                    </a:ext>
                  </a:extLst>
                </p14:cNvPr>
                <p14:cNvContentPartPr/>
                <p14:nvPr/>
              </p14:nvContentPartPr>
              <p14:xfrm>
                <a:off x="9979850" y="1293348"/>
                <a:ext cx="1327680" cy="919800"/>
              </p14:xfrm>
            </p:contentPart>
          </mc:Choice>
          <mc:Fallback>
            <p:pic>
              <p:nvPicPr>
                <p:cNvPr id="6" name="Ink 5">
                  <a:extLst>
                    <a:ext uri="{FF2B5EF4-FFF2-40B4-BE49-F238E27FC236}">
                      <a16:creationId xmlns:a16="http://schemas.microsoft.com/office/drawing/2014/main" id="{B76DC2DD-0F0B-ED43-0303-22AB91DEF553}"/>
                    </a:ext>
                  </a:extLst>
                </p:cNvPr>
                <p:cNvPicPr/>
                <p:nvPr/>
              </p:nvPicPr>
              <p:blipFill>
                <a:blip r:embed="rId9"/>
                <a:stretch>
                  <a:fillRect/>
                </a:stretch>
              </p:blipFill>
              <p:spPr>
                <a:xfrm>
                  <a:off x="9970850" y="1284708"/>
                  <a:ext cx="1345320" cy="937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">
              <p14:nvContentPartPr>
                <p14:cNvPr id="8" name="Ink 7">
                  <a:extLst>
                    <a:ext uri="{FF2B5EF4-FFF2-40B4-BE49-F238E27FC236}">
                      <a16:creationId xmlns:a16="http://schemas.microsoft.com/office/drawing/2014/main" id="{9850B9ED-FBF8-4AEE-1D72-A5E3FD758284}"/>
                    </a:ext>
                  </a:extLst>
                </p14:cNvPr>
                <p14:cNvContentPartPr/>
                <p14:nvPr/>
              </p14:nvContentPartPr>
              <p14:xfrm>
                <a:off x="10097930" y="2074188"/>
                <a:ext cx="126000" cy="284400"/>
              </p14:xfrm>
            </p:contentPart>
          </mc:Choice>
          <mc:Fallback>
            <p:pic>
              <p:nvPicPr>
                <p:cNvPr id="8" name="Ink 7">
                  <a:extLst>
                    <a:ext uri="{FF2B5EF4-FFF2-40B4-BE49-F238E27FC236}">
                      <a16:creationId xmlns:a16="http://schemas.microsoft.com/office/drawing/2014/main" id="{9850B9ED-FBF8-4AEE-1D72-A5E3FD758284}"/>
                    </a:ext>
                  </a:extLst>
                </p:cNvPr>
                <p:cNvPicPr/>
                <p:nvPr/>
              </p:nvPicPr>
              <p:blipFill>
                <a:blip r:embed="rId11"/>
                <a:stretch>
                  <a:fillRect/>
                </a:stretch>
              </p:blipFill>
              <p:spPr>
                <a:xfrm>
                  <a:off x="10088930" y="2065548"/>
                  <a:ext cx="143640" cy="302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">
              <p14:nvContentPartPr>
                <p14:cNvPr id="9" name="Ink 8">
                  <a:extLst>
                    <a:ext uri="{FF2B5EF4-FFF2-40B4-BE49-F238E27FC236}">
                      <a16:creationId xmlns:a16="http://schemas.microsoft.com/office/drawing/2014/main" id="{501AE393-1B6B-51D8-B58F-A8A67955DB72}"/>
                    </a:ext>
                  </a:extLst>
                </p14:cNvPr>
                <p14:cNvContentPartPr/>
                <p14:nvPr/>
              </p14:nvContentPartPr>
              <p14:xfrm>
                <a:off x="10083170" y="1936308"/>
                <a:ext cx="93240" cy="315360"/>
              </p14:xfrm>
            </p:contentPart>
          </mc:Choice>
          <mc:Fallback>
            <p:pic>
              <p:nvPicPr>
                <p:cNvPr id="9" name="Ink 8">
                  <a:extLst>
                    <a:ext uri="{FF2B5EF4-FFF2-40B4-BE49-F238E27FC236}">
                      <a16:creationId xmlns:a16="http://schemas.microsoft.com/office/drawing/2014/main" id="{501AE393-1B6B-51D8-B58F-A8A67955DB72}"/>
                    </a:ext>
                  </a:extLst>
                </p:cNvPr>
                <p:cNvPicPr/>
                <p:nvPr/>
              </p:nvPicPr>
              <p:blipFill>
                <a:blip r:embed="rId13"/>
                <a:stretch>
                  <a:fillRect/>
                </a:stretch>
              </p:blipFill>
              <p:spPr>
                <a:xfrm>
                  <a:off x="10074530" y="1927308"/>
                  <a:ext cx="110880" cy="333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">
              <p14:nvContentPartPr>
                <p14:cNvPr id="11" name="Ink 10">
                  <a:extLst>
                    <a:ext uri="{FF2B5EF4-FFF2-40B4-BE49-F238E27FC236}">
                      <a16:creationId xmlns:a16="http://schemas.microsoft.com/office/drawing/2014/main" id="{B9292D95-247A-630F-BA08-2EB40A16F344}"/>
                    </a:ext>
                  </a:extLst>
                </p14:cNvPr>
                <p14:cNvContentPartPr/>
                <p14:nvPr/>
              </p14:nvContentPartPr>
              <p14:xfrm>
                <a:off x="10628570" y="1939548"/>
                <a:ext cx="305640" cy="806040"/>
              </p14:xfrm>
            </p:contentPart>
          </mc:Choice>
          <mc:Fallback>
            <p:pic>
              <p:nvPicPr>
                <p:cNvPr id="11" name="Ink 10">
                  <a:extLst>
                    <a:ext uri="{FF2B5EF4-FFF2-40B4-BE49-F238E27FC236}">
                      <a16:creationId xmlns:a16="http://schemas.microsoft.com/office/drawing/2014/main" id="{B9292D95-247A-630F-BA08-2EB40A16F344}"/>
                    </a:ext>
                  </a:extLst>
                </p:cNvPr>
                <p:cNvPicPr/>
                <p:nvPr/>
              </p:nvPicPr>
              <p:blipFill>
                <a:blip r:embed="rId15"/>
                <a:stretch>
                  <a:fillRect/>
                </a:stretch>
              </p:blipFill>
              <p:spPr>
                <a:xfrm>
                  <a:off x="10619930" y="1930908"/>
                  <a:ext cx="323280" cy="823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6">
              <p14:nvContentPartPr>
                <p14:cNvPr id="13" name="Ink 12">
                  <a:extLst>
                    <a:ext uri="{FF2B5EF4-FFF2-40B4-BE49-F238E27FC236}">
                      <a16:creationId xmlns:a16="http://schemas.microsoft.com/office/drawing/2014/main" id="{2DFF2C63-62EB-41C3-3376-936FDF1E7759}"/>
                    </a:ext>
                  </a:extLst>
                </p14:cNvPr>
                <p14:cNvContentPartPr/>
                <p14:nvPr/>
              </p14:nvContentPartPr>
              <p14:xfrm>
                <a:off x="9847370" y="2916228"/>
                <a:ext cx="118440" cy="197280"/>
              </p14:xfrm>
            </p:contentPart>
          </mc:Choice>
          <mc:Fallback>
            <p:pic>
              <p:nvPicPr>
                <p:cNvPr id="13" name="Ink 12">
                  <a:extLst>
                    <a:ext uri="{FF2B5EF4-FFF2-40B4-BE49-F238E27FC236}">
                      <a16:creationId xmlns:a16="http://schemas.microsoft.com/office/drawing/2014/main" id="{2DFF2C63-62EB-41C3-3376-936FDF1E7759}"/>
                    </a:ext>
                  </a:extLst>
                </p:cNvPr>
                <p:cNvPicPr/>
                <p:nvPr/>
              </p:nvPicPr>
              <p:blipFill>
                <a:blip r:embed="rId17"/>
                <a:stretch>
                  <a:fillRect/>
                </a:stretch>
              </p:blipFill>
              <p:spPr>
                <a:xfrm>
                  <a:off x="9838370" y="2907588"/>
                  <a:ext cx="136080" cy="214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8">
              <p14:nvContentPartPr>
                <p14:cNvPr id="14" name="Ink 13">
                  <a:extLst>
                    <a:ext uri="{FF2B5EF4-FFF2-40B4-BE49-F238E27FC236}">
                      <a16:creationId xmlns:a16="http://schemas.microsoft.com/office/drawing/2014/main" id="{9D9FE00C-8318-2EED-2403-C35450313727}"/>
                    </a:ext>
                  </a:extLst>
                </p14:cNvPr>
                <p14:cNvContentPartPr/>
                <p14:nvPr/>
              </p14:nvContentPartPr>
              <p14:xfrm>
                <a:off x="10037450" y="2901828"/>
                <a:ext cx="126000" cy="177480"/>
              </p14:xfrm>
            </p:contentPart>
          </mc:Choice>
          <mc:Fallback>
            <p:pic>
              <p:nvPicPr>
                <p:cNvPr id="14" name="Ink 13">
                  <a:extLst>
                    <a:ext uri="{FF2B5EF4-FFF2-40B4-BE49-F238E27FC236}">
                      <a16:creationId xmlns:a16="http://schemas.microsoft.com/office/drawing/2014/main" id="{9D9FE00C-8318-2EED-2403-C35450313727}"/>
                    </a:ext>
                  </a:extLst>
                </p:cNvPr>
                <p:cNvPicPr/>
                <p:nvPr/>
              </p:nvPicPr>
              <p:blipFill>
                <a:blip r:embed="rId19"/>
                <a:stretch>
                  <a:fillRect/>
                </a:stretch>
              </p:blipFill>
              <p:spPr>
                <a:xfrm>
                  <a:off x="10028810" y="2893188"/>
                  <a:ext cx="143640" cy="195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0">
              <p14:nvContentPartPr>
                <p14:cNvPr id="16" name="Ink 15">
                  <a:extLst>
                    <a:ext uri="{FF2B5EF4-FFF2-40B4-BE49-F238E27FC236}">
                      <a16:creationId xmlns:a16="http://schemas.microsoft.com/office/drawing/2014/main" id="{ED3802D5-C5D4-4525-B4F1-ACA5CFC14A92}"/>
                    </a:ext>
                  </a:extLst>
                </p14:cNvPr>
                <p14:cNvContentPartPr/>
                <p14:nvPr/>
              </p14:nvContentPartPr>
              <p14:xfrm>
                <a:off x="10402490" y="2919828"/>
                <a:ext cx="366480" cy="141840"/>
              </p14:xfrm>
            </p:contentPart>
          </mc:Choice>
          <mc:Fallback>
            <p:pic>
              <p:nvPicPr>
                <p:cNvPr id="16" name="Ink 15">
                  <a:extLst>
                    <a:ext uri="{FF2B5EF4-FFF2-40B4-BE49-F238E27FC236}">
                      <a16:creationId xmlns:a16="http://schemas.microsoft.com/office/drawing/2014/main" id="{ED3802D5-C5D4-4525-B4F1-ACA5CFC14A92}"/>
                    </a:ext>
                  </a:extLst>
                </p:cNvPr>
                <p:cNvPicPr/>
                <p:nvPr/>
              </p:nvPicPr>
              <p:blipFill>
                <a:blip r:embed="rId21"/>
                <a:stretch>
                  <a:fillRect/>
                </a:stretch>
              </p:blipFill>
              <p:spPr>
                <a:xfrm>
                  <a:off x="10393850" y="2910828"/>
                  <a:ext cx="384120" cy="159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2">
              <p14:nvContentPartPr>
                <p14:cNvPr id="17" name="Ink 16">
                  <a:extLst>
                    <a:ext uri="{FF2B5EF4-FFF2-40B4-BE49-F238E27FC236}">
                      <a16:creationId xmlns:a16="http://schemas.microsoft.com/office/drawing/2014/main" id="{BC8528DC-D292-F07A-AB3D-E5EA67A32CD7}"/>
                    </a:ext>
                  </a:extLst>
                </p14:cNvPr>
                <p14:cNvContentPartPr/>
                <p14:nvPr/>
              </p14:nvContentPartPr>
              <p14:xfrm>
                <a:off x="10549730" y="2611668"/>
                <a:ext cx="155520" cy="92520"/>
              </p14:xfrm>
            </p:contentPart>
          </mc:Choice>
          <mc:Fallback>
            <p:pic>
              <p:nvPicPr>
                <p:cNvPr id="17" name="Ink 16">
                  <a:extLst>
                    <a:ext uri="{FF2B5EF4-FFF2-40B4-BE49-F238E27FC236}">
                      <a16:creationId xmlns:a16="http://schemas.microsoft.com/office/drawing/2014/main" id="{BC8528DC-D292-F07A-AB3D-E5EA67A32CD7}"/>
                    </a:ext>
                  </a:extLst>
                </p:cNvPr>
                <p:cNvPicPr/>
                <p:nvPr/>
              </p:nvPicPr>
              <p:blipFill>
                <a:blip r:embed="rId23"/>
                <a:stretch>
                  <a:fillRect/>
                </a:stretch>
              </p:blipFill>
              <p:spPr>
                <a:xfrm>
                  <a:off x="10541090" y="2603028"/>
                  <a:ext cx="173160" cy="110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4">
              <p14:nvContentPartPr>
                <p14:cNvPr id="18" name="Ink 17">
                  <a:extLst>
                    <a:ext uri="{FF2B5EF4-FFF2-40B4-BE49-F238E27FC236}">
                      <a16:creationId xmlns:a16="http://schemas.microsoft.com/office/drawing/2014/main" id="{77A83139-9E69-B7BF-AAC4-5CC16C51A1B6}"/>
                    </a:ext>
                  </a:extLst>
                </p14:cNvPr>
                <p14:cNvContentPartPr/>
                <p14:nvPr/>
              </p14:nvContentPartPr>
              <p14:xfrm>
                <a:off x="10568450" y="2628228"/>
                <a:ext cx="218880" cy="169920"/>
              </p14:xfrm>
            </p:contentPart>
          </mc:Choice>
          <mc:Fallback>
            <p:pic>
              <p:nvPicPr>
                <p:cNvPr id="18" name="Ink 17">
                  <a:extLst>
                    <a:ext uri="{FF2B5EF4-FFF2-40B4-BE49-F238E27FC236}">
                      <a16:creationId xmlns:a16="http://schemas.microsoft.com/office/drawing/2014/main" id="{77A83139-9E69-B7BF-AAC4-5CC16C51A1B6}"/>
                    </a:ext>
                  </a:extLst>
                </p:cNvPr>
                <p:cNvPicPr/>
                <p:nvPr/>
              </p:nvPicPr>
              <p:blipFill>
                <a:blip r:embed="rId25"/>
                <a:stretch>
                  <a:fillRect/>
                </a:stretch>
              </p:blipFill>
              <p:spPr>
                <a:xfrm>
                  <a:off x="10559450" y="2619588"/>
                  <a:ext cx="236520" cy="187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6">
              <p14:nvContentPartPr>
                <p14:cNvPr id="27" name="Ink 26">
                  <a:extLst>
                    <a:ext uri="{FF2B5EF4-FFF2-40B4-BE49-F238E27FC236}">
                      <a16:creationId xmlns:a16="http://schemas.microsoft.com/office/drawing/2014/main" id="{2E147901-9BE3-5DE2-926F-E8E86EAE4134}"/>
                    </a:ext>
                  </a:extLst>
                </p14:cNvPr>
                <p14:cNvContentPartPr/>
                <p14:nvPr/>
              </p14:nvContentPartPr>
              <p14:xfrm>
                <a:off x="10441010" y="2448588"/>
                <a:ext cx="527400" cy="433800"/>
              </p14:xfrm>
            </p:contentPart>
          </mc:Choice>
          <mc:Fallback>
            <p:pic>
              <p:nvPicPr>
                <p:cNvPr id="27" name="Ink 26">
                  <a:extLst>
                    <a:ext uri="{FF2B5EF4-FFF2-40B4-BE49-F238E27FC236}">
                      <a16:creationId xmlns:a16="http://schemas.microsoft.com/office/drawing/2014/main" id="{2E147901-9BE3-5DE2-926F-E8E86EAE4134}"/>
                    </a:ext>
                  </a:extLst>
                </p:cNvPr>
                <p:cNvPicPr/>
                <p:nvPr/>
              </p:nvPicPr>
              <p:blipFill>
                <a:blip r:embed="rId27"/>
                <a:stretch>
                  <a:fillRect/>
                </a:stretch>
              </p:blipFill>
              <p:spPr>
                <a:xfrm>
                  <a:off x="10432370" y="2439948"/>
                  <a:ext cx="545040" cy="451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8">
              <p14:nvContentPartPr>
                <p14:cNvPr id="19" name="Ink 18">
                  <a:extLst>
                    <a:ext uri="{FF2B5EF4-FFF2-40B4-BE49-F238E27FC236}">
                      <a16:creationId xmlns:a16="http://schemas.microsoft.com/office/drawing/2014/main" id="{F7CECE38-C0B1-8AA1-2160-B6A3A6EB0E3A}"/>
                    </a:ext>
                  </a:extLst>
                </p14:cNvPr>
                <p14:cNvContentPartPr/>
                <p14:nvPr/>
              </p14:nvContentPartPr>
              <p14:xfrm>
                <a:off x="10409330" y="3261108"/>
                <a:ext cx="144360" cy="308160"/>
              </p14:xfrm>
            </p:contentPart>
          </mc:Choice>
          <mc:Fallback>
            <p:pic>
              <p:nvPicPr>
                <p:cNvPr id="19" name="Ink 18">
                  <a:extLst>
                    <a:ext uri="{FF2B5EF4-FFF2-40B4-BE49-F238E27FC236}">
                      <a16:creationId xmlns:a16="http://schemas.microsoft.com/office/drawing/2014/main" id="{F7CECE38-C0B1-8AA1-2160-B6A3A6EB0E3A}"/>
                    </a:ext>
                  </a:extLst>
                </p:cNvPr>
                <p:cNvPicPr/>
                <p:nvPr/>
              </p:nvPicPr>
              <p:blipFill>
                <a:blip r:embed="rId29"/>
                <a:stretch>
                  <a:fillRect/>
                </a:stretch>
              </p:blipFill>
              <p:spPr>
                <a:xfrm>
                  <a:off x="10400330" y="3252108"/>
                  <a:ext cx="162000" cy="325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0">
              <p14:nvContentPartPr>
                <p14:cNvPr id="20" name="Ink 19">
                  <a:extLst>
                    <a:ext uri="{FF2B5EF4-FFF2-40B4-BE49-F238E27FC236}">
                      <a16:creationId xmlns:a16="http://schemas.microsoft.com/office/drawing/2014/main" id="{21AEF75A-66AB-7E23-E2F4-92D20CDFD8D6}"/>
                    </a:ext>
                  </a:extLst>
                </p14:cNvPr>
                <p14:cNvContentPartPr/>
                <p14:nvPr/>
              </p14:nvContentPartPr>
              <p14:xfrm>
                <a:off x="10477730" y="3529668"/>
                <a:ext cx="142560" cy="108720"/>
              </p14:xfrm>
            </p:contentPart>
          </mc:Choice>
          <mc:Fallback>
            <p:pic>
              <p:nvPicPr>
                <p:cNvPr id="20" name="Ink 19">
                  <a:extLst>
                    <a:ext uri="{FF2B5EF4-FFF2-40B4-BE49-F238E27FC236}">
                      <a16:creationId xmlns:a16="http://schemas.microsoft.com/office/drawing/2014/main" id="{21AEF75A-66AB-7E23-E2F4-92D20CDFD8D6}"/>
                    </a:ext>
                  </a:extLst>
                </p:cNvPr>
                <p:cNvPicPr/>
                <p:nvPr/>
              </p:nvPicPr>
              <p:blipFill>
                <a:blip r:embed="rId31"/>
                <a:stretch>
                  <a:fillRect/>
                </a:stretch>
              </p:blipFill>
              <p:spPr>
                <a:xfrm>
                  <a:off x="10469090" y="3520668"/>
                  <a:ext cx="160200" cy="126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2">
              <p14:nvContentPartPr>
                <p14:cNvPr id="23" name="Ink 22">
                  <a:extLst>
                    <a:ext uri="{FF2B5EF4-FFF2-40B4-BE49-F238E27FC236}">
                      <a16:creationId xmlns:a16="http://schemas.microsoft.com/office/drawing/2014/main" id="{88EA0D79-FE39-66CC-3CE5-53FD38B478FD}"/>
                    </a:ext>
                  </a:extLst>
                </p14:cNvPr>
                <p14:cNvContentPartPr/>
                <p14:nvPr/>
              </p14:nvContentPartPr>
              <p14:xfrm>
                <a:off x="10854290" y="4022148"/>
                <a:ext cx="180360" cy="123840"/>
              </p14:xfrm>
            </p:contentPart>
          </mc:Choice>
          <mc:Fallback>
            <p:pic>
              <p:nvPicPr>
                <p:cNvPr id="23" name="Ink 22">
                  <a:extLst>
                    <a:ext uri="{FF2B5EF4-FFF2-40B4-BE49-F238E27FC236}">
                      <a16:creationId xmlns:a16="http://schemas.microsoft.com/office/drawing/2014/main" id="{88EA0D79-FE39-66CC-3CE5-53FD38B478FD}"/>
                    </a:ext>
                  </a:extLst>
                </p:cNvPr>
                <p:cNvPicPr/>
                <p:nvPr/>
              </p:nvPicPr>
              <p:blipFill>
                <a:blip r:embed="rId33"/>
                <a:stretch>
                  <a:fillRect/>
                </a:stretch>
              </p:blipFill>
              <p:spPr>
                <a:xfrm>
                  <a:off x="10845290" y="4013508"/>
                  <a:ext cx="198000" cy="141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4">
              <p14:nvContentPartPr>
                <p14:cNvPr id="24" name="Ink 23">
                  <a:extLst>
                    <a:ext uri="{FF2B5EF4-FFF2-40B4-BE49-F238E27FC236}">
                      <a16:creationId xmlns:a16="http://schemas.microsoft.com/office/drawing/2014/main" id="{51616407-0889-5370-FC7D-F0A92EE326B1}"/>
                    </a:ext>
                  </a:extLst>
                </p14:cNvPr>
                <p14:cNvContentPartPr/>
                <p14:nvPr/>
              </p14:nvContentPartPr>
              <p14:xfrm>
                <a:off x="11100530" y="3969948"/>
                <a:ext cx="203040" cy="120240"/>
              </p14:xfrm>
            </p:contentPart>
          </mc:Choice>
          <mc:Fallback>
            <p:pic>
              <p:nvPicPr>
                <p:cNvPr id="24" name="Ink 23">
                  <a:extLst>
                    <a:ext uri="{FF2B5EF4-FFF2-40B4-BE49-F238E27FC236}">
                      <a16:creationId xmlns:a16="http://schemas.microsoft.com/office/drawing/2014/main" id="{51616407-0889-5370-FC7D-F0A92EE326B1}"/>
                    </a:ext>
                  </a:extLst>
                </p:cNvPr>
                <p:cNvPicPr/>
                <p:nvPr/>
              </p:nvPicPr>
              <p:blipFill>
                <a:blip r:embed="rId35"/>
                <a:stretch>
                  <a:fillRect/>
                </a:stretch>
              </p:blipFill>
              <p:spPr>
                <a:xfrm>
                  <a:off x="11091890" y="3960948"/>
                  <a:ext cx="220680" cy="137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6">
              <p14:nvContentPartPr>
                <p14:cNvPr id="25" name="Ink 24">
                  <a:extLst>
                    <a:ext uri="{FF2B5EF4-FFF2-40B4-BE49-F238E27FC236}">
                      <a16:creationId xmlns:a16="http://schemas.microsoft.com/office/drawing/2014/main" id="{6908B160-96C2-23ED-9406-1B0E79CAC271}"/>
                    </a:ext>
                  </a:extLst>
                </p14:cNvPr>
                <p14:cNvContentPartPr/>
                <p14:nvPr/>
              </p14:nvContentPartPr>
              <p14:xfrm>
                <a:off x="11218610" y="3637308"/>
                <a:ext cx="129240" cy="106200"/>
              </p14:xfrm>
            </p:contentPart>
          </mc:Choice>
          <mc:Fallback>
            <p:pic>
              <p:nvPicPr>
                <p:cNvPr id="25" name="Ink 24">
                  <a:extLst>
                    <a:ext uri="{FF2B5EF4-FFF2-40B4-BE49-F238E27FC236}">
                      <a16:creationId xmlns:a16="http://schemas.microsoft.com/office/drawing/2014/main" id="{6908B160-96C2-23ED-9406-1B0E79CAC271}"/>
                    </a:ext>
                  </a:extLst>
                </p:cNvPr>
                <p:cNvPicPr/>
                <p:nvPr/>
              </p:nvPicPr>
              <p:blipFill>
                <a:blip r:embed="rId37"/>
                <a:stretch>
                  <a:fillRect/>
                </a:stretch>
              </p:blipFill>
              <p:spPr>
                <a:xfrm>
                  <a:off x="11209970" y="3628668"/>
                  <a:ext cx="146880" cy="123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8">
              <p14:nvContentPartPr>
                <p14:cNvPr id="28" name="Ink 27">
                  <a:extLst>
                    <a:ext uri="{FF2B5EF4-FFF2-40B4-BE49-F238E27FC236}">
                      <a16:creationId xmlns:a16="http://schemas.microsoft.com/office/drawing/2014/main" id="{B6572E51-E551-F1EC-D889-A7B7040C86E7}"/>
                    </a:ext>
                  </a:extLst>
                </p14:cNvPr>
                <p14:cNvContentPartPr/>
                <p14:nvPr/>
              </p14:nvContentPartPr>
              <p14:xfrm>
                <a:off x="11108450" y="3417708"/>
                <a:ext cx="425520" cy="553320"/>
              </p14:xfrm>
            </p:contentPart>
          </mc:Choice>
          <mc:Fallback>
            <p:pic>
              <p:nvPicPr>
                <p:cNvPr id="28" name="Ink 27">
                  <a:extLst>
                    <a:ext uri="{FF2B5EF4-FFF2-40B4-BE49-F238E27FC236}">
                      <a16:creationId xmlns:a16="http://schemas.microsoft.com/office/drawing/2014/main" id="{B6572E51-E551-F1EC-D889-A7B7040C86E7}"/>
                    </a:ext>
                  </a:extLst>
                </p:cNvPr>
                <p:cNvPicPr/>
                <p:nvPr/>
              </p:nvPicPr>
              <p:blipFill>
                <a:blip r:embed="rId39"/>
                <a:stretch>
                  <a:fillRect/>
                </a:stretch>
              </p:blipFill>
              <p:spPr>
                <a:xfrm>
                  <a:off x="11099810" y="3409068"/>
                  <a:ext cx="443160" cy="57096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40">
            <p14:nvContentPartPr>
              <p14:cNvPr id="31" name="Ink 30">
                <a:extLst>
                  <a:ext uri="{FF2B5EF4-FFF2-40B4-BE49-F238E27FC236}">
                    <a16:creationId xmlns:a16="http://schemas.microsoft.com/office/drawing/2014/main" id="{7784C3F2-A334-F5BA-7615-E20B02D050C2}"/>
                  </a:ext>
                </a:extLst>
              </p14:cNvPr>
              <p14:cNvContentPartPr/>
              <p14:nvPr/>
            </p14:nvContentPartPr>
            <p14:xfrm>
              <a:off x="11328050" y="3720108"/>
              <a:ext cx="89640" cy="23040"/>
            </p14:xfrm>
          </p:contentPart>
        </mc:Choice>
        <mc:Fallback>
          <p:pic>
            <p:nvPicPr>
              <p:cNvPr id="31" name="Ink 30">
                <a:extLst>
                  <a:ext uri="{FF2B5EF4-FFF2-40B4-BE49-F238E27FC236}">
                    <a16:creationId xmlns:a16="http://schemas.microsoft.com/office/drawing/2014/main" id="{7784C3F2-A334-F5BA-7615-E20B02D050C2}"/>
                  </a:ext>
                </a:extLst>
              </p:cNvPr>
              <p:cNvPicPr/>
              <p:nvPr/>
            </p:nvPicPr>
            <p:blipFill>
              <a:blip r:embed="rId41"/>
              <a:stretch>
                <a:fillRect/>
              </a:stretch>
            </p:blipFill>
            <p:spPr>
              <a:xfrm>
                <a:off x="11319050" y="3711108"/>
                <a:ext cx="107280" cy="406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42">
            <p14:nvContentPartPr>
              <p14:cNvPr id="32" name="Ink 31">
                <a:extLst>
                  <a:ext uri="{FF2B5EF4-FFF2-40B4-BE49-F238E27FC236}">
                    <a16:creationId xmlns:a16="http://schemas.microsoft.com/office/drawing/2014/main" id="{6EFD77E6-6A8C-ADBA-74D0-F67CF34CADEC}"/>
                  </a:ext>
                </a:extLst>
              </p14:cNvPr>
              <p14:cNvContentPartPr/>
              <p14:nvPr/>
            </p14:nvContentPartPr>
            <p14:xfrm>
              <a:off x="6605930" y="1509708"/>
              <a:ext cx="83160" cy="238320"/>
            </p14:xfrm>
          </p:contentPart>
        </mc:Choice>
        <mc:Fallback>
          <p:pic>
            <p:nvPicPr>
              <p:cNvPr id="32" name="Ink 31">
                <a:extLst>
                  <a:ext uri="{FF2B5EF4-FFF2-40B4-BE49-F238E27FC236}">
                    <a16:creationId xmlns:a16="http://schemas.microsoft.com/office/drawing/2014/main" id="{6EFD77E6-6A8C-ADBA-74D0-F67CF34CADEC}"/>
                  </a:ext>
                </a:extLst>
              </p:cNvPr>
              <p:cNvPicPr/>
              <p:nvPr/>
            </p:nvPicPr>
            <p:blipFill>
              <a:blip r:embed="rId43"/>
              <a:stretch>
                <a:fillRect/>
              </a:stretch>
            </p:blipFill>
            <p:spPr>
              <a:xfrm>
                <a:off x="6597290" y="1500708"/>
                <a:ext cx="100800" cy="2559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44">
            <p14:nvContentPartPr>
              <p14:cNvPr id="33" name="Ink 32">
                <a:extLst>
                  <a:ext uri="{FF2B5EF4-FFF2-40B4-BE49-F238E27FC236}">
                    <a16:creationId xmlns:a16="http://schemas.microsoft.com/office/drawing/2014/main" id="{710C4CB3-E104-209A-C661-D9CEFE417F97}"/>
                  </a:ext>
                </a:extLst>
              </p14:cNvPr>
              <p14:cNvContentPartPr/>
              <p14:nvPr/>
            </p14:nvContentPartPr>
            <p14:xfrm>
              <a:off x="6795290" y="1528788"/>
              <a:ext cx="108000" cy="182160"/>
            </p14:xfrm>
          </p:contentPart>
        </mc:Choice>
        <mc:Fallback>
          <p:pic>
            <p:nvPicPr>
              <p:cNvPr id="33" name="Ink 32">
                <a:extLst>
                  <a:ext uri="{FF2B5EF4-FFF2-40B4-BE49-F238E27FC236}">
                    <a16:creationId xmlns:a16="http://schemas.microsoft.com/office/drawing/2014/main" id="{710C4CB3-E104-209A-C661-D9CEFE417F97}"/>
                  </a:ext>
                </a:extLst>
              </p:cNvPr>
              <p:cNvPicPr/>
              <p:nvPr/>
            </p:nvPicPr>
            <p:blipFill>
              <a:blip r:embed="rId45"/>
              <a:stretch>
                <a:fillRect/>
              </a:stretch>
            </p:blipFill>
            <p:spPr>
              <a:xfrm>
                <a:off x="6786290" y="1520148"/>
                <a:ext cx="125640" cy="1998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46">
            <p14:nvContentPartPr>
              <p14:cNvPr id="45" name="Ink 44">
                <a:extLst>
                  <a:ext uri="{FF2B5EF4-FFF2-40B4-BE49-F238E27FC236}">
                    <a16:creationId xmlns:a16="http://schemas.microsoft.com/office/drawing/2014/main" id="{BE8FB7FD-1BE4-8091-593F-4BF5ED51B440}"/>
                  </a:ext>
                </a:extLst>
              </p14:cNvPr>
              <p14:cNvContentPartPr/>
              <p14:nvPr/>
            </p14:nvContentPartPr>
            <p14:xfrm>
              <a:off x="7159250" y="1720308"/>
              <a:ext cx="48240" cy="119520"/>
            </p14:xfrm>
          </p:contentPart>
        </mc:Choice>
        <mc:Fallback>
          <p:pic>
            <p:nvPicPr>
              <p:cNvPr id="45" name="Ink 44">
                <a:extLst>
                  <a:ext uri="{FF2B5EF4-FFF2-40B4-BE49-F238E27FC236}">
                    <a16:creationId xmlns:a16="http://schemas.microsoft.com/office/drawing/2014/main" id="{BE8FB7FD-1BE4-8091-593F-4BF5ED51B440}"/>
                  </a:ext>
                </a:extLst>
              </p:cNvPr>
              <p:cNvPicPr/>
              <p:nvPr/>
            </p:nvPicPr>
            <p:blipFill>
              <a:blip r:embed="rId47"/>
              <a:stretch>
                <a:fillRect/>
              </a:stretch>
            </p:blipFill>
            <p:spPr>
              <a:xfrm>
                <a:off x="7150250" y="1711668"/>
                <a:ext cx="65880" cy="1371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48">
            <p14:nvContentPartPr>
              <p14:cNvPr id="47" name="Ink 46">
                <a:extLst>
                  <a:ext uri="{FF2B5EF4-FFF2-40B4-BE49-F238E27FC236}">
                    <a16:creationId xmlns:a16="http://schemas.microsoft.com/office/drawing/2014/main" id="{061954D9-B98A-796D-FBB2-EFCE7F19F600}"/>
                  </a:ext>
                </a:extLst>
              </p14:cNvPr>
              <p14:cNvContentPartPr/>
              <p14:nvPr/>
            </p14:nvContentPartPr>
            <p14:xfrm>
              <a:off x="10544690" y="2616348"/>
              <a:ext cx="206640" cy="168120"/>
            </p14:xfrm>
          </p:contentPart>
        </mc:Choice>
        <mc:Fallback>
          <p:pic>
            <p:nvPicPr>
              <p:cNvPr id="47" name="Ink 46">
                <a:extLst>
                  <a:ext uri="{FF2B5EF4-FFF2-40B4-BE49-F238E27FC236}">
                    <a16:creationId xmlns:a16="http://schemas.microsoft.com/office/drawing/2014/main" id="{061954D9-B98A-796D-FBB2-EFCE7F19F600}"/>
                  </a:ext>
                </a:extLst>
              </p:cNvPr>
              <p:cNvPicPr/>
              <p:nvPr/>
            </p:nvPicPr>
            <p:blipFill>
              <a:blip r:embed="rId49"/>
              <a:stretch>
                <a:fillRect/>
              </a:stretch>
            </p:blipFill>
            <p:spPr>
              <a:xfrm>
                <a:off x="10536050" y="2607348"/>
                <a:ext cx="224280" cy="1857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50">
            <p14:nvContentPartPr>
              <p14:cNvPr id="48" name="Ink 47">
                <a:extLst>
                  <a:ext uri="{FF2B5EF4-FFF2-40B4-BE49-F238E27FC236}">
                    <a16:creationId xmlns:a16="http://schemas.microsoft.com/office/drawing/2014/main" id="{51001284-8FC9-A614-0DCE-1C012304B20B}"/>
                  </a:ext>
                </a:extLst>
              </p14:cNvPr>
              <p14:cNvContentPartPr/>
              <p14:nvPr/>
            </p14:nvContentPartPr>
            <p14:xfrm>
              <a:off x="11145530" y="3594828"/>
              <a:ext cx="231120" cy="153000"/>
            </p14:xfrm>
          </p:contentPart>
        </mc:Choice>
        <mc:Fallback>
          <p:pic>
            <p:nvPicPr>
              <p:cNvPr id="48" name="Ink 47">
                <a:extLst>
                  <a:ext uri="{FF2B5EF4-FFF2-40B4-BE49-F238E27FC236}">
                    <a16:creationId xmlns:a16="http://schemas.microsoft.com/office/drawing/2014/main" id="{51001284-8FC9-A614-0DCE-1C012304B20B}"/>
                  </a:ext>
                </a:extLst>
              </p:cNvPr>
              <p:cNvPicPr/>
              <p:nvPr/>
            </p:nvPicPr>
            <p:blipFill>
              <a:blip r:embed="rId51"/>
              <a:stretch>
                <a:fillRect/>
              </a:stretch>
            </p:blipFill>
            <p:spPr>
              <a:xfrm>
                <a:off x="11136530" y="3585828"/>
                <a:ext cx="248760" cy="170640"/>
              </a:xfrm>
              <a:prstGeom prst="rect">
                <a:avLst/>
              </a:prstGeom>
            </p:spPr>
          </p:pic>
        </mc:Fallback>
      </mc:AlternateContent>
      <p:grpSp>
        <p:nvGrpSpPr>
          <p:cNvPr id="51" name="Group 50">
            <a:extLst>
              <a:ext uri="{FF2B5EF4-FFF2-40B4-BE49-F238E27FC236}">
                <a16:creationId xmlns:a16="http://schemas.microsoft.com/office/drawing/2014/main" id="{ACF6E700-49EA-50E4-4DE8-C1CB20BD9E80}"/>
              </a:ext>
            </a:extLst>
          </p:cNvPr>
          <p:cNvGrpSpPr/>
          <p:nvPr/>
        </p:nvGrpSpPr>
        <p:grpSpPr>
          <a:xfrm>
            <a:off x="7118210" y="1130268"/>
            <a:ext cx="1079280" cy="1046880"/>
            <a:chOff x="7118210" y="1130268"/>
            <a:chExt cx="1079280" cy="10468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52">
              <p14:nvContentPartPr>
                <p14:cNvPr id="38" name="Ink 37">
                  <a:extLst>
                    <a:ext uri="{FF2B5EF4-FFF2-40B4-BE49-F238E27FC236}">
                      <a16:creationId xmlns:a16="http://schemas.microsoft.com/office/drawing/2014/main" id="{01D27655-BA99-CC10-4C14-BC0AC8DCAE16}"/>
                    </a:ext>
                  </a:extLst>
                </p14:cNvPr>
                <p14:cNvContentPartPr/>
                <p14:nvPr/>
              </p14:nvContentPartPr>
              <p14:xfrm>
                <a:off x="7457690" y="1537428"/>
                <a:ext cx="80280" cy="258480"/>
              </p14:xfrm>
            </p:contentPart>
          </mc:Choice>
          <mc:Fallback>
            <p:pic>
              <p:nvPicPr>
                <p:cNvPr id="38" name="Ink 37">
                  <a:extLst>
                    <a:ext uri="{FF2B5EF4-FFF2-40B4-BE49-F238E27FC236}">
                      <a16:creationId xmlns:a16="http://schemas.microsoft.com/office/drawing/2014/main" id="{01D27655-BA99-CC10-4C14-BC0AC8DCAE16}"/>
                    </a:ext>
                  </a:extLst>
                </p:cNvPr>
                <p:cNvPicPr/>
                <p:nvPr/>
              </p:nvPicPr>
              <p:blipFill>
                <a:blip r:embed="rId53"/>
                <a:stretch>
                  <a:fillRect/>
                </a:stretch>
              </p:blipFill>
              <p:spPr>
                <a:xfrm>
                  <a:off x="7449050" y="1528788"/>
                  <a:ext cx="97920" cy="276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4">
              <p14:nvContentPartPr>
                <p14:cNvPr id="39" name="Ink 38">
                  <a:extLst>
                    <a:ext uri="{FF2B5EF4-FFF2-40B4-BE49-F238E27FC236}">
                      <a16:creationId xmlns:a16="http://schemas.microsoft.com/office/drawing/2014/main" id="{FA6F6693-BF9B-414B-AB16-6C5CE246E8DA}"/>
                    </a:ext>
                  </a:extLst>
                </p14:cNvPr>
                <p14:cNvContentPartPr/>
                <p14:nvPr/>
              </p14:nvContentPartPr>
              <p14:xfrm>
                <a:off x="7619690" y="1580628"/>
                <a:ext cx="146880" cy="171000"/>
              </p14:xfrm>
            </p:contentPart>
          </mc:Choice>
          <mc:Fallback>
            <p:pic>
              <p:nvPicPr>
                <p:cNvPr id="39" name="Ink 38">
                  <a:extLst>
                    <a:ext uri="{FF2B5EF4-FFF2-40B4-BE49-F238E27FC236}">
                      <a16:creationId xmlns:a16="http://schemas.microsoft.com/office/drawing/2014/main" id="{FA6F6693-BF9B-414B-AB16-6C5CE246E8DA}"/>
                    </a:ext>
                  </a:extLst>
                </p:cNvPr>
                <p:cNvPicPr/>
                <p:nvPr/>
              </p:nvPicPr>
              <p:blipFill>
                <a:blip r:embed="rId55"/>
                <a:stretch>
                  <a:fillRect/>
                </a:stretch>
              </p:blipFill>
              <p:spPr>
                <a:xfrm>
                  <a:off x="7611050" y="1571988"/>
                  <a:ext cx="164520" cy="188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6">
              <p14:nvContentPartPr>
                <p14:cNvPr id="40" name="Ink 39">
                  <a:extLst>
                    <a:ext uri="{FF2B5EF4-FFF2-40B4-BE49-F238E27FC236}">
                      <a16:creationId xmlns:a16="http://schemas.microsoft.com/office/drawing/2014/main" id="{3B844105-3E0A-AB0D-2D2C-3A9AE8C8C75A}"/>
                    </a:ext>
                  </a:extLst>
                </p14:cNvPr>
                <p14:cNvContentPartPr/>
                <p14:nvPr/>
              </p14:nvContentPartPr>
              <p14:xfrm>
                <a:off x="7656770" y="1384788"/>
                <a:ext cx="119880" cy="41040"/>
              </p14:xfrm>
            </p:contentPart>
          </mc:Choice>
          <mc:Fallback>
            <p:pic>
              <p:nvPicPr>
                <p:cNvPr id="40" name="Ink 39">
                  <a:extLst>
                    <a:ext uri="{FF2B5EF4-FFF2-40B4-BE49-F238E27FC236}">
                      <a16:creationId xmlns:a16="http://schemas.microsoft.com/office/drawing/2014/main" id="{3B844105-3E0A-AB0D-2D2C-3A9AE8C8C75A}"/>
                    </a:ext>
                  </a:extLst>
                </p:cNvPr>
                <p:cNvPicPr/>
                <p:nvPr/>
              </p:nvPicPr>
              <p:blipFill>
                <a:blip r:embed="rId57"/>
                <a:stretch>
                  <a:fillRect/>
                </a:stretch>
              </p:blipFill>
              <p:spPr>
                <a:xfrm>
                  <a:off x="7648130" y="1375788"/>
                  <a:ext cx="137520" cy="58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8">
              <p14:nvContentPartPr>
                <p14:cNvPr id="41" name="Ink 40">
                  <a:extLst>
                    <a:ext uri="{FF2B5EF4-FFF2-40B4-BE49-F238E27FC236}">
                      <a16:creationId xmlns:a16="http://schemas.microsoft.com/office/drawing/2014/main" id="{BEAD7BB4-13A2-2E25-4996-FF7C6B3233B4}"/>
                    </a:ext>
                  </a:extLst>
                </p14:cNvPr>
                <p14:cNvContentPartPr/>
                <p14:nvPr/>
              </p14:nvContentPartPr>
              <p14:xfrm>
                <a:off x="7855850" y="1267068"/>
                <a:ext cx="115200" cy="129240"/>
              </p14:xfrm>
            </p:contentPart>
          </mc:Choice>
          <mc:Fallback>
            <p:pic>
              <p:nvPicPr>
                <p:cNvPr id="41" name="Ink 40">
                  <a:extLst>
                    <a:ext uri="{FF2B5EF4-FFF2-40B4-BE49-F238E27FC236}">
                      <a16:creationId xmlns:a16="http://schemas.microsoft.com/office/drawing/2014/main" id="{BEAD7BB4-13A2-2E25-4996-FF7C6B3233B4}"/>
                    </a:ext>
                  </a:extLst>
                </p:cNvPr>
                <p:cNvPicPr/>
                <p:nvPr/>
              </p:nvPicPr>
              <p:blipFill>
                <a:blip r:embed="rId59"/>
                <a:stretch>
                  <a:fillRect/>
                </a:stretch>
              </p:blipFill>
              <p:spPr>
                <a:xfrm>
                  <a:off x="7847210" y="1258068"/>
                  <a:ext cx="132840" cy="146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0">
              <p14:nvContentPartPr>
                <p14:cNvPr id="43" name="Ink 42">
                  <a:extLst>
                    <a:ext uri="{FF2B5EF4-FFF2-40B4-BE49-F238E27FC236}">
                      <a16:creationId xmlns:a16="http://schemas.microsoft.com/office/drawing/2014/main" id="{D0E794AF-1588-CAA0-F36E-A5BF14961BF0}"/>
                    </a:ext>
                  </a:extLst>
                </p14:cNvPr>
                <p14:cNvContentPartPr/>
                <p14:nvPr/>
              </p14:nvContentPartPr>
              <p14:xfrm>
                <a:off x="7668650" y="1336908"/>
                <a:ext cx="69480" cy="146160"/>
              </p14:xfrm>
            </p:contentPart>
          </mc:Choice>
          <mc:Fallback>
            <p:pic>
              <p:nvPicPr>
                <p:cNvPr id="43" name="Ink 42">
                  <a:extLst>
                    <a:ext uri="{FF2B5EF4-FFF2-40B4-BE49-F238E27FC236}">
                      <a16:creationId xmlns:a16="http://schemas.microsoft.com/office/drawing/2014/main" id="{D0E794AF-1588-CAA0-F36E-A5BF14961BF0}"/>
                    </a:ext>
                  </a:extLst>
                </p:cNvPr>
                <p:cNvPicPr/>
                <p:nvPr/>
              </p:nvPicPr>
              <p:blipFill>
                <a:blip r:embed="rId61"/>
                <a:stretch>
                  <a:fillRect/>
                </a:stretch>
              </p:blipFill>
              <p:spPr>
                <a:xfrm>
                  <a:off x="7660010" y="1328268"/>
                  <a:ext cx="87120" cy="163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2">
              <p14:nvContentPartPr>
                <p14:cNvPr id="35" name="Ink 34">
                  <a:extLst>
                    <a:ext uri="{FF2B5EF4-FFF2-40B4-BE49-F238E27FC236}">
                      <a16:creationId xmlns:a16="http://schemas.microsoft.com/office/drawing/2014/main" id="{C48967D9-1737-24DD-8800-1F5032052164}"/>
                    </a:ext>
                  </a:extLst>
                </p14:cNvPr>
                <p14:cNvContentPartPr/>
                <p14:nvPr/>
              </p14:nvContentPartPr>
              <p14:xfrm>
                <a:off x="7196330" y="1553628"/>
                <a:ext cx="79920" cy="167400"/>
              </p14:xfrm>
            </p:contentPart>
          </mc:Choice>
          <mc:Fallback>
            <p:pic>
              <p:nvPicPr>
                <p:cNvPr id="35" name="Ink 34">
                  <a:extLst>
                    <a:ext uri="{FF2B5EF4-FFF2-40B4-BE49-F238E27FC236}">
                      <a16:creationId xmlns:a16="http://schemas.microsoft.com/office/drawing/2014/main" id="{C48967D9-1737-24DD-8800-1F5032052164}"/>
                    </a:ext>
                  </a:extLst>
                </p:cNvPr>
                <p:cNvPicPr/>
                <p:nvPr/>
              </p:nvPicPr>
              <p:blipFill>
                <a:blip r:embed="rId63"/>
                <a:stretch>
                  <a:fillRect/>
                </a:stretch>
              </p:blipFill>
              <p:spPr>
                <a:xfrm>
                  <a:off x="7187330" y="1544628"/>
                  <a:ext cx="97560" cy="185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4">
              <p14:nvContentPartPr>
                <p14:cNvPr id="36" name="Ink 35">
                  <a:extLst>
                    <a:ext uri="{FF2B5EF4-FFF2-40B4-BE49-F238E27FC236}">
                      <a16:creationId xmlns:a16="http://schemas.microsoft.com/office/drawing/2014/main" id="{D526A33A-0854-AC7B-668A-EE81FBFAE59E}"/>
                    </a:ext>
                  </a:extLst>
                </p14:cNvPr>
                <p14:cNvContentPartPr/>
                <p14:nvPr/>
              </p14:nvContentPartPr>
              <p14:xfrm>
                <a:off x="7118210" y="1622388"/>
                <a:ext cx="164880" cy="136440"/>
              </p14:xfrm>
            </p:contentPart>
          </mc:Choice>
          <mc:Fallback>
            <p:pic>
              <p:nvPicPr>
                <p:cNvPr id="36" name="Ink 35">
                  <a:extLst>
                    <a:ext uri="{FF2B5EF4-FFF2-40B4-BE49-F238E27FC236}">
                      <a16:creationId xmlns:a16="http://schemas.microsoft.com/office/drawing/2014/main" id="{D526A33A-0854-AC7B-668A-EE81FBFAE59E}"/>
                    </a:ext>
                  </a:extLst>
                </p:cNvPr>
                <p:cNvPicPr/>
                <p:nvPr/>
              </p:nvPicPr>
              <p:blipFill>
                <a:blip r:embed="rId65"/>
                <a:stretch>
                  <a:fillRect/>
                </a:stretch>
              </p:blipFill>
              <p:spPr>
                <a:xfrm>
                  <a:off x="7109570" y="1613388"/>
                  <a:ext cx="182520" cy="154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6">
              <p14:nvContentPartPr>
                <p14:cNvPr id="49" name="Ink 48">
                  <a:extLst>
                    <a:ext uri="{FF2B5EF4-FFF2-40B4-BE49-F238E27FC236}">
                      <a16:creationId xmlns:a16="http://schemas.microsoft.com/office/drawing/2014/main" id="{D19B92C3-AF81-6778-0633-2CF6B3E4EA58}"/>
                    </a:ext>
                  </a:extLst>
                </p14:cNvPr>
                <p14:cNvContentPartPr/>
                <p14:nvPr/>
              </p14:nvContentPartPr>
              <p14:xfrm>
                <a:off x="8034410" y="1130268"/>
                <a:ext cx="163080" cy="1046880"/>
              </p14:xfrm>
            </p:contentPart>
          </mc:Choice>
          <mc:Fallback>
            <p:pic>
              <p:nvPicPr>
                <p:cNvPr id="49" name="Ink 48">
                  <a:extLst>
                    <a:ext uri="{FF2B5EF4-FFF2-40B4-BE49-F238E27FC236}">
                      <a16:creationId xmlns:a16="http://schemas.microsoft.com/office/drawing/2014/main" id="{D19B92C3-AF81-6778-0633-2CF6B3E4EA58}"/>
                    </a:ext>
                  </a:extLst>
                </p:cNvPr>
                <p:cNvPicPr/>
                <p:nvPr/>
              </p:nvPicPr>
              <p:blipFill>
                <a:blip r:embed="rId67"/>
                <a:stretch>
                  <a:fillRect/>
                </a:stretch>
              </p:blipFill>
              <p:spPr>
                <a:xfrm>
                  <a:off x="8025410" y="1121628"/>
                  <a:ext cx="180720" cy="1064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8">
              <p14:nvContentPartPr>
                <p14:cNvPr id="50" name="Ink 49">
                  <a:extLst>
                    <a:ext uri="{FF2B5EF4-FFF2-40B4-BE49-F238E27FC236}">
                      <a16:creationId xmlns:a16="http://schemas.microsoft.com/office/drawing/2014/main" id="{173ECDB9-70A8-7AA9-BAF2-5CF58F7DB97E}"/>
                    </a:ext>
                  </a:extLst>
                </p14:cNvPr>
                <p14:cNvContentPartPr/>
                <p14:nvPr/>
              </p14:nvContentPartPr>
              <p14:xfrm>
                <a:off x="7384610" y="1169868"/>
                <a:ext cx="200160" cy="923400"/>
              </p14:xfrm>
            </p:contentPart>
          </mc:Choice>
          <mc:Fallback>
            <p:pic>
              <p:nvPicPr>
                <p:cNvPr id="50" name="Ink 49">
                  <a:extLst>
                    <a:ext uri="{FF2B5EF4-FFF2-40B4-BE49-F238E27FC236}">
                      <a16:creationId xmlns:a16="http://schemas.microsoft.com/office/drawing/2014/main" id="{173ECDB9-70A8-7AA9-BAF2-5CF58F7DB97E}"/>
                    </a:ext>
                  </a:extLst>
                </p:cNvPr>
                <p:cNvPicPr/>
                <p:nvPr/>
              </p:nvPicPr>
              <p:blipFill>
                <a:blip r:embed="rId69"/>
                <a:stretch>
                  <a:fillRect/>
                </a:stretch>
              </p:blipFill>
              <p:spPr>
                <a:xfrm>
                  <a:off x="7375610" y="1160868"/>
                  <a:ext cx="217800" cy="94104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70">
            <p14:nvContentPartPr>
              <p14:cNvPr id="52" name="Ink 51">
                <a:extLst>
                  <a:ext uri="{FF2B5EF4-FFF2-40B4-BE49-F238E27FC236}">
                    <a16:creationId xmlns:a16="http://schemas.microsoft.com/office/drawing/2014/main" id="{9E746B5B-2CBE-2A14-2E80-0C73724E10A3}"/>
                  </a:ext>
                </a:extLst>
              </p14:cNvPr>
              <p14:cNvContentPartPr/>
              <p14:nvPr/>
            </p14:nvContentPartPr>
            <p14:xfrm>
              <a:off x="8180210" y="956748"/>
              <a:ext cx="176040" cy="181440"/>
            </p14:xfrm>
          </p:contentPart>
        </mc:Choice>
        <mc:Fallback>
          <p:pic>
            <p:nvPicPr>
              <p:cNvPr id="52" name="Ink 51">
                <a:extLst>
                  <a:ext uri="{FF2B5EF4-FFF2-40B4-BE49-F238E27FC236}">
                    <a16:creationId xmlns:a16="http://schemas.microsoft.com/office/drawing/2014/main" id="{9E746B5B-2CBE-2A14-2E80-0C73724E10A3}"/>
                  </a:ext>
                </a:extLst>
              </p:cNvPr>
              <p:cNvPicPr/>
              <p:nvPr/>
            </p:nvPicPr>
            <p:blipFill>
              <a:blip r:embed="rId71"/>
              <a:stretch>
                <a:fillRect/>
              </a:stretch>
            </p:blipFill>
            <p:spPr>
              <a:xfrm>
                <a:off x="8171570" y="948108"/>
                <a:ext cx="193680" cy="199080"/>
              </a:xfrm>
              <a:prstGeom prst="rect">
                <a:avLst/>
              </a:prstGeom>
            </p:spPr>
          </p:pic>
        </mc:Fallback>
      </mc:AlternateContent>
      <p:grpSp>
        <p:nvGrpSpPr>
          <p:cNvPr id="66" name="Group 65">
            <a:extLst>
              <a:ext uri="{FF2B5EF4-FFF2-40B4-BE49-F238E27FC236}">
                <a16:creationId xmlns:a16="http://schemas.microsoft.com/office/drawing/2014/main" id="{70025A92-A378-25C6-E7F5-5FD37186E770}"/>
              </a:ext>
            </a:extLst>
          </p:cNvPr>
          <p:cNvGrpSpPr/>
          <p:nvPr/>
        </p:nvGrpSpPr>
        <p:grpSpPr>
          <a:xfrm>
            <a:off x="8376770" y="1569468"/>
            <a:ext cx="140040" cy="167400"/>
            <a:chOff x="8376770" y="1569468"/>
            <a:chExt cx="140040" cy="1674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72">
              <p14:nvContentPartPr>
                <p14:cNvPr id="53" name="Ink 52">
                  <a:extLst>
                    <a:ext uri="{FF2B5EF4-FFF2-40B4-BE49-F238E27FC236}">
                      <a16:creationId xmlns:a16="http://schemas.microsoft.com/office/drawing/2014/main" id="{CC617B5B-F05F-8AED-B1E3-5660063235B1}"/>
                    </a:ext>
                  </a:extLst>
                </p14:cNvPr>
                <p14:cNvContentPartPr/>
                <p14:nvPr/>
              </p14:nvContentPartPr>
              <p14:xfrm>
                <a:off x="8376770" y="1693308"/>
                <a:ext cx="109440" cy="43560"/>
              </p14:xfrm>
            </p:contentPart>
          </mc:Choice>
          <mc:Fallback>
            <p:pic>
              <p:nvPicPr>
                <p:cNvPr id="53" name="Ink 52">
                  <a:extLst>
                    <a:ext uri="{FF2B5EF4-FFF2-40B4-BE49-F238E27FC236}">
                      <a16:creationId xmlns:a16="http://schemas.microsoft.com/office/drawing/2014/main" id="{CC617B5B-F05F-8AED-B1E3-5660063235B1}"/>
                    </a:ext>
                  </a:extLst>
                </p:cNvPr>
                <p:cNvPicPr/>
                <p:nvPr/>
              </p:nvPicPr>
              <p:blipFill>
                <a:blip r:embed="rId73"/>
                <a:stretch>
                  <a:fillRect/>
                </a:stretch>
              </p:blipFill>
              <p:spPr>
                <a:xfrm>
                  <a:off x="8367770" y="1684668"/>
                  <a:ext cx="127080" cy="61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4">
              <p14:nvContentPartPr>
                <p14:cNvPr id="54" name="Ink 53">
                  <a:extLst>
                    <a:ext uri="{FF2B5EF4-FFF2-40B4-BE49-F238E27FC236}">
                      <a16:creationId xmlns:a16="http://schemas.microsoft.com/office/drawing/2014/main" id="{B9109EF0-42A6-6F43-8CC2-6740B369994E}"/>
                    </a:ext>
                  </a:extLst>
                </p14:cNvPr>
                <p14:cNvContentPartPr/>
                <p14:nvPr/>
              </p14:nvContentPartPr>
              <p14:xfrm>
                <a:off x="8416370" y="1569468"/>
                <a:ext cx="100440" cy="63000"/>
              </p14:xfrm>
            </p:contentPart>
          </mc:Choice>
          <mc:Fallback>
            <p:pic>
              <p:nvPicPr>
                <p:cNvPr id="54" name="Ink 53">
                  <a:extLst>
                    <a:ext uri="{FF2B5EF4-FFF2-40B4-BE49-F238E27FC236}">
                      <a16:creationId xmlns:a16="http://schemas.microsoft.com/office/drawing/2014/main" id="{B9109EF0-42A6-6F43-8CC2-6740B369994E}"/>
                    </a:ext>
                  </a:extLst>
                </p:cNvPr>
                <p:cNvPicPr/>
                <p:nvPr/>
              </p:nvPicPr>
              <p:blipFill>
                <a:blip r:embed="rId75"/>
                <a:stretch>
                  <a:fillRect/>
                </a:stretch>
              </p:blipFill>
              <p:spPr>
                <a:xfrm>
                  <a:off x="8407370" y="1560468"/>
                  <a:ext cx="118080" cy="806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65" name="Group 64">
            <a:extLst>
              <a:ext uri="{FF2B5EF4-FFF2-40B4-BE49-F238E27FC236}">
                <a16:creationId xmlns:a16="http://schemas.microsoft.com/office/drawing/2014/main" id="{4C2D6F1B-70BC-0BF3-DA7A-1358AC09FB20}"/>
              </a:ext>
            </a:extLst>
          </p:cNvPr>
          <p:cNvGrpSpPr/>
          <p:nvPr/>
        </p:nvGrpSpPr>
        <p:grpSpPr>
          <a:xfrm>
            <a:off x="8720930" y="1415748"/>
            <a:ext cx="758880" cy="318960"/>
            <a:chOff x="8720930" y="1415748"/>
            <a:chExt cx="758880" cy="3189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76">
              <p14:nvContentPartPr>
                <p14:cNvPr id="55" name="Ink 54">
                  <a:extLst>
                    <a:ext uri="{FF2B5EF4-FFF2-40B4-BE49-F238E27FC236}">
                      <a16:creationId xmlns:a16="http://schemas.microsoft.com/office/drawing/2014/main" id="{A9DE7CB1-84B0-B3F3-475A-CAA02A9041F8}"/>
                    </a:ext>
                  </a:extLst>
                </p14:cNvPr>
                <p14:cNvContentPartPr/>
                <p14:nvPr/>
              </p14:nvContentPartPr>
              <p14:xfrm>
                <a:off x="8720930" y="1415748"/>
                <a:ext cx="313560" cy="318960"/>
              </p14:xfrm>
            </p:contentPart>
          </mc:Choice>
          <mc:Fallback>
            <p:pic>
              <p:nvPicPr>
                <p:cNvPr id="55" name="Ink 54">
                  <a:extLst>
                    <a:ext uri="{FF2B5EF4-FFF2-40B4-BE49-F238E27FC236}">
                      <a16:creationId xmlns:a16="http://schemas.microsoft.com/office/drawing/2014/main" id="{A9DE7CB1-84B0-B3F3-475A-CAA02A9041F8}"/>
                    </a:ext>
                  </a:extLst>
                </p:cNvPr>
                <p:cNvPicPr/>
                <p:nvPr/>
              </p:nvPicPr>
              <p:blipFill>
                <a:blip r:embed="rId77"/>
                <a:stretch>
                  <a:fillRect/>
                </a:stretch>
              </p:blipFill>
              <p:spPr>
                <a:xfrm>
                  <a:off x="8712290" y="1406748"/>
                  <a:ext cx="331200" cy="336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8">
              <p14:nvContentPartPr>
                <p14:cNvPr id="56" name="Ink 55">
                  <a:extLst>
                    <a:ext uri="{FF2B5EF4-FFF2-40B4-BE49-F238E27FC236}">
                      <a16:creationId xmlns:a16="http://schemas.microsoft.com/office/drawing/2014/main" id="{FBFF2712-A3CE-9C98-E1E1-48FD83BF2CFD}"/>
                    </a:ext>
                  </a:extLst>
                </p14:cNvPr>
                <p14:cNvContentPartPr/>
                <p14:nvPr/>
              </p14:nvContentPartPr>
              <p14:xfrm>
                <a:off x="9074810" y="1435548"/>
                <a:ext cx="137160" cy="264960"/>
              </p14:xfrm>
            </p:contentPart>
          </mc:Choice>
          <mc:Fallback>
            <p:pic>
              <p:nvPicPr>
                <p:cNvPr id="56" name="Ink 55">
                  <a:extLst>
                    <a:ext uri="{FF2B5EF4-FFF2-40B4-BE49-F238E27FC236}">
                      <a16:creationId xmlns:a16="http://schemas.microsoft.com/office/drawing/2014/main" id="{FBFF2712-A3CE-9C98-E1E1-48FD83BF2CFD}"/>
                    </a:ext>
                  </a:extLst>
                </p:cNvPr>
                <p:cNvPicPr/>
                <p:nvPr/>
              </p:nvPicPr>
              <p:blipFill>
                <a:blip r:embed="rId79"/>
                <a:stretch>
                  <a:fillRect/>
                </a:stretch>
              </p:blipFill>
              <p:spPr>
                <a:xfrm>
                  <a:off x="9066170" y="1426908"/>
                  <a:ext cx="154800" cy="282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0">
              <p14:nvContentPartPr>
                <p14:cNvPr id="57" name="Ink 56">
                  <a:extLst>
                    <a:ext uri="{FF2B5EF4-FFF2-40B4-BE49-F238E27FC236}">
                      <a16:creationId xmlns:a16="http://schemas.microsoft.com/office/drawing/2014/main" id="{9639FC28-FBC6-EE9E-F0DC-8DFC419D28B8}"/>
                    </a:ext>
                  </a:extLst>
                </p14:cNvPr>
                <p14:cNvContentPartPr/>
                <p14:nvPr/>
              </p14:nvContentPartPr>
              <p14:xfrm>
                <a:off x="9293330" y="1425468"/>
                <a:ext cx="186480" cy="193320"/>
              </p14:xfrm>
            </p:contentPart>
          </mc:Choice>
          <mc:Fallback>
            <p:pic>
              <p:nvPicPr>
                <p:cNvPr id="57" name="Ink 56">
                  <a:extLst>
                    <a:ext uri="{FF2B5EF4-FFF2-40B4-BE49-F238E27FC236}">
                      <a16:creationId xmlns:a16="http://schemas.microsoft.com/office/drawing/2014/main" id="{9639FC28-FBC6-EE9E-F0DC-8DFC419D28B8}"/>
                    </a:ext>
                  </a:extLst>
                </p:cNvPr>
                <p:cNvPicPr/>
                <p:nvPr/>
              </p:nvPicPr>
              <p:blipFill>
                <a:blip r:embed="rId81"/>
                <a:stretch>
                  <a:fillRect/>
                </a:stretch>
              </p:blipFill>
              <p:spPr>
                <a:xfrm>
                  <a:off x="9284330" y="1416468"/>
                  <a:ext cx="204120" cy="21096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82">
            <p14:nvContentPartPr>
              <p14:cNvPr id="58" name="Ink 57">
                <a:extLst>
                  <a:ext uri="{FF2B5EF4-FFF2-40B4-BE49-F238E27FC236}">
                    <a16:creationId xmlns:a16="http://schemas.microsoft.com/office/drawing/2014/main" id="{325A0C24-F7CE-6F88-CEA5-CABCF78ECEFC}"/>
                  </a:ext>
                </a:extLst>
              </p14:cNvPr>
              <p14:cNvContentPartPr/>
              <p14:nvPr/>
            </p14:nvContentPartPr>
            <p14:xfrm>
              <a:off x="9419690" y="1032348"/>
              <a:ext cx="126360" cy="226440"/>
            </p14:xfrm>
          </p:contentPart>
        </mc:Choice>
        <mc:Fallback>
          <p:pic>
            <p:nvPicPr>
              <p:cNvPr id="58" name="Ink 57">
                <a:extLst>
                  <a:ext uri="{FF2B5EF4-FFF2-40B4-BE49-F238E27FC236}">
                    <a16:creationId xmlns:a16="http://schemas.microsoft.com/office/drawing/2014/main" id="{325A0C24-F7CE-6F88-CEA5-CABCF78ECEFC}"/>
                  </a:ext>
                </a:extLst>
              </p:cNvPr>
              <p:cNvPicPr/>
              <p:nvPr/>
            </p:nvPicPr>
            <p:blipFill>
              <a:blip r:embed="rId83"/>
              <a:stretch>
                <a:fillRect/>
              </a:stretch>
            </p:blipFill>
            <p:spPr>
              <a:xfrm>
                <a:off x="9410690" y="1023708"/>
                <a:ext cx="144000" cy="244080"/>
              </a:xfrm>
              <a:prstGeom prst="rect">
                <a:avLst/>
              </a:prstGeom>
            </p:spPr>
          </p:pic>
        </mc:Fallback>
      </mc:AlternateContent>
      <p:grpSp>
        <p:nvGrpSpPr>
          <p:cNvPr id="76" name="Group 75">
            <a:extLst>
              <a:ext uri="{FF2B5EF4-FFF2-40B4-BE49-F238E27FC236}">
                <a16:creationId xmlns:a16="http://schemas.microsoft.com/office/drawing/2014/main" id="{07844E7B-1256-EED7-ED4D-7135FA28CB48}"/>
              </a:ext>
            </a:extLst>
          </p:cNvPr>
          <p:cNvGrpSpPr/>
          <p:nvPr/>
        </p:nvGrpSpPr>
        <p:grpSpPr>
          <a:xfrm>
            <a:off x="10048610" y="3090108"/>
            <a:ext cx="805320" cy="341640"/>
            <a:chOff x="10048610" y="3090108"/>
            <a:chExt cx="805320" cy="3416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84">
              <p14:nvContentPartPr>
                <p14:cNvPr id="71" name="Ink 70">
                  <a:extLst>
                    <a:ext uri="{FF2B5EF4-FFF2-40B4-BE49-F238E27FC236}">
                      <a16:creationId xmlns:a16="http://schemas.microsoft.com/office/drawing/2014/main" id="{A1ADF76A-E9F5-CD13-F3DD-07C3F91B3FDA}"/>
                    </a:ext>
                  </a:extLst>
                </p14:cNvPr>
                <p14:cNvContentPartPr/>
                <p14:nvPr/>
              </p14:nvContentPartPr>
              <p14:xfrm>
                <a:off x="10048610" y="3090108"/>
                <a:ext cx="805320" cy="262800"/>
              </p14:xfrm>
            </p:contentPart>
          </mc:Choice>
          <mc:Fallback>
            <p:pic>
              <p:nvPicPr>
                <p:cNvPr id="71" name="Ink 70">
                  <a:extLst>
                    <a:ext uri="{FF2B5EF4-FFF2-40B4-BE49-F238E27FC236}">
                      <a16:creationId xmlns:a16="http://schemas.microsoft.com/office/drawing/2014/main" id="{A1ADF76A-E9F5-CD13-F3DD-07C3F91B3FDA}"/>
                    </a:ext>
                  </a:extLst>
                </p:cNvPr>
                <p:cNvPicPr/>
                <p:nvPr/>
              </p:nvPicPr>
              <p:blipFill>
                <a:blip r:embed="rId85"/>
                <a:stretch>
                  <a:fillRect/>
                </a:stretch>
              </p:blipFill>
              <p:spPr>
                <a:xfrm>
                  <a:off x="10039610" y="3081108"/>
                  <a:ext cx="822960" cy="280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6">
              <p14:nvContentPartPr>
                <p14:cNvPr id="72" name="Ink 71">
                  <a:extLst>
                    <a:ext uri="{FF2B5EF4-FFF2-40B4-BE49-F238E27FC236}">
                      <a16:creationId xmlns:a16="http://schemas.microsoft.com/office/drawing/2014/main" id="{0D5F9838-9602-B289-8588-FB8BEF428969}"/>
                    </a:ext>
                  </a:extLst>
                </p14:cNvPr>
                <p14:cNvContentPartPr/>
                <p14:nvPr/>
              </p14:nvContentPartPr>
              <p14:xfrm>
                <a:off x="10153010" y="3237708"/>
                <a:ext cx="655920" cy="194040"/>
              </p14:xfrm>
            </p:contentPart>
          </mc:Choice>
          <mc:Fallback>
            <p:pic>
              <p:nvPicPr>
                <p:cNvPr id="72" name="Ink 71">
                  <a:extLst>
                    <a:ext uri="{FF2B5EF4-FFF2-40B4-BE49-F238E27FC236}">
                      <a16:creationId xmlns:a16="http://schemas.microsoft.com/office/drawing/2014/main" id="{0D5F9838-9602-B289-8588-FB8BEF428969}"/>
                    </a:ext>
                  </a:extLst>
                </p:cNvPr>
                <p:cNvPicPr/>
                <p:nvPr/>
              </p:nvPicPr>
              <p:blipFill>
                <a:blip r:embed="rId87"/>
                <a:stretch>
                  <a:fillRect/>
                </a:stretch>
              </p:blipFill>
              <p:spPr>
                <a:xfrm>
                  <a:off x="10144370" y="3229068"/>
                  <a:ext cx="673560" cy="2116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75" name="Group 74">
            <a:extLst>
              <a:ext uri="{FF2B5EF4-FFF2-40B4-BE49-F238E27FC236}">
                <a16:creationId xmlns:a16="http://schemas.microsoft.com/office/drawing/2014/main" id="{A64B70B2-0420-9246-7B8E-2C0C65041C87}"/>
              </a:ext>
            </a:extLst>
          </p:cNvPr>
          <p:cNvGrpSpPr/>
          <p:nvPr/>
        </p:nvGrpSpPr>
        <p:grpSpPr>
          <a:xfrm>
            <a:off x="8396570" y="1897428"/>
            <a:ext cx="1449720" cy="846360"/>
            <a:chOff x="8396570" y="1897428"/>
            <a:chExt cx="1449720" cy="8463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88">
              <p14:nvContentPartPr>
                <p14:cNvPr id="59" name="Ink 58">
                  <a:extLst>
                    <a:ext uri="{FF2B5EF4-FFF2-40B4-BE49-F238E27FC236}">
                      <a16:creationId xmlns:a16="http://schemas.microsoft.com/office/drawing/2014/main" id="{C911A900-89E4-6ECF-517F-7DEA589FDC81}"/>
                    </a:ext>
                  </a:extLst>
                </p14:cNvPr>
                <p14:cNvContentPartPr/>
                <p14:nvPr/>
              </p14:nvContentPartPr>
              <p14:xfrm>
                <a:off x="8396570" y="2473428"/>
                <a:ext cx="166320" cy="73080"/>
              </p14:xfrm>
            </p:contentPart>
          </mc:Choice>
          <mc:Fallback>
            <p:pic>
              <p:nvPicPr>
                <p:cNvPr id="59" name="Ink 58">
                  <a:extLst>
                    <a:ext uri="{FF2B5EF4-FFF2-40B4-BE49-F238E27FC236}">
                      <a16:creationId xmlns:a16="http://schemas.microsoft.com/office/drawing/2014/main" id="{C911A900-89E4-6ECF-517F-7DEA589FDC81}"/>
                    </a:ext>
                  </a:extLst>
                </p:cNvPr>
                <p:cNvPicPr/>
                <p:nvPr/>
              </p:nvPicPr>
              <p:blipFill>
                <a:blip r:embed="rId89"/>
                <a:stretch>
                  <a:fillRect/>
                </a:stretch>
              </p:blipFill>
              <p:spPr>
                <a:xfrm>
                  <a:off x="8387930" y="2464428"/>
                  <a:ext cx="183960" cy="90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0">
              <p14:nvContentPartPr>
                <p14:cNvPr id="60" name="Ink 59">
                  <a:extLst>
                    <a:ext uri="{FF2B5EF4-FFF2-40B4-BE49-F238E27FC236}">
                      <a16:creationId xmlns:a16="http://schemas.microsoft.com/office/drawing/2014/main" id="{F09C6E04-ED43-1A0E-29ED-B7A9CFB73087}"/>
                    </a:ext>
                  </a:extLst>
                </p14:cNvPr>
                <p14:cNvContentPartPr/>
                <p14:nvPr/>
              </p14:nvContentPartPr>
              <p14:xfrm>
                <a:off x="8465330" y="2261388"/>
                <a:ext cx="447120" cy="157320"/>
              </p14:xfrm>
            </p:contentPart>
          </mc:Choice>
          <mc:Fallback>
            <p:pic>
              <p:nvPicPr>
                <p:cNvPr id="60" name="Ink 59">
                  <a:extLst>
                    <a:ext uri="{FF2B5EF4-FFF2-40B4-BE49-F238E27FC236}">
                      <a16:creationId xmlns:a16="http://schemas.microsoft.com/office/drawing/2014/main" id="{F09C6E04-ED43-1A0E-29ED-B7A9CFB73087}"/>
                    </a:ext>
                  </a:extLst>
                </p:cNvPr>
                <p:cNvPicPr/>
                <p:nvPr/>
              </p:nvPicPr>
              <p:blipFill>
                <a:blip r:embed="rId91"/>
                <a:stretch>
                  <a:fillRect/>
                </a:stretch>
              </p:blipFill>
              <p:spPr>
                <a:xfrm>
                  <a:off x="8456690" y="2252748"/>
                  <a:ext cx="464760" cy="174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2">
              <p14:nvContentPartPr>
                <p14:cNvPr id="61" name="Ink 60">
                  <a:extLst>
                    <a:ext uri="{FF2B5EF4-FFF2-40B4-BE49-F238E27FC236}">
                      <a16:creationId xmlns:a16="http://schemas.microsoft.com/office/drawing/2014/main" id="{271EFE96-4A84-863F-BEBB-006049FBCDD6}"/>
                    </a:ext>
                  </a:extLst>
                </p14:cNvPr>
                <p14:cNvContentPartPr/>
                <p14:nvPr/>
              </p14:nvContentPartPr>
              <p14:xfrm>
                <a:off x="9013610" y="2273628"/>
                <a:ext cx="118800" cy="156240"/>
              </p14:xfrm>
            </p:contentPart>
          </mc:Choice>
          <mc:Fallback>
            <p:pic>
              <p:nvPicPr>
                <p:cNvPr id="61" name="Ink 60">
                  <a:extLst>
                    <a:ext uri="{FF2B5EF4-FFF2-40B4-BE49-F238E27FC236}">
                      <a16:creationId xmlns:a16="http://schemas.microsoft.com/office/drawing/2014/main" id="{271EFE96-4A84-863F-BEBB-006049FBCDD6}"/>
                    </a:ext>
                  </a:extLst>
                </p:cNvPr>
                <p:cNvPicPr/>
                <p:nvPr/>
              </p:nvPicPr>
              <p:blipFill>
                <a:blip r:embed="rId93"/>
                <a:stretch>
                  <a:fillRect/>
                </a:stretch>
              </p:blipFill>
              <p:spPr>
                <a:xfrm>
                  <a:off x="9004970" y="2264988"/>
                  <a:ext cx="136440" cy="173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4">
              <p14:nvContentPartPr>
                <p14:cNvPr id="62" name="Ink 61">
                  <a:extLst>
                    <a:ext uri="{FF2B5EF4-FFF2-40B4-BE49-F238E27FC236}">
                      <a16:creationId xmlns:a16="http://schemas.microsoft.com/office/drawing/2014/main" id="{4DFC44AD-EF12-BA16-933B-EB6645E10630}"/>
                    </a:ext>
                  </a:extLst>
                </p14:cNvPr>
                <p14:cNvContentPartPr/>
                <p14:nvPr/>
              </p14:nvContentPartPr>
              <p14:xfrm>
                <a:off x="9129530" y="1966548"/>
                <a:ext cx="60840" cy="219600"/>
              </p14:xfrm>
            </p:contentPart>
          </mc:Choice>
          <mc:Fallback>
            <p:pic>
              <p:nvPicPr>
                <p:cNvPr id="62" name="Ink 61">
                  <a:extLst>
                    <a:ext uri="{FF2B5EF4-FFF2-40B4-BE49-F238E27FC236}">
                      <a16:creationId xmlns:a16="http://schemas.microsoft.com/office/drawing/2014/main" id="{4DFC44AD-EF12-BA16-933B-EB6645E10630}"/>
                    </a:ext>
                  </a:extLst>
                </p:cNvPr>
                <p:cNvPicPr/>
                <p:nvPr/>
              </p:nvPicPr>
              <p:blipFill>
                <a:blip r:embed="rId95"/>
                <a:stretch>
                  <a:fillRect/>
                </a:stretch>
              </p:blipFill>
              <p:spPr>
                <a:xfrm>
                  <a:off x="9120530" y="1957548"/>
                  <a:ext cx="78480" cy="237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6">
              <p14:nvContentPartPr>
                <p14:cNvPr id="63" name="Ink 62">
                  <a:extLst>
                    <a:ext uri="{FF2B5EF4-FFF2-40B4-BE49-F238E27FC236}">
                      <a16:creationId xmlns:a16="http://schemas.microsoft.com/office/drawing/2014/main" id="{86673DF5-5B49-AB0F-6BEE-F3ADC567C697}"/>
                    </a:ext>
                  </a:extLst>
                </p14:cNvPr>
                <p14:cNvContentPartPr/>
                <p14:nvPr/>
              </p14:nvContentPartPr>
              <p14:xfrm>
                <a:off x="9178130" y="1897428"/>
                <a:ext cx="133200" cy="52920"/>
              </p14:xfrm>
            </p:contentPart>
          </mc:Choice>
          <mc:Fallback>
            <p:pic>
              <p:nvPicPr>
                <p:cNvPr id="63" name="Ink 62">
                  <a:extLst>
                    <a:ext uri="{FF2B5EF4-FFF2-40B4-BE49-F238E27FC236}">
                      <a16:creationId xmlns:a16="http://schemas.microsoft.com/office/drawing/2014/main" id="{86673DF5-5B49-AB0F-6BEE-F3ADC567C697}"/>
                    </a:ext>
                  </a:extLst>
                </p:cNvPr>
                <p:cNvPicPr/>
                <p:nvPr/>
              </p:nvPicPr>
              <p:blipFill>
                <a:blip r:embed="rId97"/>
                <a:stretch>
                  <a:fillRect/>
                </a:stretch>
              </p:blipFill>
              <p:spPr>
                <a:xfrm>
                  <a:off x="9169490" y="1888428"/>
                  <a:ext cx="150840" cy="70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8">
              <p14:nvContentPartPr>
                <p14:cNvPr id="67" name="Ink 66">
                  <a:extLst>
                    <a:ext uri="{FF2B5EF4-FFF2-40B4-BE49-F238E27FC236}">
                      <a16:creationId xmlns:a16="http://schemas.microsoft.com/office/drawing/2014/main" id="{EF229BA0-4E24-F9C0-41A5-3000A863AEF9}"/>
                    </a:ext>
                  </a:extLst>
                </p14:cNvPr>
                <p14:cNvContentPartPr/>
                <p14:nvPr/>
              </p14:nvContentPartPr>
              <p14:xfrm>
                <a:off x="9416810" y="2318268"/>
                <a:ext cx="114840" cy="227880"/>
              </p14:xfrm>
            </p:contentPart>
          </mc:Choice>
          <mc:Fallback>
            <p:pic>
              <p:nvPicPr>
                <p:cNvPr id="67" name="Ink 66">
                  <a:extLst>
                    <a:ext uri="{FF2B5EF4-FFF2-40B4-BE49-F238E27FC236}">
                      <a16:creationId xmlns:a16="http://schemas.microsoft.com/office/drawing/2014/main" id="{EF229BA0-4E24-F9C0-41A5-3000A863AEF9}"/>
                    </a:ext>
                  </a:extLst>
                </p:cNvPr>
                <p:cNvPicPr/>
                <p:nvPr/>
              </p:nvPicPr>
              <p:blipFill>
                <a:blip r:embed="rId99"/>
                <a:stretch>
                  <a:fillRect/>
                </a:stretch>
              </p:blipFill>
              <p:spPr>
                <a:xfrm>
                  <a:off x="9408170" y="2309628"/>
                  <a:ext cx="132480" cy="245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0">
              <p14:nvContentPartPr>
                <p14:cNvPr id="68" name="Ink 67">
                  <a:extLst>
                    <a:ext uri="{FF2B5EF4-FFF2-40B4-BE49-F238E27FC236}">
                      <a16:creationId xmlns:a16="http://schemas.microsoft.com/office/drawing/2014/main" id="{A365ACD1-5497-EA13-0957-3CCA865D37D0}"/>
                    </a:ext>
                  </a:extLst>
                </p14:cNvPr>
                <p14:cNvContentPartPr/>
                <p14:nvPr/>
              </p14:nvContentPartPr>
              <p14:xfrm>
                <a:off x="9635690" y="2345268"/>
                <a:ext cx="210600" cy="139680"/>
              </p14:xfrm>
            </p:contentPart>
          </mc:Choice>
          <mc:Fallback>
            <p:pic>
              <p:nvPicPr>
                <p:cNvPr id="68" name="Ink 67">
                  <a:extLst>
                    <a:ext uri="{FF2B5EF4-FFF2-40B4-BE49-F238E27FC236}">
                      <a16:creationId xmlns:a16="http://schemas.microsoft.com/office/drawing/2014/main" id="{A365ACD1-5497-EA13-0957-3CCA865D37D0}"/>
                    </a:ext>
                  </a:extLst>
                </p:cNvPr>
                <p:cNvPicPr/>
                <p:nvPr/>
              </p:nvPicPr>
              <p:blipFill>
                <a:blip r:embed="rId101"/>
                <a:stretch>
                  <a:fillRect/>
                </a:stretch>
              </p:blipFill>
              <p:spPr>
                <a:xfrm>
                  <a:off x="9626690" y="2336268"/>
                  <a:ext cx="228240" cy="157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2">
              <p14:nvContentPartPr>
                <p14:cNvPr id="69" name="Ink 68">
                  <a:extLst>
                    <a:ext uri="{FF2B5EF4-FFF2-40B4-BE49-F238E27FC236}">
                      <a16:creationId xmlns:a16="http://schemas.microsoft.com/office/drawing/2014/main" id="{9762C8EC-38D6-C88A-7520-AD527EDD86CB}"/>
                    </a:ext>
                  </a:extLst>
                </p14:cNvPr>
                <p14:cNvContentPartPr/>
                <p14:nvPr/>
              </p14:nvContentPartPr>
              <p14:xfrm>
                <a:off x="9679610" y="1977708"/>
                <a:ext cx="130680" cy="147240"/>
              </p14:xfrm>
            </p:contentPart>
          </mc:Choice>
          <mc:Fallback>
            <p:pic>
              <p:nvPicPr>
                <p:cNvPr id="69" name="Ink 68">
                  <a:extLst>
                    <a:ext uri="{FF2B5EF4-FFF2-40B4-BE49-F238E27FC236}">
                      <a16:creationId xmlns:a16="http://schemas.microsoft.com/office/drawing/2014/main" id="{9762C8EC-38D6-C88A-7520-AD527EDD86CB}"/>
                    </a:ext>
                  </a:extLst>
                </p:cNvPr>
                <p:cNvPicPr/>
                <p:nvPr/>
              </p:nvPicPr>
              <p:blipFill>
                <a:blip r:embed="rId103"/>
                <a:stretch>
                  <a:fillRect/>
                </a:stretch>
              </p:blipFill>
              <p:spPr>
                <a:xfrm>
                  <a:off x="9670970" y="1969068"/>
                  <a:ext cx="148320" cy="164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4">
              <p14:nvContentPartPr>
                <p14:cNvPr id="73" name="Ink 72">
                  <a:extLst>
                    <a:ext uri="{FF2B5EF4-FFF2-40B4-BE49-F238E27FC236}">
                      <a16:creationId xmlns:a16="http://schemas.microsoft.com/office/drawing/2014/main" id="{B45CF219-2FD2-8D81-3EDB-7721AE47AD7B}"/>
                    </a:ext>
                  </a:extLst>
                </p14:cNvPr>
                <p14:cNvContentPartPr/>
                <p14:nvPr/>
              </p14:nvContentPartPr>
              <p14:xfrm>
                <a:off x="8682050" y="2545068"/>
                <a:ext cx="943200" cy="168840"/>
              </p14:xfrm>
            </p:contentPart>
          </mc:Choice>
          <mc:Fallback>
            <p:pic>
              <p:nvPicPr>
                <p:cNvPr id="73" name="Ink 72">
                  <a:extLst>
                    <a:ext uri="{FF2B5EF4-FFF2-40B4-BE49-F238E27FC236}">
                      <a16:creationId xmlns:a16="http://schemas.microsoft.com/office/drawing/2014/main" id="{B45CF219-2FD2-8D81-3EDB-7721AE47AD7B}"/>
                    </a:ext>
                  </a:extLst>
                </p:cNvPr>
                <p:cNvPicPr/>
                <p:nvPr/>
              </p:nvPicPr>
              <p:blipFill>
                <a:blip r:embed="rId105"/>
                <a:stretch>
                  <a:fillRect/>
                </a:stretch>
              </p:blipFill>
              <p:spPr>
                <a:xfrm>
                  <a:off x="8673050" y="2536068"/>
                  <a:ext cx="960840" cy="186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6">
              <p14:nvContentPartPr>
                <p14:cNvPr id="74" name="Ink 73">
                  <a:extLst>
                    <a:ext uri="{FF2B5EF4-FFF2-40B4-BE49-F238E27FC236}">
                      <a16:creationId xmlns:a16="http://schemas.microsoft.com/office/drawing/2014/main" id="{E0546571-A30A-2862-CC94-A1CF86AB7A9A}"/>
                    </a:ext>
                  </a:extLst>
                </p14:cNvPr>
                <p14:cNvContentPartPr/>
                <p14:nvPr/>
              </p14:nvContentPartPr>
              <p14:xfrm>
                <a:off x="8848370" y="2683668"/>
                <a:ext cx="487440" cy="60120"/>
              </p14:xfrm>
            </p:contentPart>
          </mc:Choice>
          <mc:Fallback>
            <p:pic>
              <p:nvPicPr>
                <p:cNvPr id="74" name="Ink 73">
                  <a:extLst>
                    <a:ext uri="{FF2B5EF4-FFF2-40B4-BE49-F238E27FC236}">
                      <a16:creationId xmlns:a16="http://schemas.microsoft.com/office/drawing/2014/main" id="{E0546571-A30A-2862-CC94-A1CF86AB7A9A}"/>
                    </a:ext>
                  </a:extLst>
                </p:cNvPr>
                <p:cNvPicPr/>
                <p:nvPr/>
              </p:nvPicPr>
              <p:blipFill>
                <a:blip r:embed="rId107"/>
                <a:stretch>
                  <a:fillRect/>
                </a:stretch>
              </p:blipFill>
              <p:spPr>
                <a:xfrm>
                  <a:off x="8839730" y="2675028"/>
                  <a:ext cx="505080" cy="7776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108">
            <p14:nvContentPartPr>
              <p14:cNvPr id="77" name="Ink 76">
                <a:extLst>
                  <a:ext uri="{FF2B5EF4-FFF2-40B4-BE49-F238E27FC236}">
                    <a16:creationId xmlns:a16="http://schemas.microsoft.com/office/drawing/2014/main" id="{C3B12E0C-0A01-68ED-AED5-C587CABD3582}"/>
                  </a:ext>
                </a:extLst>
              </p14:cNvPr>
              <p14:cNvContentPartPr/>
              <p14:nvPr/>
            </p14:nvContentPartPr>
            <p14:xfrm>
              <a:off x="1779770" y="5254788"/>
              <a:ext cx="429840" cy="245880"/>
            </p14:xfrm>
          </p:contentPart>
        </mc:Choice>
        <mc:Fallback>
          <p:pic>
            <p:nvPicPr>
              <p:cNvPr id="77" name="Ink 76">
                <a:extLst>
                  <a:ext uri="{FF2B5EF4-FFF2-40B4-BE49-F238E27FC236}">
                    <a16:creationId xmlns:a16="http://schemas.microsoft.com/office/drawing/2014/main" id="{C3B12E0C-0A01-68ED-AED5-C587CABD3582}"/>
                  </a:ext>
                </a:extLst>
              </p:cNvPr>
              <p:cNvPicPr/>
              <p:nvPr/>
            </p:nvPicPr>
            <p:blipFill>
              <a:blip r:embed="rId109"/>
              <a:stretch>
                <a:fillRect/>
              </a:stretch>
            </p:blipFill>
            <p:spPr>
              <a:xfrm>
                <a:off x="1770770" y="5246148"/>
                <a:ext cx="447480" cy="2635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10">
            <p14:nvContentPartPr>
              <p14:cNvPr id="78" name="Ink 77">
                <a:extLst>
                  <a:ext uri="{FF2B5EF4-FFF2-40B4-BE49-F238E27FC236}">
                    <a16:creationId xmlns:a16="http://schemas.microsoft.com/office/drawing/2014/main" id="{A2A3912A-752C-8AB0-4A98-829FEEDACF45}"/>
                  </a:ext>
                </a:extLst>
              </p14:cNvPr>
              <p14:cNvContentPartPr/>
              <p14:nvPr/>
            </p14:nvContentPartPr>
            <p14:xfrm>
              <a:off x="1828370" y="5596428"/>
              <a:ext cx="376200" cy="237960"/>
            </p14:xfrm>
          </p:contentPart>
        </mc:Choice>
        <mc:Fallback>
          <p:pic>
            <p:nvPicPr>
              <p:cNvPr id="78" name="Ink 77">
                <a:extLst>
                  <a:ext uri="{FF2B5EF4-FFF2-40B4-BE49-F238E27FC236}">
                    <a16:creationId xmlns:a16="http://schemas.microsoft.com/office/drawing/2014/main" id="{A2A3912A-752C-8AB0-4A98-829FEEDACF45}"/>
                  </a:ext>
                </a:extLst>
              </p:cNvPr>
              <p:cNvPicPr/>
              <p:nvPr/>
            </p:nvPicPr>
            <p:blipFill>
              <a:blip r:embed="rId111"/>
              <a:stretch>
                <a:fillRect/>
              </a:stretch>
            </p:blipFill>
            <p:spPr>
              <a:xfrm>
                <a:off x="1819730" y="5587788"/>
                <a:ext cx="393840" cy="2556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12">
            <p14:nvContentPartPr>
              <p14:cNvPr id="79" name="Ink 78">
                <a:extLst>
                  <a:ext uri="{FF2B5EF4-FFF2-40B4-BE49-F238E27FC236}">
                    <a16:creationId xmlns:a16="http://schemas.microsoft.com/office/drawing/2014/main" id="{5BB99D4B-CD32-DB14-3124-595D2C018394}"/>
                  </a:ext>
                </a:extLst>
              </p14:cNvPr>
              <p14:cNvContentPartPr/>
              <p14:nvPr/>
            </p14:nvContentPartPr>
            <p14:xfrm>
              <a:off x="1789490" y="5970108"/>
              <a:ext cx="372600" cy="165960"/>
            </p14:xfrm>
          </p:contentPart>
        </mc:Choice>
        <mc:Fallback>
          <p:pic>
            <p:nvPicPr>
              <p:cNvPr id="79" name="Ink 78">
                <a:extLst>
                  <a:ext uri="{FF2B5EF4-FFF2-40B4-BE49-F238E27FC236}">
                    <a16:creationId xmlns:a16="http://schemas.microsoft.com/office/drawing/2014/main" id="{5BB99D4B-CD32-DB14-3124-595D2C018394}"/>
                  </a:ext>
                </a:extLst>
              </p:cNvPr>
              <p:cNvPicPr/>
              <p:nvPr/>
            </p:nvPicPr>
            <p:blipFill>
              <a:blip r:embed="rId113"/>
              <a:stretch>
                <a:fillRect/>
              </a:stretch>
            </p:blipFill>
            <p:spPr>
              <a:xfrm>
                <a:off x="1780490" y="5961108"/>
                <a:ext cx="390240" cy="1836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14">
            <p14:nvContentPartPr>
              <p14:cNvPr id="80" name="Ink 79">
                <a:extLst>
                  <a:ext uri="{FF2B5EF4-FFF2-40B4-BE49-F238E27FC236}">
                    <a16:creationId xmlns:a16="http://schemas.microsoft.com/office/drawing/2014/main" id="{4E34CDEC-9F23-6C75-2603-2A7807BB12DC}"/>
                  </a:ext>
                </a:extLst>
              </p14:cNvPr>
              <p14:cNvContentPartPr/>
              <p14:nvPr/>
            </p14:nvContentPartPr>
            <p14:xfrm>
              <a:off x="1724330" y="5860308"/>
              <a:ext cx="517680" cy="248400"/>
            </p14:xfrm>
          </p:contentPart>
        </mc:Choice>
        <mc:Fallback>
          <p:pic>
            <p:nvPicPr>
              <p:cNvPr id="80" name="Ink 79">
                <a:extLst>
                  <a:ext uri="{FF2B5EF4-FFF2-40B4-BE49-F238E27FC236}">
                    <a16:creationId xmlns:a16="http://schemas.microsoft.com/office/drawing/2014/main" id="{4E34CDEC-9F23-6C75-2603-2A7807BB12DC}"/>
                  </a:ext>
                </a:extLst>
              </p:cNvPr>
              <p:cNvPicPr/>
              <p:nvPr/>
            </p:nvPicPr>
            <p:blipFill>
              <a:blip r:embed="rId115"/>
              <a:stretch>
                <a:fillRect/>
              </a:stretch>
            </p:blipFill>
            <p:spPr>
              <a:xfrm>
                <a:off x="1715330" y="5851668"/>
                <a:ext cx="535320" cy="2660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16">
            <p14:nvContentPartPr>
              <p14:cNvPr id="81" name="Ink 80">
                <a:extLst>
                  <a:ext uri="{FF2B5EF4-FFF2-40B4-BE49-F238E27FC236}">
                    <a16:creationId xmlns:a16="http://schemas.microsoft.com/office/drawing/2014/main" id="{6DD15F69-43E5-FF70-4A43-D67B0A48AD73}"/>
                  </a:ext>
                </a:extLst>
              </p14:cNvPr>
              <p14:cNvContentPartPr/>
              <p14:nvPr/>
            </p14:nvContentPartPr>
            <p14:xfrm>
              <a:off x="1490690" y="6301308"/>
              <a:ext cx="515880" cy="311040"/>
            </p14:xfrm>
          </p:contentPart>
        </mc:Choice>
        <mc:Fallback>
          <p:pic>
            <p:nvPicPr>
              <p:cNvPr id="81" name="Ink 80">
                <a:extLst>
                  <a:ext uri="{FF2B5EF4-FFF2-40B4-BE49-F238E27FC236}">
                    <a16:creationId xmlns:a16="http://schemas.microsoft.com/office/drawing/2014/main" id="{6DD15F69-43E5-FF70-4A43-D67B0A48AD73}"/>
                  </a:ext>
                </a:extLst>
              </p:cNvPr>
              <p:cNvPicPr/>
              <p:nvPr/>
            </p:nvPicPr>
            <p:blipFill>
              <a:blip r:embed="rId117"/>
              <a:stretch>
                <a:fillRect/>
              </a:stretch>
            </p:blipFill>
            <p:spPr>
              <a:xfrm>
                <a:off x="1482050" y="6292668"/>
                <a:ext cx="533520" cy="3286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18">
            <p14:nvContentPartPr>
              <p14:cNvPr id="82" name="Ink 81">
                <a:extLst>
                  <a:ext uri="{FF2B5EF4-FFF2-40B4-BE49-F238E27FC236}">
                    <a16:creationId xmlns:a16="http://schemas.microsoft.com/office/drawing/2014/main" id="{3D4220BB-8F5E-5F1D-CC5D-1BC35D988AA9}"/>
                  </a:ext>
                </a:extLst>
              </p14:cNvPr>
              <p14:cNvContentPartPr/>
              <p14:nvPr/>
            </p14:nvContentPartPr>
            <p14:xfrm>
              <a:off x="2300330" y="6359628"/>
              <a:ext cx="1588320" cy="111240"/>
            </p14:xfrm>
          </p:contentPart>
        </mc:Choice>
        <mc:Fallback>
          <p:pic>
            <p:nvPicPr>
              <p:cNvPr id="82" name="Ink 81">
                <a:extLst>
                  <a:ext uri="{FF2B5EF4-FFF2-40B4-BE49-F238E27FC236}">
                    <a16:creationId xmlns:a16="http://schemas.microsoft.com/office/drawing/2014/main" id="{3D4220BB-8F5E-5F1D-CC5D-1BC35D988AA9}"/>
                  </a:ext>
                </a:extLst>
              </p:cNvPr>
              <p:cNvPicPr/>
              <p:nvPr/>
            </p:nvPicPr>
            <p:blipFill>
              <a:blip r:embed="rId119"/>
              <a:stretch>
                <a:fillRect/>
              </a:stretch>
            </p:blipFill>
            <p:spPr>
              <a:xfrm>
                <a:off x="2291690" y="6350628"/>
                <a:ext cx="1605960" cy="128880"/>
              </a:xfrm>
              <a:prstGeom prst="rect">
                <a:avLst/>
              </a:prstGeom>
            </p:spPr>
          </p:pic>
        </mc:Fallback>
      </mc:AlternateContent>
      <p:grpSp>
        <p:nvGrpSpPr>
          <p:cNvPr id="86" name="Group 85">
            <a:extLst>
              <a:ext uri="{FF2B5EF4-FFF2-40B4-BE49-F238E27FC236}">
                <a16:creationId xmlns:a16="http://schemas.microsoft.com/office/drawing/2014/main" id="{A2B7D9E4-607B-AF09-4CC1-C1A6715F9828}"/>
              </a:ext>
            </a:extLst>
          </p:cNvPr>
          <p:cNvGrpSpPr/>
          <p:nvPr/>
        </p:nvGrpSpPr>
        <p:grpSpPr>
          <a:xfrm>
            <a:off x="7585130" y="6291588"/>
            <a:ext cx="1469160" cy="199440"/>
            <a:chOff x="7585130" y="6291588"/>
            <a:chExt cx="1469160" cy="1994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20">
              <p14:nvContentPartPr>
                <p14:cNvPr id="83" name="Ink 82">
                  <a:extLst>
                    <a:ext uri="{FF2B5EF4-FFF2-40B4-BE49-F238E27FC236}">
                      <a16:creationId xmlns:a16="http://schemas.microsoft.com/office/drawing/2014/main" id="{740D1336-1AA9-A975-2B6F-D7FA07B6FF59}"/>
                    </a:ext>
                  </a:extLst>
                </p14:cNvPr>
                <p14:cNvContentPartPr/>
                <p14:nvPr/>
              </p14:nvContentPartPr>
              <p14:xfrm>
                <a:off x="7585130" y="6360708"/>
                <a:ext cx="1028880" cy="130320"/>
              </p14:xfrm>
            </p:contentPart>
          </mc:Choice>
          <mc:Fallback>
            <p:pic>
              <p:nvPicPr>
                <p:cNvPr id="83" name="Ink 82">
                  <a:extLst>
                    <a:ext uri="{FF2B5EF4-FFF2-40B4-BE49-F238E27FC236}">
                      <a16:creationId xmlns:a16="http://schemas.microsoft.com/office/drawing/2014/main" id="{740D1336-1AA9-A975-2B6F-D7FA07B6FF59}"/>
                    </a:ext>
                  </a:extLst>
                </p:cNvPr>
                <p:cNvPicPr/>
                <p:nvPr/>
              </p:nvPicPr>
              <p:blipFill>
                <a:blip r:embed="rId121"/>
                <a:stretch>
                  <a:fillRect/>
                </a:stretch>
              </p:blipFill>
              <p:spPr>
                <a:xfrm>
                  <a:off x="7576130" y="6351708"/>
                  <a:ext cx="1046520" cy="147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2">
              <p14:nvContentPartPr>
                <p14:cNvPr id="84" name="Ink 83">
                  <a:extLst>
                    <a:ext uri="{FF2B5EF4-FFF2-40B4-BE49-F238E27FC236}">
                      <a16:creationId xmlns:a16="http://schemas.microsoft.com/office/drawing/2014/main" id="{BF30551C-FF33-4D6E-4C04-CD10FC0A7887}"/>
                    </a:ext>
                  </a:extLst>
                </p14:cNvPr>
                <p14:cNvContentPartPr/>
                <p14:nvPr/>
              </p14:nvContentPartPr>
              <p14:xfrm>
                <a:off x="8907770" y="6291588"/>
                <a:ext cx="127440" cy="30600"/>
              </p14:xfrm>
            </p:contentPart>
          </mc:Choice>
          <mc:Fallback>
            <p:pic>
              <p:nvPicPr>
                <p:cNvPr id="84" name="Ink 83">
                  <a:extLst>
                    <a:ext uri="{FF2B5EF4-FFF2-40B4-BE49-F238E27FC236}">
                      <a16:creationId xmlns:a16="http://schemas.microsoft.com/office/drawing/2014/main" id="{BF30551C-FF33-4D6E-4C04-CD10FC0A7887}"/>
                    </a:ext>
                  </a:extLst>
                </p:cNvPr>
                <p:cNvPicPr/>
                <p:nvPr/>
              </p:nvPicPr>
              <p:blipFill>
                <a:blip r:embed="rId123"/>
                <a:stretch>
                  <a:fillRect/>
                </a:stretch>
              </p:blipFill>
              <p:spPr>
                <a:xfrm>
                  <a:off x="8898770" y="6282588"/>
                  <a:ext cx="145080" cy="48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4">
              <p14:nvContentPartPr>
                <p14:cNvPr id="85" name="Ink 84">
                  <a:extLst>
                    <a:ext uri="{FF2B5EF4-FFF2-40B4-BE49-F238E27FC236}">
                      <a16:creationId xmlns:a16="http://schemas.microsoft.com/office/drawing/2014/main" id="{AD184701-1F14-634A-C729-9B403CE82362}"/>
                    </a:ext>
                  </a:extLst>
                </p14:cNvPr>
                <p14:cNvContentPartPr/>
                <p14:nvPr/>
              </p14:nvContentPartPr>
              <p14:xfrm>
                <a:off x="8966810" y="6344868"/>
                <a:ext cx="87480" cy="65880"/>
              </p14:xfrm>
            </p:contentPart>
          </mc:Choice>
          <mc:Fallback>
            <p:pic>
              <p:nvPicPr>
                <p:cNvPr id="85" name="Ink 84">
                  <a:extLst>
                    <a:ext uri="{FF2B5EF4-FFF2-40B4-BE49-F238E27FC236}">
                      <a16:creationId xmlns:a16="http://schemas.microsoft.com/office/drawing/2014/main" id="{AD184701-1F14-634A-C729-9B403CE82362}"/>
                    </a:ext>
                  </a:extLst>
                </p:cNvPr>
                <p:cNvPicPr/>
                <p:nvPr/>
              </p:nvPicPr>
              <p:blipFill>
                <a:blip r:embed="rId125"/>
                <a:stretch>
                  <a:fillRect/>
                </a:stretch>
              </p:blipFill>
              <p:spPr>
                <a:xfrm>
                  <a:off x="8957810" y="6336228"/>
                  <a:ext cx="105120" cy="83520"/>
                </a:xfrm>
                <a:prstGeom prst="rect">
                  <a:avLst/>
                </a:prstGeom>
              </p:spPr>
            </p:pic>
          </mc:Fallback>
        </mc:AlternateContent>
      </p:grpSp>
    </p:spTree>
    <p:extLst>
      <p:ext uri="{BB962C8B-B14F-4D97-AF65-F5344CB8AC3E}">
        <p14:creationId xmlns:p14="http://schemas.microsoft.com/office/powerpoint/2010/main" val="153623134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E33C71B-9B87-76D6-18D9-DF0DC7966D9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49EE8A67-1DE2-2305-5547-D573647F40D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24086" y="5626501"/>
            <a:ext cx="1066892" cy="1231499"/>
          </a:xfrm>
          <a:prstGeom prst="rect">
            <a:avLst/>
          </a:prstGeom>
        </p:spPr>
      </p:pic>
      <p:grpSp>
        <p:nvGrpSpPr>
          <p:cNvPr id="5" name="Group 4">
            <a:extLst>
              <a:ext uri="{FF2B5EF4-FFF2-40B4-BE49-F238E27FC236}">
                <a16:creationId xmlns:a16="http://schemas.microsoft.com/office/drawing/2014/main" id="{7908A5D1-47FA-121A-98F8-C6AC68A7CCA1}"/>
              </a:ext>
            </a:extLst>
          </p:cNvPr>
          <p:cNvGrpSpPr/>
          <p:nvPr/>
        </p:nvGrpSpPr>
        <p:grpSpPr>
          <a:xfrm>
            <a:off x="1445330" y="360228"/>
            <a:ext cx="651240" cy="289800"/>
            <a:chOff x="1445330" y="360228"/>
            <a:chExt cx="651240" cy="2898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3">
              <p14:nvContentPartPr>
                <p14:cNvPr id="3" name="Ink 2">
                  <a:extLst>
                    <a:ext uri="{FF2B5EF4-FFF2-40B4-BE49-F238E27FC236}">
                      <a16:creationId xmlns:a16="http://schemas.microsoft.com/office/drawing/2014/main" id="{03F0985D-8008-9FF3-587B-AEECF38DEC5C}"/>
                    </a:ext>
                  </a:extLst>
                </p14:cNvPr>
                <p14:cNvContentPartPr/>
                <p14:nvPr/>
              </p14:nvContentPartPr>
              <p14:xfrm>
                <a:off x="1445330" y="360228"/>
                <a:ext cx="406440" cy="289800"/>
              </p14:xfrm>
            </p:contentPart>
          </mc:Choice>
          <mc:Fallback>
            <p:pic>
              <p:nvPicPr>
                <p:cNvPr id="3" name="Ink 2">
                  <a:extLst>
                    <a:ext uri="{FF2B5EF4-FFF2-40B4-BE49-F238E27FC236}">
                      <a16:creationId xmlns:a16="http://schemas.microsoft.com/office/drawing/2014/main" id="{03F0985D-8008-9FF3-587B-AEECF38DEC5C}"/>
                    </a:ext>
                  </a:extLst>
                </p:cNvPr>
                <p:cNvPicPr/>
                <p:nvPr/>
              </p:nvPicPr>
              <p:blipFill>
                <a:blip r:embed="rId4"/>
                <a:stretch>
                  <a:fillRect/>
                </a:stretch>
              </p:blipFill>
              <p:spPr>
                <a:xfrm>
                  <a:off x="1436330" y="351588"/>
                  <a:ext cx="424080" cy="307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">
              <p14:nvContentPartPr>
                <p14:cNvPr id="4" name="Ink 3">
                  <a:extLst>
                    <a:ext uri="{FF2B5EF4-FFF2-40B4-BE49-F238E27FC236}">
                      <a16:creationId xmlns:a16="http://schemas.microsoft.com/office/drawing/2014/main" id="{F5FCE88D-9E5F-C16A-20A2-1E8DB5AD9D32}"/>
                    </a:ext>
                  </a:extLst>
                </p14:cNvPr>
                <p14:cNvContentPartPr/>
                <p14:nvPr/>
              </p14:nvContentPartPr>
              <p14:xfrm>
                <a:off x="1936730" y="541308"/>
                <a:ext cx="159840" cy="88560"/>
              </p14:xfrm>
            </p:contentPart>
          </mc:Choice>
          <mc:Fallback>
            <p:pic>
              <p:nvPicPr>
                <p:cNvPr id="4" name="Ink 3">
                  <a:extLst>
                    <a:ext uri="{FF2B5EF4-FFF2-40B4-BE49-F238E27FC236}">
                      <a16:creationId xmlns:a16="http://schemas.microsoft.com/office/drawing/2014/main" id="{F5FCE88D-9E5F-C16A-20A2-1E8DB5AD9D32}"/>
                    </a:ext>
                  </a:extLst>
                </p:cNvPr>
                <p:cNvPicPr/>
                <p:nvPr/>
              </p:nvPicPr>
              <p:blipFill>
                <a:blip r:embed="rId6"/>
                <a:stretch>
                  <a:fillRect/>
                </a:stretch>
              </p:blipFill>
              <p:spPr>
                <a:xfrm>
                  <a:off x="1927730" y="532668"/>
                  <a:ext cx="177480" cy="1062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159B2648-A771-061F-1B62-87B54056B6A7}"/>
              </a:ext>
            </a:extLst>
          </p:cNvPr>
          <p:cNvGrpSpPr/>
          <p:nvPr/>
        </p:nvGrpSpPr>
        <p:grpSpPr>
          <a:xfrm>
            <a:off x="2477450" y="334308"/>
            <a:ext cx="433080" cy="264960"/>
            <a:chOff x="2477450" y="334308"/>
            <a:chExt cx="433080" cy="2649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7">
              <p14:nvContentPartPr>
                <p14:cNvPr id="6" name="Ink 5">
                  <a:extLst>
                    <a:ext uri="{FF2B5EF4-FFF2-40B4-BE49-F238E27FC236}">
                      <a16:creationId xmlns:a16="http://schemas.microsoft.com/office/drawing/2014/main" id="{BE908DCC-6F13-F226-60B2-42F802A8D781}"/>
                    </a:ext>
                  </a:extLst>
                </p14:cNvPr>
                <p14:cNvContentPartPr/>
                <p14:nvPr/>
              </p14:nvContentPartPr>
              <p14:xfrm>
                <a:off x="2477450" y="355908"/>
                <a:ext cx="214200" cy="241920"/>
              </p14:xfrm>
            </p:contentPart>
          </mc:Choice>
          <mc:Fallback>
            <p:pic>
              <p:nvPicPr>
                <p:cNvPr id="6" name="Ink 5">
                  <a:extLst>
                    <a:ext uri="{FF2B5EF4-FFF2-40B4-BE49-F238E27FC236}">
                      <a16:creationId xmlns:a16="http://schemas.microsoft.com/office/drawing/2014/main" id="{BE908DCC-6F13-F226-60B2-42F802A8D781}"/>
                    </a:ext>
                  </a:extLst>
                </p:cNvPr>
                <p:cNvPicPr/>
                <p:nvPr/>
              </p:nvPicPr>
              <p:blipFill>
                <a:blip r:embed="rId8"/>
                <a:stretch>
                  <a:fillRect/>
                </a:stretch>
              </p:blipFill>
              <p:spPr>
                <a:xfrm>
                  <a:off x="2468450" y="347268"/>
                  <a:ext cx="231840" cy="259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">
              <p14:nvContentPartPr>
                <p14:cNvPr id="7" name="Ink 6">
                  <a:extLst>
                    <a:ext uri="{FF2B5EF4-FFF2-40B4-BE49-F238E27FC236}">
                      <a16:creationId xmlns:a16="http://schemas.microsoft.com/office/drawing/2014/main" id="{614515B8-ABB4-6F80-B468-E0F7C23E4BCC}"/>
                    </a:ext>
                  </a:extLst>
                </p14:cNvPr>
                <p14:cNvContentPartPr/>
                <p14:nvPr/>
              </p14:nvContentPartPr>
              <p14:xfrm>
                <a:off x="2809370" y="334308"/>
                <a:ext cx="101160" cy="264960"/>
              </p14:xfrm>
            </p:contentPart>
          </mc:Choice>
          <mc:Fallback>
            <p:pic>
              <p:nvPicPr>
                <p:cNvPr id="7" name="Ink 6">
                  <a:extLst>
                    <a:ext uri="{FF2B5EF4-FFF2-40B4-BE49-F238E27FC236}">
                      <a16:creationId xmlns:a16="http://schemas.microsoft.com/office/drawing/2014/main" id="{614515B8-ABB4-6F80-B468-E0F7C23E4BCC}"/>
                    </a:ext>
                  </a:extLst>
                </p:cNvPr>
                <p:cNvPicPr/>
                <p:nvPr/>
              </p:nvPicPr>
              <p:blipFill>
                <a:blip r:embed="rId10"/>
                <a:stretch>
                  <a:fillRect/>
                </a:stretch>
              </p:blipFill>
              <p:spPr>
                <a:xfrm>
                  <a:off x="2800730" y="325308"/>
                  <a:ext cx="118800" cy="2826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2" name="Group 21">
            <a:extLst>
              <a:ext uri="{FF2B5EF4-FFF2-40B4-BE49-F238E27FC236}">
                <a16:creationId xmlns:a16="http://schemas.microsoft.com/office/drawing/2014/main" id="{F39AA695-6511-4006-C8DF-74E48A79C876}"/>
              </a:ext>
            </a:extLst>
          </p:cNvPr>
          <p:cNvGrpSpPr/>
          <p:nvPr/>
        </p:nvGrpSpPr>
        <p:grpSpPr>
          <a:xfrm>
            <a:off x="3372410" y="324588"/>
            <a:ext cx="686880" cy="424080"/>
            <a:chOff x="3372410" y="324588"/>
            <a:chExt cx="686880" cy="4240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1">
              <p14:nvContentPartPr>
                <p14:cNvPr id="8" name="Ink 7">
                  <a:extLst>
                    <a:ext uri="{FF2B5EF4-FFF2-40B4-BE49-F238E27FC236}">
                      <a16:creationId xmlns:a16="http://schemas.microsoft.com/office/drawing/2014/main" id="{B2657B3E-4D7A-77C1-FED7-C8D9C08E8E23}"/>
                    </a:ext>
                  </a:extLst>
                </p14:cNvPr>
                <p14:cNvContentPartPr/>
                <p14:nvPr/>
              </p14:nvContentPartPr>
              <p14:xfrm>
                <a:off x="3372410" y="431148"/>
                <a:ext cx="252360" cy="191520"/>
              </p14:xfrm>
            </p:contentPart>
          </mc:Choice>
          <mc:Fallback>
            <p:pic>
              <p:nvPicPr>
                <p:cNvPr id="8" name="Ink 7">
                  <a:extLst>
                    <a:ext uri="{FF2B5EF4-FFF2-40B4-BE49-F238E27FC236}">
                      <a16:creationId xmlns:a16="http://schemas.microsoft.com/office/drawing/2014/main" id="{B2657B3E-4D7A-77C1-FED7-C8D9C08E8E23}"/>
                    </a:ext>
                  </a:extLst>
                </p:cNvPr>
                <p:cNvPicPr/>
                <p:nvPr/>
              </p:nvPicPr>
              <p:blipFill>
                <a:blip r:embed="rId12"/>
                <a:stretch>
                  <a:fillRect/>
                </a:stretch>
              </p:blipFill>
              <p:spPr>
                <a:xfrm>
                  <a:off x="3363770" y="422148"/>
                  <a:ext cx="270000" cy="209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">
              <p14:nvContentPartPr>
                <p14:cNvPr id="9" name="Ink 8">
                  <a:extLst>
                    <a:ext uri="{FF2B5EF4-FFF2-40B4-BE49-F238E27FC236}">
                      <a16:creationId xmlns:a16="http://schemas.microsoft.com/office/drawing/2014/main" id="{E6488424-DBFC-6935-8271-7468833FA99C}"/>
                    </a:ext>
                  </a:extLst>
                </p14:cNvPr>
                <p14:cNvContentPartPr/>
                <p14:nvPr/>
              </p14:nvContentPartPr>
              <p14:xfrm>
                <a:off x="3685970" y="324588"/>
                <a:ext cx="149040" cy="424080"/>
              </p14:xfrm>
            </p:contentPart>
          </mc:Choice>
          <mc:Fallback>
            <p:pic>
              <p:nvPicPr>
                <p:cNvPr id="9" name="Ink 8">
                  <a:extLst>
                    <a:ext uri="{FF2B5EF4-FFF2-40B4-BE49-F238E27FC236}">
                      <a16:creationId xmlns:a16="http://schemas.microsoft.com/office/drawing/2014/main" id="{E6488424-DBFC-6935-8271-7468833FA99C}"/>
                    </a:ext>
                  </a:extLst>
                </p:cNvPr>
                <p:cNvPicPr/>
                <p:nvPr/>
              </p:nvPicPr>
              <p:blipFill>
                <a:blip r:embed="rId14"/>
                <a:stretch>
                  <a:fillRect/>
                </a:stretch>
              </p:blipFill>
              <p:spPr>
                <a:xfrm>
                  <a:off x="3676970" y="315588"/>
                  <a:ext cx="166680" cy="441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5">
              <p14:nvContentPartPr>
                <p14:cNvPr id="10" name="Ink 9">
                  <a:extLst>
                    <a:ext uri="{FF2B5EF4-FFF2-40B4-BE49-F238E27FC236}">
                      <a16:creationId xmlns:a16="http://schemas.microsoft.com/office/drawing/2014/main" id="{1B2AA59F-1C78-C95F-A65F-A9BD658524EF}"/>
                    </a:ext>
                  </a:extLst>
                </p14:cNvPr>
                <p14:cNvContentPartPr/>
                <p14:nvPr/>
              </p14:nvContentPartPr>
              <p14:xfrm>
                <a:off x="3868490" y="481548"/>
                <a:ext cx="123480" cy="235800"/>
              </p14:xfrm>
            </p:contentPart>
          </mc:Choice>
          <mc:Fallback>
            <p:pic>
              <p:nvPicPr>
                <p:cNvPr id="10" name="Ink 9">
                  <a:extLst>
                    <a:ext uri="{FF2B5EF4-FFF2-40B4-BE49-F238E27FC236}">
                      <a16:creationId xmlns:a16="http://schemas.microsoft.com/office/drawing/2014/main" id="{1B2AA59F-1C78-C95F-A65F-A9BD658524EF}"/>
                    </a:ext>
                  </a:extLst>
                </p:cNvPr>
                <p:cNvPicPr/>
                <p:nvPr/>
              </p:nvPicPr>
              <p:blipFill>
                <a:blip r:embed="rId16"/>
                <a:stretch>
                  <a:fillRect/>
                </a:stretch>
              </p:blipFill>
              <p:spPr>
                <a:xfrm>
                  <a:off x="3859850" y="472548"/>
                  <a:ext cx="141120" cy="253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7">
              <p14:nvContentPartPr>
                <p14:cNvPr id="13" name="Ink 12">
                  <a:extLst>
                    <a:ext uri="{FF2B5EF4-FFF2-40B4-BE49-F238E27FC236}">
                      <a16:creationId xmlns:a16="http://schemas.microsoft.com/office/drawing/2014/main" id="{BEFE1D11-B59F-9F07-7D6F-CE372B303CCC}"/>
                    </a:ext>
                  </a:extLst>
                </p14:cNvPr>
                <p14:cNvContentPartPr/>
                <p14:nvPr/>
              </p14:nvContentPartPr>
              <p14:xfrm>
                <a:off x="3960290" y="461748"/>
                <a:ext cx="99000" cy="59760"/>
              </p14:xfrm>
            </p:contentPart>
          </mc:Choice>
          <mc:Fallback>
            <p:pic>
              <p:nvPicPr>
                <p:cNvPr id="13" name="Ink 12">
                  <a:extLst>
                    <a:ext uri="{FF2B5EF4-FFF2-40B4-BE49-F238E27FC236}">
                      <a16:creationId xmlns:a16="http://schemas.microsoft.com/office/drawing/2014/main" id="{BEFE1D11-B59F-9F07-7D6F-CE372B303CCC}"/>
                    </a:ext>
                  </a:extLst>
                </p:cNvPr>
                <p:cNvPicPr/>
                <p:nvPr/>
              </p:nvPicPr>
              <p:blipFill>
                <a:blip r:embed="rId18"/>
                <a:stretch>
                  <a:fillRect/>
                </a:stretch>
              </p:blipFill>
              <p:spPr>
                <a:xfrm>
                  <a:off x="3951290" y="452748"/>
                  <a:ext cx="116640" cy="7740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19">
            <p14:nvContentPartPr>
              <p14:cNvPr id="14" name="Ink 13">
                <a:extLst>
                  <a:ext uri="{FF2B5EF4-FFF2-40B4-BE49-F238E27FC236}">
                    <a16:creationId xmlns:a16="http://schemas.microsoft.com/office/drawing/2014/main" id="{6136F25B-FCF3-ADF2-30BD-5E5165C54382}"/>
                  </a:ext>
                </a:extLst>
              </p14:cNvPr>
              <p14:cNvContentPartPr/>
              <p14:nvPr/>
            </p14:nvContentPartPr>
            <p14:xfrm>
              <a:off x="5181410" y="455628"/>
              <a:ext cx="443160" cy="265320"/>
            </p14:xfrm>
          </p:contentPart>
        </mc:Choice>
        <mc:Fallback>
          <p:pic>
            <p:nvPicPr>
              <p:cNvPr id="14" name="Ink 13">
                <a:extLst>
                  <a:ext uri="{FF2B5EF4-FFF2-40B4-BE49-F238E27FC236}">
                    <a16:creationId xmlns:a16="http://schemas.microsoft.com/office/drawing/2014/main" id="{6136F25B-FCF3-ADF2-30BD-5E5165C54382}"/>
                  </a:ext>
                </a:extLst>
              </p:cNvPr>
              <p:cNvPicPr/>
              <p:nvPr/>
            </p:nvPicPr>
            <p:blipFill>
              <a:blip r:embed="rId20"/>
              <a:stretch>
                <a:fillRect/>
              </a:stretch>
            </p:blipFill>
            <p:spPr>
              <a:xfrm>
                <a:off x="5172410" y="446988"/>
                <a:ext cx="460800" cy="282960"/>
              </a:xfrm>
              <a:prstGeom prst="rect">
                <a:avLst/>
              </a:prstGeom>
            </p:spPr>
          </p:pic>
        </mc:Fallback>
      </mc:AlternateContent>
      <p:grpSp>
        <p:nvGrpSpPr>
          <p:cNvPr id="21" name="Group 20">
            <a:extLst>
              <a:ext uri="{FF2B5EF4-FFF2-40B4-BE49-F238E27FC236}">
                <a16:creationId xmlns:a16="http://schemas.microsoft.com/office/drawing/2014/main" id="{64F93E0F-90D7-96AF-536D-6258E729F5FF}"/>
              </a:ext>
            </a:extLst>
          </p:cNvPr>
          <p:cNvGrpSpPr/>
          <p:nvPr/>
        </p:nvGrpSpPr>
        <p:grpSpPr>
          <a:xfrm>
            <a:off x="6311810" y="348348"/>
            <a:ext cx="1388520" cy="469440"/>
            <a:chOff x="6311810" y="348348"/>
            <a:chExt cx="1388520" cy="4694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21">
              <p14:nvContentPartPr>
                <p14:cNvPr id="15" name="Ink 14">
                  <a:extLst>
                    <a:ext uri="{FF2B5EF4-FFF2-40B4-BE49-F238E27FC236}">
                      <a16:creationId xmlns:a16="http://schemas.microsoft.com/office/drawing/2014/main" id="{DF788114-4778-A36C-EE96-DE785290EC79}"/>
                    </a:ext>
                  </a:extLst>
                </p14:cNvPr>
                <p14:cNvContentPartPr/>
                <p14:nvPr/>
              </p14:nvContentPartPr>
              <p14:xfrm>
                <a:off x="6311810" y="353748"/>
                <a:ext cx="118800" cy="356400"/>
              </p14:xfrm>
            </p:contentPart>
          </mc:Choice>
          <mc:Fallback>
            <p:pic>
              <p:nvPicPr>
                <p:cNvPr id="15" name="Ink 14">
                  <a:extLst>
                    <a:ext uri="{FF2B5EF4-FFF2-40B4-BE49-F238E27FC236}">
                      <a16:creationId xmlns:a16="http://schemas.microsoft.com/office/drawing/2014/main" id="{DF788114-4778-A36C-EE96-DE785290EC79}"/>
                    </a:ext>
                  </a:extLst>
                </p:cNvPr>
                <p:cNvPicPr/>
                <p:nvPr/>
              </p:nvPicPr>
              <p:blipFill>
                <a:blip r:embed="rId22"/>
                <a:stretch>
                  <a:fillRect/>
                </a:stretch>
              </p:blipFill>
              <p:spPr>
                <a:xfrm>
                  <a:off x="6303170" y="344748"/>
                  <a:ext cx="136440" cy="374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3">
              <p14:nvContentPartPr>
                <p14:cNvPr id="16" name="Ink 15">
                  <a:extLst>
                    <a:ext uri="{FF2B5EF4-FFF2-40B4-BE49-F238E27FC236}">
                      <a16:creationId xmlns:a16="http://schemas.microsoft.com/office/drawing/2014/main" id="{7E4F0F14-A08C-05A9-7520-38F7482D8A53}"/>
                    </a:ext>
                  </a:extLst>
                </p14:cNvPr>
                <p14:cNvContentPartPr/>
                <p14:nvPr/>
              </p14:nvContentPartPr>
              <p14:xfrm>
                <a:off x="6410450" y="496308"/>
                <a:ext cx="277920" cy="182520"/>
              </p14:xfrm>
            </p:contentPart>
          </mc:Choice>
          <mc:Fallback>
            <p:pic>
              <p:nvPicPr>
                <p:cNvPr id="16" name="Ink 15">
                  <a:extLst>
                    <a:ext uri="{FF2B5EF4-FFF2-40B4-BE49-F238E27FC236}">
                      <a16:creationId xmlns:a16="http://schemas.microsoft.com/office/drawing/2014/main" id="{7E4F0F14-A08C-05A9-7520-38F7482D8A53}"/>
                    </a:ext>
                  </a:extLst>
                </p:cNvPr>
                <p:cNvPicPr/>
                <p:nvPr/>
              </p:nvPicPr>
              <p:blipFill>
                <a:blip r:embed="rId24"/>
                <a:stretch>
                  <a:fillRect/>
                </a:stretch>
              </p:blipFill>
              <p:spPr>
                <a:xfrm>
                  <a:off x="6401810" y="487308"/>
                  <a:ext cx="295560" cy="200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5">
              <p14:nvContentPartPr>
                <p14:cNvPr id="17" name="Ink 16">
                  <a:extLst>
                    <a:ext uri="{FF2B5EF4-FFF2-40B4-BE49-F238E27FC236}">
                      <a16:creationId xmlns:a16="http://schemas.microsoft.com/office/drawing/2014/main" id="{2DA06B4A-70C4-9E48-5B30-6DC872A4B6FF}"/>
                    </a:ext>
                  </a:extLst>
                </p14:cNvPr>
                <p14:cNvContentPartPr/>
                <p14:nvPr/>
              </p14:nvContentPartPr>
              <p14:xfrm>
                <a:off x="6715010" y="556428"/>
                <a:ext cx="208440" cy="101520"/>
              </p14:xfrm>
            </p:contentPart>
          </mc:Choice>
          <mc:Fallback>
            <p:pic>
              <p:nvPicPr>
                <p:cNvPr id="17" name="Ink 16">
                  <a:extLst>
                    <a:ext uri="{FF2B5EF4-FFF2-40B4-BE49-F238E27FC236}">
                      <a16:creationId xmlns:a16="http://schemas.microsoft.com/office/drawing/2014/main" id="{2DA06B4A-70C4-9E48-5B30-6DC872A4B6FF}"/>
                    </a:ext>
                  </a:extLst>
                </p:cNvPr>
                <p:cNvPicPr/>
                <p:nvPr/>
              </p:nvPicPr>
              <p:blipFill>
                <a:blip r:embed="rId26"/>
                <a:stretch>
                  <a:fillRect/>
                </a:stretch>
              </p:blipFill>
              <p:spPr>
                <a:xfrm>
                  <a:off x="6706370" y="547428"/>
                  <a:ext cx="226080" cy="119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7">
              <p14:nvContentPartPr>
                <p14:cNvPr id="18" name="Ink 17">
                  <a:extLst>
                    <a:ext uri="{FF2B5EF4-FFF2-40B4-BE49-F238E27FC236}">
                      <a16:creationId xmlns:a16="http://schemas.microsoft.com/office/drawing/2014/main" id="{2C6EC1EA-4D68-6FF2-467D-71F4D5A0548E}"/>
                    </a:ext>
                  </a:extLst>
                </p14:cNvPr>
                <p14:cNvContentPartPr/>
                <p14:nvPr/>
              </p14:nvContentPartPr>
              <p14:xfrm>
                <a:off x="7058450" y="348348"/>
                <a:ext cx="110160" cy="469440"/>
              </p14:xfrm>
            </p:contentPart>
          </mc:Choice>
          <mc:Fallback>
            <p:pic>
              <p:nvPicPr>
                <p:cNvPr id="18" name="Ink 17">
                  <a:extLst>
                    <a:ext uri="{FF2B5EF4-FFF2-40B4-BE49-F238E27FC236}">
                      <a16:creationId xmlns:a16="http://schemas.microsoft.com/office/drawing/2014/main" id="{2C6EC1EA-4D68-6FF2-467D-71F4D5A0548E}"/>
                    </a:ext>
                  </a:extLst>
                </p:cNvPr>
                <p:cNvPicPr/>
                <p:nvPr/>
              </p:nvPicPr>
              <p:blipFill>
                <a:blip r:embed="rId28"/>
                <a:stretch>
                  <a:fillRect/>
                </a:stretch>
              </p:blipFill>
              <p:spPr>
                <a:xfrm>
                  <a:off x="7049450" y="339348"/>
                  <a:ext cx="127800" cy="487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9">
              <p14:nvContentPartPr>
                <p14:cNvPr id="19" name="Ink 18">
                  <a:extLst>
                    <a:ext uri="{FF2B5EF4-FFF2-40B4-BE49-F238E27FC236}">
                      <a16:creationId xmlns:a16="http://schemas.microsoft.com/office/drawing/2014/main" id="{00D2FF3C-8C80-C17B-C747-73A288D4087A}"/>
                    </a:ext>
                  </a:extLst>
                </p14:cNvPr>
                <p14:cNvContentPartPr/>
                <p14:nvPr/>
              </p14:nvContentPartPr>
              <p14:xfrm>
                <a:off x="7346090" y="520788"/>
                <a:ext cx="143280" cy="188280"/>
              </p14:xfrm>
            </p:contentPart>
          </mc:Choice>
          <mc:Fallback>
            <p:pic>
              <p:nvPicPr>
                <p:cNvPr id="19" name="Ink 18">
                  <a:extLst>
                    <a:ext uri="{FF2B5EF4-FFF2-40B4-BE49-F238E27FC236}">
                      <a16:creationId xmlns:a16="http://schemas.microsoft.com/office/drawing/2014/main" id="{00D2FF3C-8C80-C17B-C747-73A288D4087A}"/>
                    </a:ext>
                  </a:extLst>
                </p:cNvPr>
                <p:cNvPicPr/>
                <p:nvPr/>
              </p:nvPicPr>
              <p:blipFill>
                <a:blip r:embed="rId30"/>
                <a:stretch>
                  <a:fillRect/>
                </a:stretch>
              </p:blipFill>
              <p:spPr>
                <a:xfrm>
                  <a:off x="7337090" y="512148"/>
                  <a:ext cx="160920" cy="205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1">
              <p14:nvContentPartPr>
                <p14:cNvPr id="20" name="Ink 19">
                  <a:extLst>
                    <a:ext uri="{FF2B5EF4-FFF2-40B4-BE49-F238E27FC236}">
                      <a16:creationId xmlns:a16="http://schemas.microsoft.com/office/drawing/2014/main" id="{FCA96770-890B-1076-6B8F-54B9A70B815F}"/>
                    </a:ext>
                  </a:extLst>
                </p14:cNvPr>
                <p14:cNvContentPartPr/>
                <p14:nvPr/>
              </p14:nvContentPartPr>
              <p14:xfrm>
                <a:off x="7552010" y="580188"/>
                <a:ext cx="148320" cy="162720"/>
              </p14:xfrm>
            </p:contentPart>
          </mc:Choice>
          <mc:Fallback>
            <p:pic>
              <p:nvPicPr>
                <p:cNvPr id="20" name="Ink 19">
                  <a:extLst>
                    <a:ext uri="{FF2B5EF4-FFF2-40B4-BE49-F238E27FC236}">
                      <a16:creationId xmlns:a16="http://schemas.microsoft.com/office/drawing/2014/main" id="{FCA96770-890B-1076-6B8F-54B9A70B815F}"/>
                    </a:ext>
                  </a:extLst>
                </p:cNvPr>
                <p:cNvPicPr/>
                <p:nvPr/>
              </p:nvPicPr>
              <p:blipFill>
                <a:blip r:embed="rId32"/>
                <a:stretch>
                  <a:fillRect/>
                </a:stretch>
              </p:blipFill>
              <p:spPr>
                <a:xfrm>
                  <a:off x="7543010" y="571548"/>
                  <a:ext cx="165960" cy="18036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33">
            <p14:nvContentPartPr>
              <p14:cNvPr id="23" name="Ink 22">
                <a:extLst>
                  <a:ext uri="{FF2B5EF4-FFF2-40B4-BE49-F238E27FC236}">
                    <a16:creationId xmlns:a16="http://schemas.microsoft.com/office/drawing/2014/main" id="{27FF9F65-8EE8-58DA-C139-DA14FD15AA2F}"/>
                  </a:ext>
                </a:extLst>
              </p14:cNvPr>
              <p14:cNvContentPartPr/>
              <p14:nvPr/>
            </p14:nvContentPartPr>
            <p14:xfrm>
              <a:off x="796250" y="1201188"/>
              <a:ext cx="8879760" cy="176760"/>
            </p14:xfrm>
          </p:contentPart>
        </mc:Choice>
        <mc:Fallback>
          <p:pic>
            <p:nvPicPr>
              <p:cNvPr id="23" name="Ink 22">
                <a:extLst>
                  <a:ext uri="{FF2B5EF4-FFF2-40B4-BE49-F238E27FC236}">
                    <a16:creationId xmlns:a16="http://schemas.microsoft.com/office/drawing/2014/main" id="{27FF9F65-8EE8-58DA-C139-DA14FD15AA2F}"/>
                  </a:ext>
                </a:extLst>
              </p:cNvPr>
              <p:cNvPicPr/>
              <p:nvPr/>
            </p:nvPicPr>
            <p:blipFill>
              <a:blip r:embed="rId34"/>
              <a:stretch>
                <a:fillRect/>
              </a:stretch>
            </p:blipFill>
            <p:spPr>
              <a:xfrm>
                <a:off x="787610" y="1192548"/>
                <a:ext cx="8897400" cy="194400"/>
              </a:xfrm>
              <a:prstGeom prst="rect">
                <a:avLst/>
              </a:prstGeom>
            </p:spPr>
          </p:pic>
        </mc:Fallback>
      </mc:AlternateContent>
      <p:grpSp>
        <p:nvGrpSpPr>
          <p:cNvPr id="26" name="Group 25">
            <a:extLst>
              <a:ext uri="{FF2B5EF4-FFF2-40B4-BE49-F238E27FC236}">
                <a16:creationId xmlns:a16="http://schemas.microsoft.com/office/drawing/2014/main" id="{A97FA422-0120-66BC-2A46-AFB833352ABE}"/>
              </a:ext>
            </a:extLst>
          </p:cNvPr>
          <p:cNvGrpSpPr/>
          <p:nvPr/>
        </p:nvGrpSpPr>
        <p:grpSpPr>
          <a:xfrm>
            <a:off x="973370" y="2535348"/>
            <a:ext cx="674280" cy="383040"/>
            <a:chOff x="973370" y="2535348"/>
            <a:chExt cx="674280" cy="3830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35">
              <p14:nvContentPartPr>
                <p14:cNvPr id="24" name="Ink 23">
                  <a:extLst>
                    <a:ext uri="{FF2B5EF4-FFF2-40B4-BE49-F238E27FC236}">
                      <a16:creationId xmlns:a16="http://schemas.microsoft.com/office/drawing/2014/main" id="{03D85D72-E05A-A0F5-60B2-1F79458037A9}"/>
                    </a:ext>
                  </a:extLst>
                </p14:cNvPr>
                <p14:cNvContentPartPr/>
                <p14:nvPr/>
              </p14:nvContentPartPr>
              <p14:xfrm>
                <a:off x="973370" y="2535348"/>
                <a:ext cx="437040" cy="383040"/>
              </p14:xfrm>
            </p:contentPart>
          </mc:Choice>
          <mc:Fallback>
            <p:pic>
              <p:nvPicPr>
                <p:cNvPr id="24" name="Ink 23">
                  <a:extLst>
                    <a:ext uri="{FF2B5EF4-FFF2-40B4-BE49-F238E27FC236}">
                      <a16:creationId xmlns:a16="http://schemas.microsoft.com/office/drawing/2014/main" id="{03D85D72-E05A-A0F5-60B2-1F79458037A9}"/>
                    </a:ext>
                  </a:extLst>
                </p:cNvPr>
                <p:cNvPicPr/>
                <p:nvPr/>
              </p:nvPicPr>
              <p:blipFill>
                <a:blip r:embed="rId36"/>
                <a:stretch>
                  <a:fillRect/>
                </a:stretch>
              </p:blipFill>
              <p:spPr>
                <a:xfrm>
                  <a:off x="964370" y="2526348"/>
                  <a:ext cx="454680" cy="400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7">
              <p14:nvContentPartPr>
                <p14:cNvPr id="25" name="Ink 24">
                  <a:extLst>
                    <a:ext uri="{FF2B5EF4-FFF2-40B4-BE49-F238E27FC236}">
                      <a16:creationId xmlns:a16="http://schemas.microsoft.com/office/drawing/2014/main" id="{56CE37F3-C928-00A4-291B-FCCC9D26AE59}"/>
                    </a:ext>
                  </a:extLst>
                </p14:cNvPr>
                <p14:cNvContentPartPr/>
                <p14:nvPr/>
              </p14:nvContentPartPr>
              <p14:xfrm>
                <a:off x="1523810" y="2756748"/>
                <a:ext cx="123840" cy="109080"/>
              </p14:xfrm>
            </p:contentPart>
          </mc:Choice>
          <mc:Fallback>
            <p:pic>
              <p:nvPicPr>
                <p:cNvPr id="25" name="Ink 24">
                  <a:extLst>
                    <a:ext uri="{FF2B5EF4-FFF2-40B4-BE49-F238E27FC236}">
                      <a16:creationId xmlns:a16="http://schemas.microsoft.com/office/drawing/2014/main" id="{56CE37F3-C928-00A4-291B-FCCC9D26AE59}"/>
                    </a:ext>
                  </a:extLst>
                </p:cNvPr>
                <p:cNvPicPr/>
                <p:nvPr/>
              </p:nvPicPr>
              <p:blipFill>
                <a:blip r:embed="rId38"/>
                <a:stretch>
                  <a:fillRect/>
                </a:stretch>
              </p:blipFill>
              <p:spPr>
                <a:xfrm>
                  <a:off x="1514810" y="2748108"/>
                  <a:ext cx="141480" cy="1267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30" name="Group 29">
            <a:extLst>
              <a:ext uri="{FF2B5EF4-FFF2-40B4-BE49-F238E27FC236}">
                <a16:creationId xmlns:a16="http://schemas.microsoft.com/office/drawing/2014/main" id="{2461E5C7-BFF7-C9BD-4139-76074617CABF}"/>
              </a:ext>
            </a:extLst>
          </p:cNvPr>
          <p:cNvGrpSpPr/>
          <p:nvPr/>
        </p:nvGrpSpPr>
        <p:grpSpPr>
          <a:xfrm>
            <a:off x="3459170" y="796188"/>
            <a:ext cx="601560" cy="138240"/>
            <a:chOff x="3459170" y="796188"/>
            <a:chExt cx="601560" cy="1382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39">
              <p14:nvContentPartPr>
                <p14:cNvPr id="27" name="Ink 26">
                  <a:extLst>
                    <a:ext uri="{FF2B5EF4-FFF2-40B4-BE49-F238E27FC236}">
                      <a16:creationId xmlns:a16="http://schemas.microsoft.com/office/drawing/2014/main" id="{AC418938-A0A7-9959-D894-F3667FADAEC7}"/>
                    </a:ext>
                  </a:extLst>
                </p14:cNvPr>
                <p14:cNvContentPartPr/>
                <p14:nvPr/>
              </p14:nvContentPartPr>
              <p14:xfrm>
                <a:off x="3459170" y="796188"/>
                <a:ext cx="402840" cy="22320"/>
              </p14:xfrm>
            </p:contentPart>
          </mc:Choice>
          <mc:Fallback>
            <p:pic>
              <p:nvPicPr>
                <p:cNvPr id="27" name="Ink 26">
                  <a:extLst>
                    <a:ext uri="{FF2B5EF4-FFF2-40B4-BE49-F238E27FC236}">
                      <a16:creationId xmlns:a16="http://schemas.microsoft.com/office/drawing/2014/main" id="{AC418938-A0A7-9959-D894-F3667FADAEC7}"/>
                    </a:ext>
                  </a:extLst>
                </p:cNvPr>
                <p:cNvPicPr/>
                <p:nvPr/>
              </p:nvPicPr>
              <p:blipFill>
                <a:blip r:embed="rId40"/>
                <a:stretch>
                  <a:fillRect/>
                </a:stretch>
              </p:blipFill>
              <p:spPr>
                <a:xfrm>
                  <a:off x="3450170" y="787188"/>
                  <a:ext cx="420480" cy="39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1">
              <p14:nvContentPartPr>
                <p14:cNvPr id="28" name="Ink 27">
                  <a:extLst>
                    <a:ext uri="{FF2B5EF4-FFF2-40B4-BE49-F238E27FC236}">
                      <a16:creationId xmlns:a16="http://schemas.microsoft.com/office/drawing/2014/main" id="{D726B4BF-32D3-B0F9-6983-55F17CAD97F2}"/>
                    </a:ext>
                  </a:extLst>
                </p14:cNvPr>
                <p14:cNvContentPartPr/>
                <p14:nvPr/>
              </p14:nvContentPartPr>
              <p14:xfrm>
                <a:off x="3500210" y="913908"/>
                <a:ext cx="530280" cy="20520"/>
              </p14:xfrm>
            </p:contentPart>
          </mc:Choice>
          <mc:Fallback>
            <p:pic>
              <p:nvPicPr>
                <p:cNvPr id="28" name="Ink 27">
                  <a:extLst>
                    <a:ext uri="{FF2B5EF4-FFF2-40B4-BE49-F238E27FC236}">
                      <a16:creationId xmlns:a16="http://schemas.microsoft.com/office/drawing/2014/main" id="{D726B4BF-32D3-B0F9-6983-55F17CAD97F2}"/>
                    </a:ext>
                  </a:extLst>
                </p:cNvPr>
                <p:cNvPicPr/>
                <p:nvPr/>
              </p:nvPicPr>
              <p:blipFill>
                <a:blip r:embed="rId42"/>
                <a:stretch>
                  <a:fillRect/>
                </a:stretch>
              </p:blipFill>
              <p:spPr>
                <a:xfrm>
                  <a:off x="3491570" y="904908"/>
                  <a:ext cx="547920" cy="38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3">
              <p14:nvContentPartPr>
                <p14:cNvPr id="29" name="Ink 28">
                  <a:extLst>
                    <a:ext uri="{FF2B5EF4-FFF2-40B4-BE49-F238E27FC236}">
                      <a16:creationId xmlns:a16="http://schemas.microsoft.com/office/drawing/2014/main" id="{0B97F68E-F42E-205F-8D79-E61EA7597AC8}"/>
                    </a:ext>
                  </a:extLst>
                </p14:cNvPr>
                <p14:cNvContentPartPr/>
                <p14:nvPr/>
              </p14:nvContentPartPr>
              <p14:xfrm>
                <a:off x="3645650" y="815988"/>
                <a:ext cx="415080" cy="39960"/>
              </p14:xfrm>
            </p:contentPart>
          </mc:Choice>
          <mc:Fallback>
            <p:pic>
              <p:nvPicPr>
                <p:cNvPr id="29" name="Ink 28">
                  <a:extLst>
                    <a:ext uri="{FF2B5EF4-FFF2-40B4-BE49-F238E27FC236}">
                      <a16:creationId xmlns:a16="http://schemas.microsoft.com/office/drawing/2014/main" id="{0B97F68E-F42E-205F-8D79-E61EA7597AC8}"/>
                    </a:ext>
                  </a:extLst>
                </p:cNvPr>
                <p:cNvPicPr/>
                <p:nvPr/>
              </p:nvPicPr>
              <p:blipFill>
                <a:blip r:embed="rId44"/>
                <a:stretch>
                  <a:fillRect/>
                </a:stretch>
              </p:blipFill>
              <p:spPr>
                <a:xfrm>
                  <a:off x="3637010" y="806988"/>
                  <a:ext cx="432720" cy="5760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45">
            <p14:nvContentPartPr>
              <p14:cNvPr id="31" name="Ink 30">
                <a:extLst>
                  <a:ext uri="{FF2B5EF4-FFF2-40B4-BE49-F238E27FC236}">
                    <a16:creationId xmlns:a16="http://schemas.microsoft.com/office/drawing/2014/main" id="{DD1053F1-9F85-4A98-1942-55A07902ACBE}"/>
                  </a:ext>
                </a:extLst>
              </p14:cNvPr>
              <p14:cNvContentPartPr/>
              <p14:nvPr/>
            </p14:nvContentPartPr>
            <p14:xfrm>
              <a:off x="4011050" y="656868"/>
              <a:ext cx="360" cy="2160"/>
            </p14:xfrm>
          </p:contentPart>
        </mc:Choice>
        <mc:Fallback>
          <p:pic>
            <p:nvPicPr>
              <p:cNvPr id="31" name="Ink 30">
                <a:extLst>
                  <a:ext uri="{FF2B5EF4-FFF2-40B4-BE49-F238E27FC236}">
                    <a16:creationId xmlns:a16="http://schemas.microsoft.com/office/drawing/2014/main" id="{DD1053F1-9F85-4A98-1942-55A07902ACBE}"/>
                  </a:ext>
                </a:extLst>
              </p:cNvPr>
              <p:cNvPicPr/>
              <p:nvPr/>
            </p:nvPicPr>
            <p:blipFill>
              <a:blip r:embed="rId46"/>
              <a:stretch>
                <a:fillRect/>
              </a:stretch>
            </p:blipFill>
            <p:spPr>
              <a:xfrm>
                <a:off x="4002410" y="647868"/>
                <a:ext cx="18000" cy="198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47">
            <p14:nvContentPartPr>
              <p14:cNvPr id="32" name="Ink 31">
                <a:extLst>
                  <a:ext uri="{FF2B5EF4-FFF2-40B4-BE49-F238E27FC236}">
                    <a16:creationId xmlns:a16="http://schemas.microsoft.com/office/drawing/2014/main" id="{95BBB2C4-90EB-CD0D-2F17-D8C0D17BE9C0}"/>
                  </a:ext>
                </a:extLst>
              </p14:cNvPr>
              <p14:cNvContentPartPr/>
              <p14:nvPr/>
            </p14:nvContentPartPr>
            <p14:xfrm>
              <a:off x="3539450" y="491628"/>
              <a:ext cx="360" cy="360"/>
            </p14:xfrm>
          </p:contentPart>
        </mc:Choice>
        <mc:Fallback>
          <p:pic>
            <p:nvPicPr>
              <p:cNvPr id="32" name="Ink 31">
                <a:extLst>
                  <a:ext uri="{FF2B5EF4-FFF2-40B4-BE49-F238E27FC236}">
                    <a16:creationId xmlns:a16="http://schemas.microsoft.com/office/drawing/2014/main" id="{95BBB2C4-90EB-CD0D-2F17-D8C0D17BE9C0}"/>
                  </a:ext>
                </a:extLst>
              </p:cNvPr>
              <p:cNvPicPr/>
              <p:nvPr/>
            </p:nvPicPr>
            <p:blipFill>
              <a:blip r:embed="rId48"/>
              <a:stretch>
                <a:fillRect/>
              </a:stretch>
            </p:blipFill>
            <p:spPr>
              <a:xfrm>
                <a:off x="3530450" y="482988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49">
            <p14:nvContentPartPr>
              <p14:cNvPr id="35" name="Ink 34">
                <a:extLst>
                  <a:ext uri="{FF2B5EF4-FFF2-40B4-BE49-F238E27FC236}">
                    <a16:creationId xmlns:a16="http://schemas.microsoft.com/office/drawing/2014/main" id="{39E2F87E-0FBF-9AB9-10BA-2A8F04098292}"/>
                  </a:ext>
                </a:extLst>
              </p14:cNvPr>
              <p14:cNvContentPartPr/>
              <p14:nvPr/>
            </p14:nvContentPartPr>
            <p14:xfrm>
              <a:off x="3588770" y="2880588"/>
              <a:ext cx="194400" cy="247320"/>
            </p14:xfrm>
          </p:contentPart>
        </mc:Choice>
        <mc:Fallback>
          <p:pic>
            <p:nvPicPr>
              <p:cNvPr id="35" name="Ink 34">
                <a:extLst>
                  <a:ext uri="{FF2B5EF4-FFF2-40B4-BE49-F238E27FC236}">
                    <a16:creationId xmlns:a16="http://schemas.microsoft.com/office/drawing/2014/main" id="{39E2F87E-0FBF-9AB9-10BA-2A8F04098292}"/>
                  </a:ext>
                </a:extLst>
              </p:cNvPr>
              <p:cNvPicPr/>
              <p:nvPr/>
            </p:nvPicPr>
            <p:blipFill>
              <a:blip r:embed="rId50"/>
              <a:stretch>
                <a:fillRect/>
              </a:stretch>
            </p:blipFill>
            <p:spPr>
              <a:xfrm>
                <a:off x="3579770" y="2871948"/>
                <a:ext cx="212040" cy="2649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51">
            <p14:nvContentPartPr>
              <p14:cNvPr id="36" name="Ink 35">
                <a:extLst>
                  <a:ext uri="{FF2B5EF4-FFF2-40B4-BE49-F238E27FC236}">
                    <a16:creationId xmlns:a16="http://schemas.microsoft.com/office/drawing/2014/main" id="{09C2D42D-2FC6-83EB-9142-774B6486F635}"/>
                  </a:ext>
                </a:extLst>
              </p14:cNvPr>
              <p14:cNvContentPartPr/>
              <p14:nvPr/>
            </p14:nvContentPartPr>
            <p14:xfrm>
              <a:off x="3724850" y="2890308"/>
              <a:ext cx="100080" cy="16560"/>
            </p14:xfrm>
          </p:contentPart>
        </mc:Choice>
        <mc:Fallback>
          <p:pic>
            <p:nvPicPr>
              <p:cNvPr id="36" name="Ink 35">
                <a:extLst>
                  <a:ext uri="{FF2B5EF4-FFF2-40B4-BE49-F238E27FC236}">
                    <a16:creationId xmlns:a16="http://schemas.microsoft.com/office/drawing/2014/main" id="{09C2D42D-2FC6-83EB-9142-774B6486F635}"/>
                  </a:ext>
                </a:extLst>
              </p:cNvPr>
              <p:cNvPicPr/>
              <p:nvPr/>
            </p:nvPicPr>
            <p:blipFill>
              <a:blip r:embed="rId52"/>
              <a:stretch>
                <a:fillRect/>
              </a:stretch>
            </p:blipFill>
            <p:spPr>
              <a:xfrm>
                <a:off x="3715850" y="2881668"/>
                <a:ext cx="117720" cy="342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53">
            <p14:nvContentPartPr>
              <p14:cNvPr id="42" name="Ink 41">
                <a:extLst>
                  <a:ext uri="{FF2B5EF4-FFF2-40B4-BE49-F238E27FC236}">
                    <a16:creationId xmlns:a16="http://schemas.microsoft.com/office/drawing/2014/main" id="{D54B170B-0121-81A3-3E39-6BF5974BAA5E}"/>
                  </a:ext>
                </a:extLst>
              </p14:cNvPr>
              <p14:cNvContentPartPr/>
              <p14:nvPr/>
            </p14:nvContentPartPr>
            <p14:xfrm>
              <a:off x="2536490" y="2910468"/>
              <a:ext cx="39960" cy="235080"/>
            </p14:xfrm>
          </p:contentPart>
        </mc:Choice>
        <mc:Fallback>
          <p:pic>
            <p:nvPicPr>
              <p:cNvPr id="42" name="Ink 41">
                <a:extLst>
                  <a:ext uri="{FF2B5EF4-FFF2-40B4-BE49-F238E27FC236}">
                    <a16:creationId xmlns:a16="http://schemas.microsoft.com/office/drawing/2014/main" id="{D54B170B-0121-81A3-3E39-6BF5974BAA5E}"/>
                  </a:ext>
                </a:extLst>
              </p:cNvPr>
              <p:cNvPicPr/>
              <p:nvPr/>
            </p:nvPicPr>
            <p:blipFill>
              <a:blip r:embed="rId54"/>
              <a:stretch>
                <a:fillRect/>
              </a:stretch>
            </p:blipFill>
            <p:spPr>
              <a:xfrm>
                <a:off x="2527490" y="2901468"/>
                <a:ext cx="57600" cy="2527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55">
            <p14:nvContentPartPr>
              <p14:cNvPr id="39" name="Ink 38">
                <a:extLst>
                  <a:ext uri="{FF2B5EF4-FFF2-40B4-BE49-F238E27FC236}">
                    <a16:creationId xmlns:a16="http://schemas.microsoft.com/office/drawing/2014/main" id="{EB2A6910-19EC-1FF1-682C-725B51FBCFA5}"/>
                  </a:ext>
                </a:extLst>
              </p14:cNvPr>
              <p14:cNvContentPartPr/>
              <p14:nvPr/>
            </p14:nvContentPartPr>
            <p14:xfrm>
              <a:off x="2192330" y="2410788"/>
              <a:ext cx="259920" cy="226800"/>
            </p14:xfrm>
          </p:contentPart>
        </mc:Choice>
        <mc:Fallback>
          <p:pic>
            <p:nvPicPr>
              <p:cNvPr id="39" name="Ink 38">
                <a:extLst>
                  <a:ext uri="{FF2B5EF4-FFF2-40B4-BE49-F238E27FC236}">
                    <a16:creationId xmlns:a16="http://schemas.microsoft.com/office/drawing/2014/main" id="{EB2A6910-19EC-1FF1-682C-725B51FBCFA5}"/>
                  </a:ext>
                </a:extLst>
              </p:cNvPr>
              <p:cNvPicPr/>
              <p:nvPr/>
            </p:nvPicPr>
            <p:blipFill>
              <a:blip r:embed="rId56"/>
              <a:stretch>
                <a:fillRect/>
              </a:stretch>
            </p:blipFill>
            <p:spPr>
              <a:xfrm>
                <a:off x="2183330" y="2401788"/>
                <a:ext cx="277560" cy="2444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57">
            <p14:nvContentPartPr>
              <p14:cNvPr id="40" name="Ink 39">
                <a:extLst>
                  <a:ext uri="{FF2B5EF4-FFF2-40B4-BE49-F238E27FC236}">
                    <a16:creationId xmlns:a16="http://schemas.microsoft.com/office/drawing/2014/main" id="{8B552143-0531-96B6-77A3-11DF8E820EA0}"/>
                  </a:ext>
                </a:extLst>
              </p14:cNvPr>
              <p14:cNvContentPartPr/>
              <p14:nvPr/>
            </p14:nvContentPartPr>
            <p14:xfrm>
              <a:off x="2550530" y="2429148"/>
              <a:ext cx="154440" cy="226800"/>
            </p14:xfrm>
          </p:contentPart>
        </mc:Choice>
        <mc:Fallback>
          <p:pic>
            <p:nvPicPr>
              <p:cNvPr id="40" name="Ink 39">
                <a:extLst>
                  <a:ext uri="{FF2B5EF4-FFF2-40B4-BE49-F238E27FC236}">
                    <a16:creationId xmlns:a16="http://schemas.microsoft.com/office/drawing/2014/main" id="{8B552143-0531-96B6-77A3-11DF8E820EA0}"/>
                  </a:ext>
                </a:extLst>
              </p:cNvPr>
              <p:cNvPicPr/>
              <p:nvPr/>
            </p:nvPicPr>
            <p:blipFill>
              <a:blip r:embed="rId58"/>
              <a:stretch>
                <a:fillRect/>
              </a:stretch>
            </p:blipFill>
            <p:spPr>
              <a:xfrm>
                <a:off x="2541890" y="2420508"/>
                <a:ext cx="172080" cy="2444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59">
            <p14:nvContentPartPr>
              <p14:cNvPr id="41" name="Ink 40">
                <a:extLst>
                  <a:ext uri="{FF2B5EF4-FFF2-40B4-BE49-F238E27FC236}">
                    <a16:creationId xmlns:a16="http://schemas.microsoft.com/office/drawing/2014/main" id="{5A4B2331-D1B2-FA2B-D0F6-4909B6D4A40E}"/>
                  </a:ext>
                </a:extLst>
              </p14:cNvPr>
              <p14:cNvContentPartPr/>
              <p14:nvPr/>
            </p14:nvContentPartPr>
            <p14:xfrm>
              <a:off x="2240570" y="2713188"/>
              <a:ext cx="622440" cy="30240"/>
            </p14:xfrm>
          </p:contentPart>
        </mc:Choice>
        <mc:Fallback>
          <p:pic>
            <p:nvPicPr>
              <p:cNvPr id="41" name="Ink 40">
                <a:extLst>
                  <a:ext uri="{FF2B5EF4-FFF2-40B4-BE49-F238E27FC236}">
                    <a16:creationId xmlns:a16="http://schemas.microsoft.com/office/drawing/2014/main" id="{5A4B2331-D1B2-FA2B-D0F6-4909B6D4A40E}"/>
                  </a:ext>
                </a:extLst>
              </p:cNvPr>
              <p:cNvPicPr/>
              <p:nvPr/>
            </p:nvPicPr>
            <p:blipFill>
              <a:blip r:embed="rId60"/>
              <a:stretch>
                <a:fillRect/>
              </a:stretch>
            </p:blipFill>
            <p:spPr>
              <a:xfrm>
                <a:off x="2231930" y="2704188"/>
                <a:ext cx="640080" cy="478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61">
            <p14:nvContentPartPr>
              <p14:cNvPr id="43" name="Ink 42">
                <a:extLst>
                  <a:ext uri="{FF2B5EF4-FFF2-40B4-BE49-F238E27FC236}">
                    <a16:creationId xmlns:a16="http://schemas.microsoft.com/office/drawing/2014/main" id="{555C1F8F-1F06-C9BA-05A8-320DAC21D002}"/>
                  </a:ext>
                </a:extLst>
              </p14:cNvPr>
              <p14:cNvContentPartPr/>
              <p14:nvPr/>
            </p14:nvContentPartPr>
            <p14:xfrm>
              <a:off x="2096570" y="2713188"/>
              <a:ext cx="666360" cy="50760"/>
            </p14:xfrm>
          </p:contentPart>
        </mc:Choice>
        <mc:Fallback>
          <p:pic>
            <p:nvPicPr>
              <p:cNvPr id="43" name="Ink 42">
                <a:extLst>
                  <a:ext uri="{FF2B5EF4-FFF2-40B4-BE49-F238E27FC236}">
                    <a16:creationId xmlns:a16="http://schemas.microsoft.com/office/drawing/2014/main" id="{555C1F8F-1F06-C9BA-05A8-320DAC21D002}"/>
                  </a:ext>
                </a:extLst>
              </p:cNvPr>
              <p:cNvPicPr/>
              <p:nvPr/>
            </p:nvPicPr>
            <p:blipFill>
              <a:blip r:embed="rId62"/>
              <a:stretch>
                <a:fillRect/>
              </a:stretch>
            </p:blipFill>
            <p:spPr>
              <a:xfrm>
                <a:off x="2087570" y="2704188"/>
                <a:ext cx="684000" cy="684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63">
            <p14:nvContentPartPr>
              <p14:cNvPr id="44" name="Ink 43">
                <a:extLst>
                  <a:ext uri="{FF2B5EF4-FFF2-40B4-BE49-F238E27FC236}">
                    <a16:creationId xmlns:a16="http://schemas.microsoft.com/office/drawing/2014/main" id="{49655FE6-1680-F62D-422A-23AA0BBADD66}"/>
                  </a:ext>
                </a:extLst>
              </p14:cNvPr>
              <p14:cNvContentPartPr/>
              <p14:nvPr/>
            </p14:nvContentPartPr>
            <p14:xfrm>
              <a:off x="2659610" y="2428068"/>
              <a:ext cx="152640" cy="23760"/>
            </p14:xfrm>
          </p:contentPart>
        </mc:Choice>
        <mc:Fallback>
          <p:pic>
            <p:nvPicPr>
              <p:cNvPr id="44" name="Ink 43">
                <a:extLst>
                  <a:ext uri="{FF2B5EF4-FFF2-40B4-BE49-F238E27FC236}">
                    <a16:creationId xmlns:a16="http://schemas.microsoft.com/office/drawing/2014/main" id="{49655FE6-1680-F62D-422A-23AA0BBADD66}"/>
                  </a:ext>
                </a:extLst>
              </p:cNvPr>
              <p:cNvPicPr/>
              <p:nvPr/>
            </p:nvPicPr>
            <p:blipFill>
              <a:blip r:embed="rId64"/>
              <a:stretch>
                <a:fillRect/>
              </a:stretch>
            </p:blipFill>
            <p:spPr>
              <a:xfrm>
                <a:off x="2650610" y="2419428"/>
                <a:ext cx="170280" cy="414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65">
            <p14:nvContentPartPr>
              <p14:cNvPr id="52" name="Ink 51">
                <a:extLst>
                  <a:ext uri="{FF2B5EF4-FFF2-40B4-BE49-F238E27FC236}">
                    <a16:creationId xmlns:a16="http://schemas.microsoft.com/office/drawing/2014/main" id="{3C37353C-F601-0F87-9BA9-00E61931E5B0}"/>
                  </a:ext>
                </a:extLst>
              </p14:cNvPr>
              <p14:cNvContentPartPr/>
              <p14:nvPr/>
            </p14:nvContentPartPr>
            <p14:xfrm>
              <a:off x="8555330" y="2982828"/>
              <a:ext cx="223560" cy="243360"/>
            </p14:xfrm>
          </p:contentPart>
        </mc:Choice>
        <mc:Fallback>
          <p:pic>
            <p:nvPicPr>
              <p:cNvPr id="52" name="Ink 51">
                <a:extLst>
                  <a:ext uri="{FF2B5EF4-FFF2-40B4-BE49-F238E27FC236}">
                    <a16:creationId xmlns:a16="http://schemas.microsoft.com/office/drawing/2014/main" id="{3C37353C-F601-0F87-9BA9-00E61931E5B0}"/>
                  </a:ext>
                </a:extLst>
              </p:cNvPr>
              <p:cNvPicPr/>
              <p:nvPr/>
            </p:nvPicPr>
            <p:blipFill>
              <a:blip r:embed="rId66"/>
              <a:stretch>
                <a:fillRect/>
              </a:stretch>
            </p:blipFill>
            <p:spPr>
              <a:xfrm>
                <a:off x="8546690" y="2974188"/>
                <a:ext cx="241200" cy="261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67">
            <p14:nvContentPartPr>
              <p14:cNvPr id="53" name="Ink 52">
                <a:extLst>
                  <a:ext uri="{FF2B5EF4-FFF2-40B4-BE49-F238E27FC236}">
                    <a16:creationId xmlns:a16="http://schemas.microsoft.com/office/drawing/2014/main" id="{07680532-3FE5-837A-8C43-E4539A4805E6}"/>
                  </a:ext>
                </a:extLst>
              </p14:cNvPr>
              <p14:cNvContentPartPr/>
              <p14:nvPr/>
            </p14:nvContentPartPr>
            <p14:xfrm>
              <a:off x="8872130" y="3140508"/>
              <a:ext cx="162000" cy="69480"/>
            </p14:xfrm>
          </p:contentPart>
        </mc:Choice>
        <mc:Fallback>
          <p:pic>
            <p:nvPicPr>
              <p:cNvPr id="53" name="Ink 52">
                <a:extLst>
                  <a:ext uri="{FF2B5EF4-FFF2-40B4-BE49-F238E27FC236}">
                    <a16:creationId xmlns:a16="http://schemas.microsoft.com/office/drawing/2014/main" id="{07680532-3FE5-837A-8C43-E4539A4805E6}"/>
                  </a:ext>
                </a:extLst>
              </p:cNvPr>
              <p:cNvPicPr/>
              <p:nvPr/>
            </p:nvPicPr>
            <p:blipFill>
              <a:blip r:embed="rId68"/>
              <a:stretch>
                <a:fillRect/>
              </a:stretch>
            </p:blipFill>
            <p:spPr>
              <a:xfrm>
                <a:off x="8863490" y="3131508"/>
                <a:ext cx="179640" cy="871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69">
            <p14:nvContentPartPr>
              <p14:cNvPr id="33" name="Ink 32">
                <a:extLst>
                  <a:ext uri="{FF2B5EF4-FFF2-40B4-BE49-F238E27FC236}">
                    <a16:creationId xmlns:a16="http://schemas.microsoft.com/office/drawing/2014/main" id="{A718EF2F-845C-107C-9C89-B9A93B9A493D}"/>
                  </a:ext>
                </a:extLst>
              </p14:cNvPr>
              <p14:cNvContentPartPr/>
              <p14:nvPr/>
            </p14:nvContentPartPr>
            <p14:xfrm>
              <a:off x="3401930" y="2433108"/>
              <a:ext cx="328320" cy="214560"/>
            </p14:xfrm>
          </p:contentPart>
        </mc:Choice>
        <mc:Fallback>
          <p:pic>
            <p:nvPicPr>
              <p:cNvPr id="33" name="Ink 32">
                <a:extLst>
                  <a:ext uri="{FF2B5EF4-FFF2-40B4-BE49-F238E27FC236}">
                    <a16:creationId xmlns:a16="http://schemas.microsoft.com/office/drawing/2014/main" id="{A718EF2F-845C-107C-9C89-B9A93B9A493D}"/>
                  </a:ext>
                </a:extLst>
              </p:cNvPr>
              <p:cNvPicPr/>
              <p:nvPr/>
            </p:nvPicPr>
            <p:blipFill>
              <a:blip r:embed="rId70"/>
              <a:stretch>
                <a:fillRect/>
              </a:stretch>
            </p:blipFill>
            <p:spPr>
              <a:xfrm>
                <a:off x="3392930" y="2424108"/>
                <a:ext cx="345960" cy="2322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71">
            <p14:nvContentPartPr>
              <p14:cNvPr id="34" name="Ink 33">
                <a:extLst>
                  <a:ext uri="{FF2B5EF4-FFF2-40B4-BE49-F238E27FC236}">
                    <a16:creationId xmlns:a16="http://schemas.microsoft.com/office/drawing/2014/main" id="{5459C938-AA71-1E1D-25FD-A3F7FD6C418E}"/>
                  </a:ext>
                </a:extLst>
              </p14:cNvPr>
              <p14:cNvContentPartPr/>
              <p14:nvPr/>
            </p14:nvContentPartPr>
            <p14:xfrm>
              <a:off x="3412010" y="2729748"/>
              <a:ext cx="520920" cy="33480"/>
            </p14:xfrm>
          </p:contentPart>
        </mc:Choice>
        <mc:Fallback>
          <p:pic>
            <p:nvPicPr>
              <p:cNvPr id="34" name="Ink 33">
                <a:extLst>
                  <a:ext uri="{FF2B5EF4-FFF2-40B4-BE49-F238E27FC236}">
                    <a16:creationId xmlns:a16="http://schemas.microsoft.com/office/drawing/2014/main" id="{5459C938-AA71-1E1D-25FD-A3F7FD6C418E}"/>
                  </a:ext>
                </a:extLst>
              </p:cNvPr>
              <p:cNvPicPr/>
              <p:nvPr/>
            </p:nvPicPr>
            <p:blipFill>
              <a:blip r:embed="rId72"/>
              <a:stretch>
                <a:fillRect/>
              </a:stretch>
            </p:blipFill>
            <p:spPr>
              <a:xfrm>
                <a:off x="3403370" y="2720748"/>
                <a:ext cx="538560" cy="511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73">
            <p14:nvContentPartPr>
              <p14:cNvPr id="46" name="Ink 45">
                <a:extLst>
                  <a:ext uri="{FF2B5EF4-FFF2-40B4-BE49-F238E27FC236}">
                    <a16:creationId xmlns:a16="http://schemas.microsoft.com/office/drawing/2014/main" id="{77D7D1B3-6E48-3323-31EB-32C0297EB07A}"/>
                  </a:ext>
                </a:extLst>
              </p14:cNvPr>
              <p14:cNvContentPartPr/>
              <p14:nvPr/>
            </p14:nvContentPartPr>
            <p14:xfrm>
              <a:off x="4512890" y="2632908"/>
              <a:ext cx="295560" cy="60840"/>
            </p14:xfrm>
          </p:contentPart>
        </mc:Choice>
        <mc:Fallback>
          <p:pic>
            <p:nvPicPr>
              <p:cNvPr id="46" name="Ink 45">
                <a:extLst>
                  <a:ext uri="{FF2B5EF4-FFF2-40B4-BE49-F238E27FC236}">
                    <a16:creationId xmlns:a16="http://schemas.microsoft.com/office/drawing/2014/main" id="{77D7D1B3-6E48-3323-31EB-32C0297EB07A}"/>
                  </a:ext>
                </a:extLst>
              </p:cNvPr>
              <p:cNvPicPr/>
              <p:nvPr/>
            </p:nvPicPr>
            <p:blipFill>
              <a:blip r:embed="rId74"/>
              <a:stretch>
                <a:fillRect/>
              </a:stretch>
            </p:blipFill>
            <p:spPr>
              <a:xfrm>
                <a:off x="4504250" y="2624268"/>
                <a:ext cx="313200" cy="784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75">
            <p14:nvContentPartPr>
              <p14:cNvPr id="47" name="Ink 46">
                <a:extLst>
                  <a:ext uri="{FF2B5EF4-FFF2-40B4-BE49-F238E27FC236}">
                    <a16:creationId xmlns:a16="http://schemas.microsoft.com/office/drawing/2014/main" id="{A8564AC6-6A3F-2B41-289D-92B4A167899A}"/>
                  </a:ext>
                </a:extLst>
              </p14:cNvPr>
              <p14:cNvContentPartPr/>
              <p14:nvPr/>
            </p14:nvContentPartPr>
            <p14:xfrm>
              <a:off x="4552490" y="2510868"/>
              <a:ext cx="204480" cy="7200"/>
            </p14:xfrm>
          </p:contentPart>
        </mc:Choice>
        <mc:Fallback>
          <p:pic>
            <p:nvPicPr>
              <p:cNvPr id="47" name="Ink 46">
                <a:extLst>
                  <a:ext uri="{FF2B5EF4-FFF2-40B4-BE49-F238E27FC236}">
                    <a16:creationId xmlns:a16="http://schemas.microsoft.com/office/drawing/2014/main" id="{A8564AC6-6A3F-2B41-289D-92B4A167899A}"/>
                  </a:ext>
                </a:extLst>
              </p:cNvPr>
              <p:cNvPicPr/>
              <p:nvPr/>
            </p:nvPicPr>
            <p:blipFill>
              <a:blip r:embed="rId76"/>
              <a:stretch>
                <a:fillRect/>
              </a:stretch>
            </p:blipFill>
            <p:spPr>
              <a:xfrm>
                <a:off x="4543490" y="2502228"/>
                <a:ext cx="222120" cy="248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77">
            <p14:nvContentPartPr>
              <p14:cNvPr id="48" name="Ink 47">
                <a:extLst>
                  <a:ext uri="{FF2B5EF4-FFF2-40B4-BE49-F238E27FC236}">
                    <a16:creationId xmlns:a16="http://schemas.microsoft.com/office/drawing/2014/main" id="{0731B601-2798-D308-E546-B9E696700F78}"/>
                  </a:ext>
                </a:extLst>
              </p14:cNvPr>
              <p14:cNvContentPartPr/>
              <p14:nvPr/>
            </p14:nvContentPartPr>
            <p14:xfrm>
              <a:off x="5299490" y="2604468"/>
              <a:ext cx="3765960" cy="127440"/>
            </p14:xfrm>
          </p:contentPart>
        </mc:Choice>
        <mc:Fallback>
          <p:pic>
            <p:nvPicPr>
              <p:cNvPr id="48" name="Ink 47">
                <a:extLst>
                  <a:ext uri="{FF2B5EF4-FFF2-40B4-BE49-F238E27FC236}">
                    <a16:creationId xmlns:a16="http://schemas.microsoft.com/office/drawing/2014/main" id="{0731B601-2798-D308-E546-B9E696700F78}"/>
                  </a:ext>
                </a:extLst>
              </p:cNvPr>
              <p:cNvPicPr/>
              <p:nvPr/>
            </p:nvPicPr>
            <p:blipFill>
              <a:blip r:embed="rId78"/>
              <a:stretch>
                <a:fillRect/>
              </a:stretch>
            </p:blipFill>
            <p:spPr>
              <a:xfrm>
                <a:off x="5290490" y="2595468"/>
                <a:ext cx="3783600" cy="1450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79">
            <p14:nvContentPartPr>
              <p14:cNvPr id="56" name="Ink 55">
                <a:extLst>
                  <a:ext uri="{FF2B5EF4-FFF2-40B4-BE49-F238E27FC236}">
                    <a16:creationId xmlns:a16="http://schemas.microsoft.com/office/drawing/2014/main" id="{D625FC8E-99F0-C9A1-5994-77FA2D59523E}"/>
                  </a:ext>
                </a:extLst>
              </p14:cNvPr>
              <p14:cNvContentPartPr/>
              <p14:nvPr/>
            </p14:nvContentPartPr>
            <p14:xfrm>
              <a:off x="3726650" y="1602948"/>
              <a:ext cx="4570920" cy="727560"/>
            </p14:xfrm>
          </p:contentPart>
        </mc:Choice>
        <mc:Fallback>
          <p:pic>
            <p:nvPicPr>
              <p:cNvPr id="56" name="Ink 55">
                <a:extLst>
                  <a:ext uri="{FF2B5EF4-FFF2-40B4-BE49-F238E27FC236}">
                    <a16:creationId xmlns:a16="http://schemas.microsoft.com/office/drawing/2014/main" id="{D625FC8E-99F0-C9A1-5994-77FA2D59523E}"/>
                  </a:ext>
                </a:extLst>
              </p:cNvPr>
              <p:cNvPicPr/>
              <p:nvPr/>
            </p:nvPicPr>
            <p:blipFill>
              <a:blip r:embed="rId80"/>
              <a:stretch>
                <a:fillRect/>
              </a:stretch>
            </p:blipFill>
            <p:spPr>
              <a:xfrm>
                <a:off x="3717650" y="1594308"/>
                <a:ext cx="4588560" cy="7452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81">
            <p14:nvContentPartPr>
              <p14:cNvPr id="58" name="Ink 57">
                <a:extLst>
                  <a:ext uri="{FF2B5EF4-FFF2-40B4-BE49-F238E27FC236}">
                    <a16:creationId xmlns:a16="http://schemas.microsoft.com/office/drawing/2014/main" id="{39EB5DA5-4E90-2D61-51AA-7329B2030190}"/>
                  </a:ext>
                </a:extLst>
              </p14:cNvPr>
              <p14:cNvContentPartPr/>
              <p14:nvPr/>
            </p14:nvContentPartPr>
            <p14:xfrm>
              <a:off x="3746090" y="3205308"/>
              <a:ext cx="4856400" cy="905400"/>
            </p14:xfrm>
          </p:contentPart>
        </mc:Choice>
        <mc:Fallback>
          <p:pic>
            <p:nvPicPr>
              <p:cNvPr id="58" name="Ink 57">
                <a:extLst>
                  <a:ext uri="{FF2B5EF4-FFF2-40B4-BE49-F238E27FC236}">
                    <a16:creationId xmlns:a16="http://schemas.microsoft.com/office/drawing/2014/main" id="{39EB5DA5-4E90-2D61-51AA-7329B2030190}"/>
                  </a:ext>
                </a:extLst>
              </p:cNvPr>
              <p:cNvPicPr/>
              <p:nvPr/>
            </p:nvPicPr>
            <p:blipFill>
              <a:blip r:embed="rId82"/>
              <a:stretch>
                <a:fillRect/>
              </a:stretch>
            </p:blipFill>
            <p:spPr>
              <a:xfrm>
                <a:off x="3737090" y="3196668"/>
                <a:ext cx="4874040" cy="923040"/>
              </a:xfrm>
              <a:prstGeom prst="rect">
                <a:avLst/>
              </a:prstGeom>
            </p:spPr>
          </p:pic>
        </mc:Fallback>
      </mc:AlternateContent>
      <p:grpSp>
        <p:nvGrpSpPr>
          <p:cNvPr id="72" name="Group 71">
            <a:extLst>
              <a:ext uri="{FF2B5EF4-FFF2-40B4-BE49-F238E27FC236}">
                <a16:creationId xmlns:a16="http://schemas.microsoft.com/office/drawing/2014/main" id="{A6A71A46-F8C4-D08F-CA44-6D8671B0066B}"/>
              </a:ext>
            </a:extLst>
          </p:cNvPr>
          <p:cNvGrpSpPr/>
          <p:nvPr/>
        </p:nvGrpSpPr>
        <p:grpSpPr>
          <a:xfrm>
            <a:off x="10608770" y="1219548"/>
            <a:ext cx="1573560" cy="776880"/>
            <a:chOff x="10608770" y="1219548"/>
            <a:chExt cx="1573560" cy="7768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83">
              <p14:nvContentPartPr>
                <p14:cNvPr id="60" name="Ink 59">
                  <a:extLst>
                    <a:ext uri="{FF2B5EF4-FFF2-40B4-BE49-F238E27FC236}">
                      <a16:creationId xmlns:a16="http://schemas.microsoft.com/office/drawing/2014/main" id="{53DC950C-8225-6D69-04AB-0617E0606A66}"/>
                    </a:ext>
                  </a:extLst>
                </p14:cNvPr>
                <p14:cNvContentPartPr/>
                <p14:nvPr/>
              </p14:nvContentPartPr>
              <p14:xfrm>
                <a:off x="10903610" y="1906068"/>
                <a:ext cx="352080" cy="21240"/>
              </p14:xfrm>
            </p:contentPart>
          </mc:Choice>
          <mc:Fallback>
            <p:pic>
              <p:nvPicPr>
                <p:cNvPr id="60" name="Ink 59">
                  <a:extLst>
                    <a:ext uri="{FF2B5EF4-FFF2-40B4-BE49-F238E27FC236}">
                      <a16:creationId xmlns:a16="http://schemas.microsoft.com/office/drawing/2014/main" id="{53DC950C-8225-6D69-04AB-0617E0606A66}"/>
                    </a:ext>
                  </a:extLst>
                </p:cNvPr>
                <p:cNvPicPr/>
                <p:nvPr/>
              </p:nvPicPr>
              <p:blipFill>
                <a:blip r:embed="rId84"/>
                <a:stretch>
                  <a:fillRect/>
                </a:stretch>
              </p:blipFill>
              <p:spPr>
                <a:xfrm>
                  <a:off x="10894970" y="1897428"/>
                  <a:ext cx="369720" cy="38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5">
              <p14:nvContentPartPr>
                <p14:cNvPr id="61" name="Ink 60">
                  <a:extLst>
                    <a:ext uri="{FF2B5EF4-FFF2-40B4-BE49-F238E27FC236}">
                      <a16:creationId xmlns:a16="http://schemas.microsoft.com/office/drawing/2014/main" id="{8B171D5A-48A4-5D02-4385-61F9A41752A2}"/>
                    </a:ext>
                  </a:extLst>
                </p14:cNvPr>
                <p14:cNvContentPartPr/>
                <p14:nvPr/>
              </p14:nvContentPartPr>
              <p14:xfrm>
                <a:off x="11398970" y="1903188"/>
                <a:ext cx="249120" cy="93240"/>
              </p14:xfrm>
            </p:contentPart>
          </mc:Choice>
          <mc:Fallback>
            <p:pic>
              <p:nvPicPr>
                <p:cNvPr id="61" name="Ink 60">
                  <a:extLst>
                    <a:ext uri="{FF2B5EF4-FFF2-40B4-BE49-F238E27FC236}">
                      <a16:creationId xmlns:a16="http://schemas.microsoft.com/office/drawing/2014/main" id="{8B171D5A-48A4-5D02-4385-61F9A41752A2}"/>
                    </a:ext>
                  </a:extLst>
                </p:cNvPr>
                <p:cNvPicPr/>
                <p:nvPr/>
              </p:nvPicPr>
              <p:blipFill>
                <a:blip r:embed="rId86"/>
                <a:stretch>
                  <a:fillRect/>
                </a:stretch>
              </p:blipFill>
              <p:spPr>
                <a:xfrm>
                  <a:off x="11390330" y="1894548"/>
                  <a:ext cx="266760" cy="110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7">
              <p14:nvContentPartPr>
                <p14:cNvPr id="62" name="Ink 61">
                  <a:extLst>
                    <a:ext uri="{FF2B5EF4-FFF2-40B4-BE49-F238E27FC236}">
                      <a16:creationId xmlns:a16="http://schemas.microsoft.com/office/drawing/2014/main" id="{94D05E71-E005-9954-7AFE-823618CE5BD3}"/>
                    </a:ext>
                  </a:extLst>
                </p14:cNvPr>
                <p14:cNvContentPartPr/>
                <p14:nvPr/>
              </p14:nvContentPartPr>
              <p14:xfrm>
                <a:off x="11296730" y="1439868"/>
                <a:ext cx="410760" cy="487440"/>
              </p14:xfrm>
            </p:contentPart>
          </mc:Choice>
          <mc:Fallback>
            <p:pic>
              <p:nvPicPr>
                <p:cNvPr id="62" name="Ink 61">
                  <a:extLst>
                    <a:ext uri="{FF2B5EF4-FFF2-40B4-BE49-F238E27FC236}">
                      <a16:creationId xmlns:a16="http://schemas.microsoft.com/office/drawing/2014/main" id="{94D05E71-E005-9954-7AFE-823618CE5BD3}"/>
                    </a:ext>
                  </a:extLst>
                </p:cNvPr>
                <p:cNvPicPr/>
                <p:nvPr/>
              </p:nvPicPr>
              <p:blipFill>
                <a:blip r:embed="rId88"/>
                <a:stretch>
                  <a:fillRect/>
                </a:stretch>
              </p:blipFill>
              <p:spPr>
                <a:xfrm>
                  <a:off x="11288090" y="1431228"/>
                  <a:ext cx="428400" cy="505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9">
              <p14:nvContentPartPr>
                <p14:cNvPr id="63" name="Ink 62">
                  <a:extLst>
                    <a:ext uri="{FF2B5EF4-FFF2-40B4-BE49-F238E27FC236}">
                      <a16:creationId xmlns:a16="http://schemas.microsoft.com/office/drawing/2014/main" id="{4E50AB1E-37F6-4B30-9601-14CCBAEE431C}"/>
                    </a:ext>
                  </a:extLst>
                </p14:cNvPr>
                <p14:cNvContentPartPr/>
                <p14:nvPr/>
              </p14:nvContentPartPr>
              <p14:xfrm>
                <a:off x="11769050" y="1352388"/>
                <a:ext cx="69840" cy="204840"/>
              </p14:xfrm>
            </p:contentPart>
          </mc:Choice>
          <mc:Fallback>
            <p:pic>
              <p:nvPicPr>
                <p:cNvPr id="63" name="Ink 62">
                  <a:extLst>
                    <a:ext uri="{FF2B5EF4-FFF2-40B4-BE49-F238E27FC236}">
                      <a16:creationId xmlns:a16="http://schemas.microsoft.com/office/drawing/2014/main" id="{4E50AB1E-37F6-4B30-9601-14CCBAEE431C}"/>
                    </a:ext>
                  </a:extLst>
                </p:cNvPr>
                <p:cNvPicPr/>
                <p:nvPr/>
              </p:nvPicPr>
              <p:blipFill>
                <a:blip r:embed="rId90"/>
                <a:stretch>
                  <a:fillRect/>
                </a:stretch>
              </p:blipFill>
              <p:spPr>
                <a:xfrm>
                  <a:off x="11760050" y="1343748"/>
                  <a:ext cx="87480" cy="222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1">
              <p14:nvContentPartPr>
                <p14:cNvPr id="64" name="Ink 63">
                  <a:extLst>
                    <a:ext uri="{FF2B5EF4-FFF2-40B4-BE49-F238E27FC236}">
                      <a16:creationId xmlns:a16="http://schemas.microsoft.com/office/drawing/2014/main" id="{9F7920F6-4E2E-5E47-A483-609A0439DAE9}"/>
                    </a:ext>
                  </a:extLst>
                </p14:cNvPr>
                <p14:cNvContentPartPr/>
                <p14:nvPr/>
              </p14:nvContentPartPr>
              <p14:xfrm>
                <a:off x="11828090" y="1427268"/>
                <a:ext cx="164160" cy="88560"/>
              </p14:xfrm>
            </p:contentPart>
          </mc:Choice>
          <mc:Fallback>
            <p:pic>
              <p:nvPicPr>
                <p:cNvPr id="64" name="Ink 63">
                  <a:extLst>
                    <a:ext uri="{FF2B5EF4-FFF2-40B4-BE49-F238E27FC236}">
                      <a16:creationId xmlns:a16="http://schemas.microsoft.com/office/drawing/2014/main" id="{9F7920F6-4E2E-5E47-A483-609A0439DAE9}"/>
                    </a:ext>
                  </a:extLst>
                </p:cNvPr>
                <p:cNvPicPr/>
                <p:nvPr/>
              </p:nvPicPr>
              <p:blipFill>
                <a:blip r:embed="rId92"/>
                <a:stretch>
                  <a:fillRect/>
                </a:stretch>
              </p:blipFill>
              <p:spPr>
                <a:xfrm>
                  <a:off x="11819450" y="1418268"/>
                  <a:ext cx="181800" cy="106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3">
              <p14:nvContentPartPr>
                <p14:cNvPr id="65" name="Ink 64">
                  <a:extLst>
                    <a:ext uri="{FF2B5EF4-FFF2-40B4-BE49-F238E27FC236}">
                      <a16:creationId xmlns:a16="http://schemas.microsoft.com/office/drawing/2014/main" id="{81FA77B1-EB4A-EED9-DA1C-8E1A364B6028}"/>
                    </a:ext>
                  </a:extLst>
                </p14:cNvPr>
                <p14:cNvContentPartPr/>
                <p14:nvPr/>
              </p14:nvContentPartPr>
              <p14:xfrm>
                <a:off x="11975330" y="1454268"/>
                <a:ext cx="207000" cy="105840"/>
              </p14:xfrm>
            </p:contentPart>
          </mc:Choice>
          <mc:Fallback>
            <p:pic>
              <p:nvPicPr>
                <p:cNvPr id="65" name="Ink 64">
                  <a:extLst>
                    <a:ext uri="{FF2B5EF4-FFF2-40B4-BE49-F238E27FC236}">
                      <a16:creationId xmlns:a16="http://schemas.microsoft.com/office/drawing/2014/main" id="{81FA77B1-EB4A-EED9-DA1C-8E1A364B6028}"/>
                    </a:ext>
                  </a:extLst>
                </p:cNvPr>
                <p:cNvPicPr/>
                <p:nvPr/>
              </p:nvPicPr>
              <p:blipFill>
                <a:blip r:embed="rId94"/>
                <a:stretch>
                  <a:fillRect/>
                </a:stretch>
              </p:blipFill>
              <p:spPr>
                <a:xfrm>
                  <a:off x="11966690" y="1445268"/>
                  <a:ext cx="224640" cy="123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5">
              <p14:nvContentPartPr>
                <p14:cNvPr id="67" name="Ink 66">
                  <a:extLst>
                    <a:ext uri="{FF2B5EF4-FFF2-40B4-BE49-F238E27FC236}">
                      <a16:creationId xmlns:a16="http://schemas.microsoft.com/office/drawing/2014/main" id="{4AD1B5D1-09F9-B133-53F4-DC429A993BC1}"/>
                    </a:ext>
                  </a:extLst>
                </p14:cNvPr>
                <p14:cNvContentPartPr/>
                <p14:nvPr/>
              </p14:nvContentPartPr>
              <p14:xfrm>
                <a:off x="10658090" y="1291548"/>
                <a:ext cx="574920" cy="517680"/>
              </p14:xfrm>
            </p:contentPart>
          </mc:Choice>
          <mc:Fallback>
            <p:pic>
              <p:nvPicPr>
                <p:cNvPr id="67" name="Ink 66">
                  <a:extLst>
                    <a:ext uri="{FF2B5EF4-FFF2-40B4-BE49-F238E27FC236}">
                      <a16:creationId xmlns:a16="http://schemas.microsoft.com/office/drawing/2014/main" id="{4AD1B5D1-09F9-B133-53F4-DC429A993BC1}"/>
                    </a:ext>
                  </a:extLst>
                </p:cNvPr>
                <p:cNvPicPr/>
                <p:nvPr/>
              </p:nvPicPr>
              <p:blipFill>
                <a:blip r:embed="rId96"/>
                <a:stretch>
                  <a:fillRect/>
                </a:stretch>
              </p:blipFill>
              <p:spPr>
                <a:xfrm>
                  <a:off x="10649090" y="1282908"/>
                  <a:ext cx="592560" cy="535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7">
              <p14:nvContentPartPr>
                <p14:cNvPr id="68" name="Ink 67">
                  <a:extLst>
                    <a:ext uri="{FF2B5EF4-FFF2-40B4-BE49-F238E27FC236}">
                      <a16:creationId xmlns:a16="http://schemas.microsoft.com/office/drawing/2014/main" id="{FE7B3761-E90B-7F0E-2E18-67BF926D81BF}"/>
                    </a:ext>
                  </a:extLst>
                </p14:cNvPr>
                <p14:cNvContentPartPr/>
                <p14:nvPr/>
              </p14:nvContentPartPr>
              <p14:xfrm>
                <a:off x="10616690" y="1295508"/>
                <a:ext cx="61200" cy="204840"/>
              </p14:xfrm>
            </p:contentPart>
          </mc:Choice>
          <mc:Fallback>
            <p:pic>
              <p:nvPicPr>
                <p:cNvPr id="68" name="Ink 67">
                  <a:extLst>
                    <a:ext uri="{FF2B5EF4-FFF2-40B4-BE49-F238E27FC236}">
                      <a16:creationId xmlns:a16="http://schemas.microsoft.com/office/drawing/2014/main" id="{FE7B3761-E90B-7F0E-2E18-67BF926D81BF}"/>
                    </a:ext>
                  </a:extLst>
                </p:cNvPr>
                <p:cNvPicPr/>
                <p:nvPr/>
              </p:nvPicPr>
              <p:blipFill>
                <a:blip r:embed="rId98"/>
                <a:stretch>
                  <a:fillRect/>
                </a:stretch>
              </p:blipFill>
              <p:spPr>
                <a:xfrm>
                  <a:off x="10608050" y="1286508"/>
                  <a:ext cx="78840" cy="222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9">
              <p14:nvContentPartPr>
                <p14:cNvPr id="69" name="Ink 68">
                  <a:extLst>
                    <a:ext uri="{FF2B5EF4-FFF2-40B4-BE49-F238E27FC236}">
                      <a16:creationId xmlns:a16="http://schemas.microsoft.com/office/drawing/2014/main" id="{F639C2EC-1761-6CBF-0904-FCE6697C048C}"/>
                    </a:ext>
                  </a:extLst>
                </p14:cNvPr>
                <p14:cNvContentPartPr/>
                <p14:nvPr/>
              </p14:nvContentPartPr>
              <p14:xfrm>
                <a:off x="10608770" y="1327188"/>
                <a:ext cx="196560" cy="175320"/>
              </p14:xfrm>
            </p:contentPart>
          </mc:Choice>
          <mc:Fallback>
            <p:pic>
              <p:nvPicPr>
                <p:cNvPr id="69" name="Ink 68">
                  <a:extLst>
                    <a:ext uri="{FF2B5EF4-FFF2-40B4-BE49-F238E27FC236}">
                      <a16:creationId xmlns:a16="http://schemas.microsoft.com/office/drawing/2014/main" id="{F639C2EC-1761-6CBF-0904-FCE6697C048C}"/>
                    </a:ext>
                  </a:extLst>
                </p:cNvPr>
                <p:cNvPicPr/>
                <p:nvPr/>
              </p:nvPicPr>
              <p:blipFill>
                <a:blip r:embed="rId100"/>
                <a:stretch>
                  <a:fillRect/>
                </a:stretch>
              </p:blipFill>
              <p:spPr>
                <a:xfrm>
                  <a:off x="10599770" y="1318548"/>
                  <a:ext cx="214200" cy="192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1">
              <p14:nvContentPartPr>
                <p14:cNvPr id="70" name="Ink 69">
                  <a:extLst>
                    <a:ext uri="{FF2B5EF4-FFF2-40B4-BE49-F238E27FC236}">
                      <a16:creationId xmlns:a16="http://schemas.microsoft.com/office/drawing/2014/main" id="{E98EDB00-66DB-E562-177A-E5DEBA76430D}"/>
                    </a:ext>
                  </a:extLst>
                </p14:cNvPr>
                <p14:cNvContentPartPr/>
                <p14:nvPr/>
              </p14:nvContentPartPr>
              <p14:xfrm>
                <a:off x="10785890" y="1219548"/>
                <a:ext cx="207720" cy="145440"/>
              </p14:xfrm>
            </p:contentPart>
          </mc:Choice>
          <mc:Fallback>
            <p:pic>
              <p:nvPicPr>
                <p:cNvPr id="70" name="Ink 69">
                  <a:extLst>
                    <a:ext uri="{FF2B5EF4-FFF2-40B4-BE49-F238E27FC236}">
                      <a16:creationId xmlns:a16="http://schemas.microsoft.com/office/drawing/2014/main" id="{E98EDB00-66DB-E562-177A-E5DEBA76430D}"/>
                    </a:ext>
                  </a:extLst>
                </p:cNvPr>
                <p:cNvPicPr/>
                <p:nvPr/>
              </p:nvPicPr>
              <p:blipFill>
                <a:blip r:embed="rId102"/>
                <a:stretch>
                  <a:fillRect/>
                </a:stretch>
              </p:blipFill>
              <p:spPr>
                <a:xfrm>
                  <a:off x="10776890" y="1210908"/>
                  <a:ext cx="225360" cy="1630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76" name="Group 75">
            <a:extLst>
              <a:ext uri="{FF2B5EF4-FFF2-40B4-BE49-F238E27FC236}">
                <a16:creationId xmlns:a16="http://schemas.microsoft.com/office/drawing/2014/main" id="{092F09A2-0379-3321-C661-EA68C7CC3F20}"/>
              </a:ext>
            </a:extLst>
          </p:cNvPr>
          <p:cNvGrpSpPr/>
          <p:nvPr/>
        </p:nvGrpSpPr>
        <p:grpSpPr>
          <a:xfrm>
            <a:off x="10859330" y="795108"/>
            <a:ext cx="399960" cy="315720"/>
            <a:chOff x="10859330" y="795108"/>
            <a:chExt cx="399960" cy="3157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03">
              <p14:nvContentPartPr>
                <p14:cNvPr id="71" name="Ink 70">
                  <a:extLst>
                    <a:ext uri="{FF2B5EF4-FFF2-40B4-BE49-F238E27FC236}">
                      <a16:creationId xmlns:a16="http://schemas.microsoft.com/office/drawing/2014/main" id="{85D2BB22-771E-0A8C-97DA-E940A4AC7B9E}"/>
                    </a:ext>
                  </a:extLst>
                </p14:cNvPr>
                <p14:cNvContentPartPr/>
                <p14:nvPr/>
              </p14:nvContentPartPr>
              <p14:xfrm>
                <a:off x="10859330" y="997428"/>
                <a:ext cx="88200" cy="41760"/>
              </p14:xfrm>
            </p:contentPart>
          </mc:Choice>
          <mc:Fallback>
            <p:pic>
              <p:nvPicPr>
                <p:cNvPr id="71" name="Ink 70">
                  <a:extLst>
                    <a:ext uri="{FF2B5EF4-FFF2-40B4-BE49-F238E27FC236}">
                      <a16:creationId xmlns:a16="http://schemas.microsoft.com/office/drawing/2014/main" id="{85D2BB22-771E-0A8C-97DA-E940A4AC7B9E}"/>
                    </a:ext>
                  </a:extLst>
                </p:cNvPr>
                <p:cNvPicPr/>
                <p:nvPr/>
              </p:nvPicPr>
              <p:blipFill>
                <a:blip r:embed="rId104"/>
                <a:stretch>
                  <a:fillRect/>
                </a:stretch>
              </p:blipFill>
              <p:spPr>
                <a:xfrm>
                  <a:off x="10850690" y="988428"/>
                  <a:ext cx="105840" cy="59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5">
              <p14:nvContentPartPr>
                <p14:cNvPr id="73" name="Ink 72">
                  <a:extLst>
                    <a:ext uri="{FF2B5EF4-FFF2-40B4-BE49-F238E27FC236}">
                      <a16:creationId xmlns:a16="http://schemas.microsoft.com/office/drawing/2014/main" id="{38948C35-9C9A-2B2D-FB05-A4806D70A8AD}"/>
                    </a:ext>
                  </a:extLst>
                </p14:cNvPr>
                <p14:cNvContentPartPr/>
                <p14:nvPr/>
              </p14:nvContentPartPr>
              <p14:xfrm>
                <a:off x="10996850" y="795108"/>
                <a:ext cx="262440" cy="315720"/>
              </p14:xfrm>
            </p:contentPart>
          </mc:Choice>
          <mc:Fallback>
            <p:pic>
              <p:nvPicPr>
                <p:cNvPr id="73" name="Ink 72">
                  <a:extLst>
                    <a:ext uri="{FF2B5EF4-FFF2-40B4-BE49-F238E27FC236}">
                      <a16:creationId xmlns:a16="http://schemas.microsoft.com/office/drawing/2014/main" id="{38948C35-9C9A-2B2D-FB05-A4806D70A8AD}"/>
                    </a:ext>
                  </a:extLst>
                </p:cNvPr>
                <p:cNvPicPr/>
                <p:nvPr/>
              </p:nvPicPr>
              <p:blipFill>
                <a:blip r:embed="rId106"/>
                <a:stretch>
                  <a:fillRect/>
                </a:stretch>
              </p:blipFill>
              <p:spPr>
                <a:xfrm>
                  <a:off x="10987850" y="786108"/>
                  <a:ext cx="280080" cy="333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7">
              <p14:nvContentPartPr>
                <p14:cNvPr id="75" name="Ink 74">
                  <a:extLst>
                    <a:ext uri="{FF2B5EF4-FFF2-40B4-BE49-F238E27FC236}">
                      <a16:creationId xmlns:a16="http://schemas.microsoft.com/office/drawing/2014/main" id="{521EE3CB-52F4-B2D2-4B2F-B6853764175F}"/>
                    </a:ext>
                  </a:extLst>
                </p14:cNvPr>
                <p14:cNvContentPartPr/>
                <p14:nvPr/>
              </p14:nvContentPartPr>
              <p14:xfrm>
                <a:off x="11083610" y="887628"/>
                <a:ext cx="79200" cy="145440"/>
              </p14:xfrm>
            </p:contentPart>
          </mc:Choice>
          <mc:Fallback>
            <p:pic>
              <p:nvPicPr>
                <p:cNvPr id="75" name="Ink 74">
                  <a:extLst>
                    <a:ext uri="{FF2B5EF4-FFF2-40B4-BE49-F238E27FC236}">
                      <a16:creationId xmlns:a16="http://schemas.microsoft.com/office/drawing/2014/main" id="{521EE3CB-52F4-B2D2-4B2F-B6853764175F}"/>
                    </a:ext>
                  </a:extLst>
                </p:cNvPr>
                <p:cNvPicPr/>
                <p:nvPr/>
              </p:nvPicPr>
              <p:blipFill>
                <a:blip r:embed="rId108"/>
                <a:stretch>
                  <a:fillRect/>
                </a:stretch>
              </p:blipFill>
              <p:spPr>
                <a:xfrm>
                  <a:off x="11074610" y="878988"/>
                  <a:ext cx="96840" cy="1630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86" name="Group 85">
            <a:extLst>
              <a:ext uri="{FF2B5EF4-FFF2-40B4-BE49-F238E27FC236}">
                <a16:creationId xmlns:a16="http://schemas.microsoft.com/office/drawing/2014/main" id="{2DD764C2-9DA0-1BAB-0C0F-E97C37E3E480}"/>
              </a:ext>
            </a:extLst>
          </p:cNvPr>
          <p:cNvGrpSpPr/>
          <p:nvPr/>
        </p:nvGrpSpPr>
        <p:grpSpPr>
          <a:xfrm>
            <a:off x="5447090" y="1994268"/>
            <a:ext cx="1658880" cy="526320"/>
            <a:chOff x="5447090" y="1994268"/>
            <a:chExt cx="1658880" cy="5263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09">
              <p14:nvContentPartPr>
                <p14:cNvPr id="77" name="Ink 76">
                  <a:extLst>
                    <a:ext uri="{FF2B5EF4-FFF2-40B4-BE49-F238E27FC236}">
                      <a16:creationId xmlns:a16="http://schemas.microsoft.com/office/drawing/2014/main" id="{F77DE6F6-679A-3473-759F-BF0EB1BC177B}"/>
                    </a:ext>
                  </a:extLst>
                </p14:cNvPr>
                <p14:cNvContentPartPr/>
                <p14:nvPr/>
              </p14:nvContentPartPr>
              <p14:xfrm>
                <a:off x="5447090" y="2216388"/>
                <a:ext cx="160920" cy="224280"/>
              </p14:xfrm>
            </p:contentPart>
          </mc:Choice>
          <mc:Fallback>
            <p:pic>
              <p:nvPicPr>
                <p:cNvPr id="77" name="Ink 76">
                  <a:extLst>
                    <a:ext uri="{FF2B5EF4-FFF2-40B4-BE49-F238E27FC236}">
                      <a16:creationId xmlns:a16="http://schemas.microsoft.com/office/drawing/2014/main" id="{F77DE6F6-679A-3473-759F-BF0EB1BC177B}"/>
                    </a:ext>
                  </a:extLst>
                </p:cNvPr>
                <p:cNvPicPr/>
                <p:nvPr/>
              </p:nvPicPr>
              <p:blipFill>
                <a:blip r:embed="rId110"/>
                <a:stretch>
                  <a:fillRect/>
                </a:stretch>
              </p:blipFill>
              <p:spPr>
                <a:xfrm>
                  <a:off x="5438090" y="2207748"/>
                  <a:ext cx="178560" cy="241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1">
              <p14:nvContentPartPr>
                <p14:cNvPr id="78" name="Ink 77">
                  <a:extLst>
                    <a:ext uri="{FF2B5EF4-FFF2-40B4-BE49-F238E27FC236}">
                      <a16:creationId xmlns:a16="http://schemas.microsoft.com/office/drawing/2014/main" id="{57BFF383-6054-1043-00DB-A70E2B5046FB}"/>
                    </a:ext>
                  </a:extLst>
                </p14:cNvPr>
                <p14:cNvContentPartPr/>
                <p14:nvPr/>
              </p14:nvContentPartPr>
              <p14:xfrm>
                <a:off x="5633210" y="2280828"/>
                <a:ext cx="110520" cy="217800"/>
              </p14:xfrm>
            </p:contentPart>
          </mc:Choice>
          <mc:Fallback>
            <p:pic>
              <p:nvPicPr>
                <p:cNvPr id="78" name="Ink 77">
                  <a:extLst>
                    <a:ext uri="{FF2B5EF4-FFF2-40B4-BE49-F238E27FC236}">
                      <a16:creationId xmlns:a16="http://schemas.microsoft.com/office/drawing/2014/main" id="{57BFF383-6054-1043-00DB-A70E2B5046FB}"/>
                    </a:ext>
                  </a:extLst>
                </p:cNvPr>
                <p:cNvPicPr/>
                <p:nvPr/>
              </p:nvPicPr>
              <p:blipFill>
                <a:blip r:embed="rId112"/>
                <a:stretch>
                  <a:fillRect/>
                </a:stretch>
              </p:blipFill>
              <p:spPr>
                <a:xfrm>
                  <a:off x="5624570" y="2272188"/>
                  <a:ext cx="128160" cy="235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3">
              <p14:nvContentPartPr>
                <p14:cNvPr id="79" name="Ink 78">
                  <a:extLst>
                    <a:ext uri="{FF2B5EF4-FFF2-40B4-BE49-F238E27FC236}">
                      <a16:creationId xmlns:a16="http://schemas.microsoft.com/office/drawing/2014/main" id="{B755BE96-5646-3540-91DB-9679C7941C8C}"/>
                    </a:ext>
                  </a:extLst>
                </p14:cNvPr>
                <p14:cNvContentPartPr/>
                <p14:nvPr/>
              </p14:nvContentPartPr>
              <p14:xfrm>
                <a:off x="5978090" y="2310348"/>
                <a:ext cx="255960" cy="210240"/>
              </p14:xfrm>
            </p:contentPart>
          </mc:Choice>
          <mc:Fallback>
            <p:pic>
              <p:nvPicPr>
                <p:cNvPr id="79" name="Ink 78">
                  <a:extLst>
                    <a:ext uri="{FF2B5EF4-FFF2-40B4-BE49-F238E27FC236}">
                      <a16:creationId xmlns:a16="http://schemas.microsoft.com/office/drawing/2014/main" id="{B755BE96-5646-3540-91DB-9679C7941C8C}"/>
                    </a:ext>
                  </a:extLst>
                </p:cNvPr>
                <p:cNvPicPr/>
                <p:nvPr/>
              </p:nvPicPr>
              <p:blipFill>
                <a:blip r:embed="rId114"/>
                <a:stretch>
                  <a:fillRect/>
                </a:stretch>
              </p:blipFill>
              <p:spPr>
                <a:xfrm>
                  <a:off x="5969090" y="2301348"/>
                  <a:ext cx="273600" cy="227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5">
              <p14:nvContentPartPr>
                <p14:cNvPr id="80" name="Ink 79">
                  <a:extLst>
                    <a:ext uri="{FF2B5EF4-FFF2-40B4-BE49-F238E27FC236}">
                      <a16:creationId xmlns:a16="http://schemas.microsoft.com/office/drawing/2014/main" id="{0BBB893C-EC57-89E4-B895-6C963D59723B}"/>
                    </a:ext>
                  </a:extLst>
                </p14:cNvPr>
                <p14:cNvContentPartPr/>
                <p14:nvPr/>
              </p14:nvContentPartPr>
              <p14:xfrm>
                <a:off x="6353570" y="2349588"/>
                <a:ext cx="282600" cy="161280"/>
              </p14:xfrm>
            </p:contentPart>
          </mc:Choice>
          <mc:Fallback>
            <p:pic>
              <p:nvPicPr>
                <p:cNvPr id="80" name="Ink 79">
                  <a:extLst>
                    <a:ext uri="{FF2B5EF4-FFF2-40B4-BE49-F238E27FC236}">
                      <a16:creationId xmlns:a16="http://schemas.microsoft.com/office/drawing/2014/main" id="{0BBB893C-EC57-89E4-B895-6C963D59723B}"/>
                    </a:ext>
                  </a:extLst>
                </p:cNvPr>
                <p:cNvPicPr/>
                <p:nvPr/>
              </p:nvPicPr>
              <p:blipFill>
                <a:blip r:embed="rId116"/>
                <a:stretch>
                  <a:fillRect/>
                </a:stretch>
              </p:blipFill>
              <p:spPr>
                <a:xfrm>
                  <a:off x="6344570" y="2340948"/>
                  <a:ext cx="300240" cy="178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7">
              <p14:nvContentPartPr>
                <p14:cNvPr id="81" name="Ink 80">
                  <a:extLst>
                    <a:ext uri="{FF2B5EF4-FFF2-40B4-BE49-F238E27FC236}">
                      <a16:creationId xmlns:a16="http://schemas.microsoft.com/office/drawing/2014/main" id="{7E0824C0-D5B5-FC63-B637-B832E79CF07C}"/>
                    </a:ext>
                  </a:extLst>
                </p14:cNvPr>
                <p14:cNvContentPartPr/>
                <p14:nvPr/>
              </p14:nvContentPartPr>
              <p14:xfrm>
                <a:off x="5957930" y="2349588"/>
                <a:ext cx="99000" cy="154800"/>
              </p14:xfrm>
            </p:contentPart>
          </mc:Choice>
          <mc:Fallback>
            <p:pic>
              <p:nvPicPr>
                <p:cNvPr id="81" name="Ink 80">
                  <a:extLst>
                    <a:ext uri="{FF2B5EF4-FFF2-40B4-BE49-F238E27FC236}">
                      <a16:creationId xmlns:a16="http://schemas.microsoft.com/office/drawing/2014/main" id="{7E0824C0-D5B5-FC63-B637-B832E79CF07C}"/>
                    </a:ext>
                  </a:extLst>
                </p:cNvPr>
                <p:cNvPicPr/>
                <p:nvPr/>
              </p:nvPicPr>
              <p:blipFill>
                <a:blip r:embed="rId118"/>
                <a:stretch>
                  <a:fillRect/>
                </a:stretch>
              </p:blipFill>
              <p:spPr>
                <a:xfrm>
                  <a:off x="5948930" y="2340948"/>
                  <a:ext cx="116640" cy="172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9">
              <p14:nvContentPartPr>
                <p14:cNvPr id="82" name="Ink 81">
                  <a:extLst>
                    <a:ext uri="{FF2B5EF4-FFF2-40B4-BE49-F238E27FC236}">
                      <a16:creationId xmlns:a16="http://schemas.microsoft.com/office/drawing/2014/main" id="{7D60BDA8-0B3C-DBCD-D3A7-01C1F9774747}"/>
                    </a:ext>
                  </a:extLst>
                </p14:cNvPr>
                <p14:cNvContentPartPr/>
                <p14:nvPr/>
              </p14:nvContentPartPr>
              <p14:xfrm>
                <a:off x="6649130" y="2055108"/>
                <a:ext cx="155160" cy="38160"/>
              </p14:xfrm>
            </p:contentPart>
          </mc:Choice>
          <mc:Fallback>
            <p:pic>
              <p:nvPicPr>
                <p:cNvPr id="82" name="Ink 81">
                  <a:extLst>
                    <a:ext uri="{FF2B5EF4-FFF2-40B4-BE49-F238E27FC236}">
                      <a16:creationId xmlns:a16="http://schemas.microsoft.com/office/drawing/2014/main" id="{7D60BDA8-0B3C-DBCD-D3A7-01C1F9774747}"/>
                    </a:ext>
                  </a:extLst>
                </p:cNvPr>
                <p:cNvPicPr/>
                <p:nvPr/>
              </p:nvPicPr>
              <p:blipFill>
                <a:blip r:embed="rId120"/>
                <a:stretch>
                  <a:fillRect/>
                </a:stretch>
              </p:blipFill>
              <p:spPr>
                <a:xfrm>
                  <a:off x="6640490" y="2046468"/>
                  <a:ext cx="172800" cy="55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1">
              <p14:nvContentPartPr>
                <p14:cNvPr id="83" name="Ink 82">
                  <a:extLst>
                    <a:ext uri="{FF2B5EF4-FFF2-40B4-BE49-F238E27FC236}">
                      <a16:creationId xmlns:a16="http://schemas.microsoft.com/office/drawing/2014/main" id="{03C194D4-796D-78D9-FD33-9ACF11B58D9A}"/>
                    </a:ext>
                  </a:extLst>
                </p14:cNvPr>
                <p14:cNvContentPartPr/>
                <p14:nvPr/>
              </p14:nvContentPartPr>
              <p14:xfrm>
                <a:off x="6956570" y="1994268"/>
                <a:ext cx="149400" cy="229320"/>
              </p14:xfrm>
            </p:contentPart>
          </mc:Choice>
          <mc:Fallback>
            <p:pic>
              <p:nvPicPr>
                <p:cNvPr id="83" name="Ink 82">
                  <a:extLst>
                    <a:ext uri="{FF2B5EF4-FFF2-40B4-BE49-F238E27FC236}">
                      <a16:creationId xmlns:a16="http://schemas.microsoft.com/office/drawing/2014/main" id="{03C194D4-796D-78D9-FD33-9ACF11B58D9A}"/>
                    </a:ext>
                  </a:extLst>
                </p:cNvPr>
                <p:cNvPicPr/>
                <p:nvPr/>
              </p:nvPicPr>
              <p:blipFill>
                <a:blip r:embed="rId122"/>
                <a:stretch>
                  <a:fillRect/>
                </a:stretch>
              </p:blipFill>
              <p:spPr>
                <a:xfrm>
                  <a:off x="6947570" y="1985628"/>
                  <a:ext cx="167040" cy="246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3">
              <p14:nvContentPartPr>
                <p14:cNvPr id="84" name="Ink 83">
                  <a:extLst>
                    <a:ext uri="{FF2B5EF4-FFF2-40B4-BE49-F238E27FC236}">
                      <a16:creationId xmlns:a16="http://schemas.microsoft.com/office/drawing/2014/main" id="{19BE9E3B-6ACD-B3E6-DA42-340DC39D0885}"/>
                    </a:ext>
                  </a:extLst>
                </p14:cNvPr>
                <p14:cNvContentPartPr/>
                <p14:nvPr/>
              </p14:nvContentPartPr>
              <p14:xfrm>
                <a:off x="6497210" y="2359308"/>
                <a:ext cx="71280" cy="37800"/>
              </p14:xfrm>
            </p:contentPart>
          </mc:Choice>
          <mc:Fallback>
            <p:pic>
              <p:nvPicPr>
                <p:cNvPr id="84" name="Ink 83">
                  <a:extLst>
                    <a:ext uri="{FF2B5EF4-FFF2-40B4-BE49-F238E27FC236}">
                      <a16:creationId xmlns:a16="http://schemas.microsoft.com/office/drawing/2014/main" id="{19BE9E3B-6ACD-B3E6-DA42-340DC39D0885}"/>
                    </a:ext>
                  </a:extLst>
                </p:cNvPr>
                <p:cNvPicPr/>
                <p:nvPr/>
              </p:nvPicPr>
              <p:blipFill>
                <a:blip r:embed="rId124"/>
                <a:stretch>
                  <a:fillRect/>
                </a:stretch>
              </p:blipFill>
              <p:spPr>
                <a:xfrm>
                  <a:off x="6488210" y="2350668"/>
                  <a:ext cx="88920" cy="5544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125">
            <p14:nvContentPartPr>
              <p14:cNvPr id="85" name="Ink 84">
                <a:extLst>
                  <a:ext uri="{FF2B5EF4-FFF2-40B4-BE49-F238E27FC236}">
                    <a16:creationId xmlns:a16="http://schemas.microsoft.com/office/drawing/2014/main" id="{BC89AE02-6A9C-7272-8377-44A35D8EC37A}"/>
                  </a:ext>
                </a:extLst>
              </p14:cNvPr>
              <p14:cNvContentPartPr/>
              <p14:nvPr/>
            </p14:nvContentPartPr>
            <p14:xfrm>
              <a:off x="3529370" y="2507268"/>
              <a:ext cx="2160" cy="360"/>
            </p14:xfrm>
          </p:contentPart>
        </mc:Choice>
        <mc:Fallback>
          <p:pic>
            <p:nvPicPr>
              <p:cNvPr id="85" name="Ink 84">
                <a:extLst>
                  <a:ext uri="{FF2B5EF4-FFF2-40B4-BE49-F238E27FC236}">
                    <a16:creationId xmlns:a16="http://schemas.microsoft.com/office/drawing/2014/main" id="{BC89AE02-6A9C-7272-8377-44A35D8EC37A}"/>
                  </a:ext>
                </a:extLst>
              </p:cNvPr>
              <p:cNvPicPr/>
              <p:nvPr/>
            </p:nvPicPr>
            <p:blipFill>
              <a:blip r:embed="rId126"/>
              <a:stretch>
                <a:fillRect/>
              </a:stretch>
            </p:blipFill>
            <p:spPr>
              <a:xfrm>
                <a:off x="3520730" y="2498268"/>
                <a:ext cx="19800" cy="18000"/>
              </a:xfrm>
              <a:prstGeom prst="rect">
                <a:avLst/>
              </a:prstGeom>
            </p:spPr>
          </p:pic>
        </mc:Fallback>
      </mc:AlternateContent>
      <p:grpSp>
        <p:nvGrpSpPr>
          <p:cNvPr id="88" name="Group 87">
            <a:extLst>
              <a:ext uri="{FF2B5EF4-FFF2-40B4-BE49-F238E27FC236}">
                <a16:creationId xmlns:a16="http://schemas.microsoft.com/office/drawing/2014/main" id="{C7BE28F3-4CB7-6F09-3D9F-A2500170CB80}"/>
              </a:ext>
            </a:extLst>
          </p:cNvPr>
          <p:cNvGrpSpPr/>
          <p:nvPr/>
        </p:nvGrpSpPr>
        <p:grpSpPr>
          <a:xfrm>
            <a:off x="8375690" y="2145468"/>
            <a:ext cx="619560" cy="301680"/>
            <a:chOff x="8375690" y="2145468"/>
            <a:chExt cx="619560" cy="3016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27">
              <p14:nvContentPartPr>
                <p14:cNvPr id="49" name="Ink 48">
                  <a:extLst>
                    <a:ext uri="{FF2B5EF4-FFF2-40B4-BE49-F238E27FC236}">
                      <a16:creationId xmlns:a16="http://schemas.microsoft.com/office/drawing/2014/main" id="{B3488C0D-888E-D9B2-BB8F-0D20AB4D6D50}"/>
                    </a:ext>
                  </a:extLst>
                </p14:cNvPr>
                <p14:cNvContentPartPr/>
                <p14:nvPr/>
              </p14:nvContentPartPr>
              <p14:xfrm>
                <a:off x="8375690" y="2145468"/>
                <a:ext cx="120600" cy="301680"/>
              </p14:xfrm>
            </p:contentPart>
          </mc:Choice>
          <mc:Fallback>
            <p:pic>
              <p:nvPicPr>
                <p:cNvPr id="49" name="Ink 48">
                  <a:extLst>
                    <a:ext uri="{FF2B5EF4-FFF2-40B4-BE49-F238E27FC236}">
                      <a16:creationId xmlns:a16="http://schemas.microsoft.com/office/drawing/2014/main" id="{B3488C0D-888E-D9B2-BB8F-0D20AB4D6D50}"/>
                    </a:ext>
                  </a:extLst>
                </p:cNvPr>
                <p:cNvPicPr/>
                <p:nvPr/>
              </p:nvPicPr>
              <p:blipFill>
                <a:blip r:embed="rId128"/>
                <a:stretch>
                  <a:fillRect/>
                </a:stretch>
              </p:blipFill>
              <p:spPr>
                <a:xfrm>
                  <a:off x="8366690" y="2136468"/>
                  <a:ext cx="138240" cy="319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9">
              <p14:nvContentPartPr>
                <p14:cNvPr id="50" name="Ink 49">
                  <a:extLst>
                    <a:ext uri="{FF2B5EF4-FFF2-40B4-BE49-F238E27FC236}">
                      <a16:creationId xmlns:a16="http://schemas.microsoft.com/office/drawing/2014/main" id="{FE3F91E8-23FC-E228-B103-5B1181FE76A9}"/>
                    </a:ext>
                  </a:extLst>
                </p14:cNvPr>
                <p14:cNvContentPartPr/>
                <p14:nvPr/>
              </p14:nvContentPartPr>
              <p14:xfrm>
                <a:off x="8534090" y="2215668"/>
                <a:ext cx="187200" cy="152640"/>
              </p14:xfrm>
            </p:contentPart>
          </mc:Choice>
          <mc:Fallback>
            <p:pic>
              <p:nvPicPr>
                <p:cNvPr id="50" name="Ink 49">
                  <a:extLst>
                    <a:ext uri="{FF2B5EF4-FFF2-40B4-BE49-F238E27FC236}">
                      <a16:creationId xmlns:a16="http://schemas.microsoft.com/office/drawing/2014/main" id="{FE3F91E8-23FC-E228-B103-5B1181FE76A9}"/>
                    </a:ext>
                  </a:extLst>
                </p:cNvPr>
                <p:cNvPicPr/>
                <p:nvPr/>
              </p:nvPicPr>
              <p:blipFill>
                <a:blip r:embed="rId130"/>
                <a:stretch>
                  <a:fillRect/>
                </a:stretch>
              </p:blipFill>
              <p:spPr>
                <a:xfrm>
                  <a:off x="8525450" y="2207028"/>
                  <a:ext cx="204840" cy="170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1">
              <p14:nvContentPartPr>
                <p14:cNvPr id="51" name="Ink 50">
                  <a:extLst>
                    <a:ext uri="{FF2B5EF4-FFF2-40B4-BE49-F238E27FC236}">
                      <a16:creationId xmlns:a16="http://schemas.microsoft.com/office/drawing/2014/main" id="{1979C702-064F-6E6E-4C34-A0D58CF11979}"/>
                    </a:ext>
                  </a:extLst>
                </p14:cNvPr>
                <p14:cNvContentPartPr/>
                <p14:nvPr/>
              </p14:nvContentPartPr>
              <p14:xfrm>
                <a:off x="8741090" y="2265348"/>
                <a:ext cx="254160" cy="131400"/>
              </p14:xfrm>
            </p:contentPart>
          </mc:Choice>
          <mc:Fallback>
            <p:pic>
              <p:nvPicPr>
                <p:cNvPr id="51" name="Ink 50">
                  <a:extLst>
                    <a:ext uri="{FF2B5EF4-FFF2-40B4-BE49-F238E27FC236}">
                      <a16:creationId xmlns:a16="http://schemas.microsoft.com/office/drawing/2014/main" id="{1979C702-064F-6E6E-4C34-A0D58CF11979}"/>
                    </a:ext>
                  </a:extLst>
                </p:cNvPr>
                <p:cNvPicPr/>
                <p:nvPr/>
              </p:nvPicPr>
              <p:blipFill>
                <a:blip r:embed="rId132"/>
                <a:stretch>
                  <a:fillRect/>
                </a:stretch>
              </p:blipFill>
              <p:spPr>
                <a:xfrm>
                  <a:off x="8732090" y="2256348"/>
                  <a:ext cx="271800" cy="149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3">
              <p14:nvContentPartPr>
                <p14:cNvPr id="87" name="Ink 86">
                  <a:extLst>
                    <a:ext uri="{FF2B5EF4-FFF2-40B4-BE49-F238E27FC236}">
                      <a16:creationId xmlns:a16="http://schemas.microsoft.com/office/drawing/2014/main" id="{CC413FAB-0A2B-9F0B-D459-F3E1BAD052D4}"/>
                    </a:ext>
                  </a:extLst>
                </p14:cNvPr>
                <p14:cNvContentPartPr/>
                <p14:nvPr/>
              </p14:nvContentPartPr>
              <p14:xfrm>
                <a:off x="8711210" y="2308548"/>
                <a:ext cx="360" cy="2160"/>
              </p14:xfrm>
            </p:contentPart>
          </mc:Choice>
          <mc:Fallback>
            <p:pic>
              <p:nvPicPr>
                <p:cNvPr id="87" name="Ink 86">
                  <a:extLst>
                    <a:ext uri="{FF2B5EF4-FFF2-40B4-BE49-F238E27FC236}">
                      <a16:creationId xmlns:a16="http://schemas.microsoft.com/office/drawing/2014/main" id="{CC413FAB-0A2B-9F0B-D459-F3E1BAD052D4}"/>
                    </a:ext>
                  </a:extLst>
                </p:cNvPr>
                <p:cNvPicPr/>
                <p:nvPr/>
              </p:nvPicPr>
              <p:blipFill>
                <a:blip r:embed="rId126"/>
                <a:stretch>
                  <a:fillRect/>
                </a:stretch>
              </p:blipFill>
              <p:spPr>
                <a:xfrm>
                  <a:off x="8702210" y="2299908"/>
                  <a:ext cx="18000" cy="1980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134">
            <p14:nvContentPartPr>
              <p14:cNvPr id="89" name="Ink 88">
                <a:extLst>
                  <a:ext uri="{FF2B5EF4-FFF2-40B4-BE49-F238E27FC236}">
                    <a16:creationId xmlns:a16="http://schemas.microsoft.com/office/drawing/2014/main" id="{040DF665-1EAC-C16F-8DE2-A669E13D11F8}"/>
                  </a:ext>
                </a:extLst>
              </p14:cNvPr>
              <p14:cNvContentPartPr/>
              <p14:nvPr/>
            </p14:nvContentPartPr>
            <p14:xfrm>
              <a:off x="2526050" y="2938908"/>
              <a:ext cx="108720" cy="333720"/>
            </p14:xfrm>
          </p:contentPart>
        </mc:Choice>
        <mc:Fallback>
          <p:pic>
            <p:nvPicPr>
              <p:cNvPr id="89" name="Ink 88">
                <a:extLst>
                  <a:ext uri="{FF2B5EF4-FFF2-40B4-BE49-F238E27FC236}">
                    <a16:creationId xmlns:a16="http://schemas.microsoft.com/office/drawing/2014/main" id="{040DF665-1EAC-C16F-8DE2-A669E13D11F8}"/>
                  </a:ext>
                </a:extLst>
              </p:cNvPr>
              <p:cNvPicPr/>
              <p:nvPr/>
            </p:nvPicPr>
            <p:blipFill>
              <a:blip r:embed="rId135"/>
              <a:stretch>
                <a:fillRect/>
              </a:stretch>
            </p:blipFill>
            <p:spPr>
              <a:xfrm>
                <a:off x="2517410" y="2930268"/>
                <a:ext cx="126360" cy="3513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36">
            <p14:nvContentPartPr>
              <p14:cNvPr id="90" name="Ink 89">
                <a:extLst>
                  <a:ext uri="{FF2B5EF4-FFF2-40B4-BE49-F238E27FC236}">
                    <a16:creationId xmlns:a16="http://schemas.microsoft.com/office/drawing/2014/main" id="{8C9DA618-6B11-1729-BF23-71773068B901}"/>
                  </a:ext>
                </a:extLst>
              </p14:cNvPr>
              <p14:cNvContentPartPr/>
              <p14:nvPr/>
            </p14:nvContentPartPr>
            <p14:xfrm>
              <a:off x="5476250" y="2880588"/>
              <a:ext cx="146160" cy="263880"/>
            </p14:xfrm>
          </p:contentPart>
        </mc:Choice>
        <mc:Fallback>
          <p:pic>
            <p:nvPicPr>
              <p:cNvPr id="90" name="Ink 89">
                <a:extLst>
                  <a:ext uri="{FF2B5EF4-FFF2-40B4-BE49-F238E27FC236}">
                    <a16:creationId xmlns:a16="http://schemas.microsoft.com/office/drawing/2014/main" id="{8C9DA618-6B11-1729-BF23-71773068B901}"/>
                  </a:ext>
                </a:extLst>
              </p:cNvPr>
              <p:cNvPicPr/>
              <p:nvPr/>
            </p:nvPicPr>
            <p:blipFill>
              <a:blip r:embed="rId137"/>
              <a:stretch>
                <a:fillRect/>
              </a:stretch>
            </p:blipFill>
            <p:spPr>
              <a:xfrm>
                <a:off x="5467610" y="2871948"/>
                <a:ext cx="163800" cy="2815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38">
            <p14:nvContentPartPr>
              <p14:cNvPr id="91" name="Ink 90">
                <a:extLst>
                  <a:ext uri="{FF2B5EF4-FFF2-40B4-BE49-F238E27FC236}">
                    <a16:creationId xmlns:a16="http://schemas.microsoft.com/office/drawing/2014/main" id="{88B7BABA-B578-0DA1-7717-CFCBD9ED2169}"/>
                  </a:ext>
                </a:extLst>
              </p14:cNvPr>
              <p14:cNvContentPartPr/>
              <p14:nvPr/>
            </p14:nvContentPartPr>
            <p14:xfrm>
              <a:off x="3677330" y="3244548"/>
              <a:ext cx="360" cy="360"/>
            </p14:xfrm>
          </p:contentPart>
        </mc:Choice>
        <mc:Fallback>
          <p:pic>
            <p:nvPicPr>
              <p:cNvPr id="91" name="Ink 90">
                <a:extLst>
                  <a:ext uri="{FF2B5EF4-FFF2-40B4-BE49-F238E27FC236}">
                    <a16:creationId xmlns:a16="http://schemas.microsoft.com/office/drawing/2014/main" id="{88B7BABA-B578-0DA1-7717-CFCBD9ED2169}"/>
                  </a:ext>
                </a:extLst>
              </p:cNvPr>
              <p:cNvPicPr/>
              <p:nvPr/>
            </p:nvPicPr>
            <p:blipFill>
              <a:blip r:embed="rId48"/>
              <a:stretch>
                <a:fillRect/>
              </a:stretch>
            </p:blipFill>
            <p:spPr>
              <a:xfrm>
                <a:off x="3668330" y="3235548"/>
                <a:ext cx="18000" cy="18000"/>
              </a:xfrm>
              <a:prstGeom prst="rect">
                <a:avLst/>
              </a:prstGeom>
            </p:spPr>
          </p:pic>
        </mc:Fallback>
      </mc:AlternateContent>
      <p:grpSp>
        <p:nvGrpSpPr>
          <p:cNvPr id="94" name="Group 93">
            <a:extLst>
              <a:ext uri="{FF2B5EF4-FFF2-40B4-BE49-F238E27FC236}">
                <a16:creationId xmlns:a16="http://schemas.microsoft.com/office/drawing/2014/main" id="{E39FDBB0-C986-4067-A76C-7E835547ED14}"/>
              </a:ext>
            </a:extLst>
          </p:cNvPr>
          <p:cNvGrpSpPr/>
          <p:nvPr/>
        </p:nvGrpSpPr>
        <p:grpSpPr>
          <a:xfrm>
            <a:off x="5791250" y="2949348"/>
            <a:ext cx="236520" cy="213840"/>
            <a:chOff x="5791250" y="2949348"/>
            <a:chExt cx="236520" cy="2138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39">
              <p14:nvContentPartPr>
                <p14:cNvPr id="92" name="Ink 91">
                  <a:extLst>
                    <a:ext uri="{FF2B5EF4-FFF2-40B4-BE49-F238E27FC236}">
                      <a16:creationId xmlns:a16="http://schemas.microsoft.com/office/drawing/2014/main" id="{08751D76-3B5D-DBA8-9403-52CBBE98E435}"/>
                    </a:ext>
                  </a:extLst>
                </p14:cNvPr>
                <p14:cNvContentPartPr/>
                <p14:nvPr/>
              </p14:nvContentPartPr>
              <p14:xfrm>
                <a:off x="5810330" y="2949348"/>
                <a:ext cx="217440" cy="167040"/>
              </p14:xfrm>
            </p:contentPart>
          </mc:Choice>
          <mc:Fallback>
            <p:pic>
              <p:nvPicPr>
                <p:cNvPr id="92" name="Ink 91">
                  <a:extLst>
                    <a:ext uri="{FF2B5EF4-FFF2-40B4-BE49-F238E27FC236}">
                      <a16:creationId xmlns:a16="http://schemas.microsoft.com/office/drawing/2014/main" id="{08751D76-3B5D-DBA8-9403-52CBBE98E435}"/>
                    </a:ext>
                  </a:extLst>
                </p:cNvPr>
                <p:cNvPicPr/>
                <p:nvPr/>
              </p:nvPicPr>
              <p:blipFill>
                <a:blip r:embed="rId140"/>
                <a:stretch>
                  <a:fillRect/>
                </a:stretch>
              </p:blipFill>
              <p:spPr>
                <a:xfrm>
                  <a:off x="5801330" y="2940708"/>
                  <a:ext cx="235080" cy="184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1">
              <p14:nvContentPartPr>
                <p14:cNvPr id="93" name="Ink 92">
                  <a:extLst>
                    <a:ext uri="{FF2B5EF4-FFF2-40B4-BE49-F238E27FC236}">
                      <a16:creationId xmlns:a16="http://schemas.microsoft.com/office/drawing/2014/main" id="{BE5D19F8-2AA3-6BBB-055C-F844BCA0C665}"/>
                    </a:ext>
                  </a:extLst>
                </p14:cNvPr>
                <p14:cNvContentPartPr/>
                <p14:nvPr/>
              </p14:nvContentPartPr>
              <p14:xfrm>
                <a:off x="5791250" y="2949348"/>
                <a:ext cx="197640" cy="213840"/>
              </p14:xfrm>
            </p:contentPart>
          </mc:Choice>
          <mc:Fallback>
            <p:pic>
              <p:nvPicPr>
                <p:cNvPr id="93" name="Ink 92">
                  <a:extLst>
                    <a:ext uri="{FF2B5EF4-FFF2-40B4-BE49-F238E27FC236}">
                      <a16:creationId xmlns:a16="http://schemas.microsoft.com/office/drawing/2014/main" id="{BE5D19F8-2AA3-6BBB-055C-F844BCA0C665}"/>
                    </a:ext>
                  </a:extLst>
                </p:cNvPr>
                <p:cNvPicPr/>
                <p:nvPr/>
              </p:nvPicPr>
              <p:blipFill>
                <a:blip r:embed="rId142"/>
                <a:stretch>
                  <a:fillRect/>
                </a:stretch>
              </p:blipFill>
              <p:spPr>
                <a:xfrm>
                  <a:off x="5782610" y="2940708"/>
                  <a:ext cx="215280" cy="23148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143">
            <p14:nvContentPartPr>
              <p14:cNvPr id="95" name="Ink 94">
                <a:extLst>
                  <a:ext uri="{FF2B5EF4-FFF2-40B4-BE49-F238E27FC236}">
                    <a16:creationId xmlns:a16="http://schemas.microsoft.com/office/drawing/2014/main" id="{231A6A10-AD2E-C866-D524-D956F45DFE2F}"/>
                  </a:ext>
                </a:extLst>
              </p14:cNvPr>
              <p14:cNvContentPartPr/>
              <p14:nvPr/>
            </p14:nvContentPartPr>
            <p14:xfrm>
              <a:off x="10028450" y="3734148"/>
              <a:ext cx="87480" cy="255240"/>
            </p14:xfrm>
          </p:contentPart>
        </mc:Choice>
        <mc:Fallback>
          <p:pic>
            <p:nvPicPr>
              <p:cNvPr id="95" name="Ink 94">
                <a:extLst>
                  <a:ext uri="{FF2B5EF4-FFF2-40B4-BE49-F238E27FC236}">
                    <a16:creationId xmlns:a16="http://schemas.microsoft.com/office/drawing/2014/main" id="{231A6A10-AD2E-C866-D524-D956F45DFE2F}"/>
                  </a:ext>
                </a:extLst>
              </p:cNvPr>
              <p:cNvPicPr/>
              <p:nvPr/>
            </p:nvPicPr>
            <p:blipFill>
              <a:blip r:embed="rId144"/>
              <a:stretch>
                <a:fillRect/>
              </a:stretch>
            </p:blipFill>
            <p:spPr>
              <a:xfrm>
                <a:off x="10019810" y="3725148"/>
                <a:ext cx="105120" cy="2728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45">
            <p14:nvContentPartPr>
              <p14:cNvPr id="96" name="Ink 95">
                <a:extLst>
                  <a:ext uri="{FF2B5EF4-FFF2-40B4-BE49-F238E27FC236}">
                    <a16:creationId xmlns:a16="http://schemas.microsoft.com/office/drawing/2014/main" id="{C762DE9E-1022-5834-1317-F42EFE8A57D0}"/>
                  </a:ext>
                </a:extLst>
              </p14:cNvPr>
              <p14:cNvContentPartPr/>
              <p14:nvPr/>
            </p14:nvContentPartPr>
            <p14:xfrm>
              <a:off x="10420130" y="3809388"/>
              <a:ext cx="115920" cy="210960"/>
            </p14:xfrm>
          </p:contentPart>
        </mc:Choice>
        <mc:Fallback>
          <p:pic>
            <p:nvPicPr>
              <p:cNvPr id="96" name="Ink 95">
                <a:extLst>
                  <a:ext uri="{FF2B5EF4-FFF2-40B4-BE49-F238E27FC236}">
                    <a16:creationId xmlns:a16="http://schemas.microsoft.com/office/drawing/2014/main" id="{C762DE9E-1022-5834-1317-F42EFE8A57D0}"/>
                  </a:ext>
                </a:extLst>
              </p:cNvPr>
              <p:cNvPicPr/>
              <p:nvPr/>
            </p:nvPicPr>
            <p:blipFill>
              <a:blip r:embed="rId146"/>
              <a:stretch>
                <a:fillRect/>
              </a:stretch>
            </p:blipFill>
            <p:spPr>
              <a:xfrm>
                <a:off x="10411130" y="3800388"/>
                <a:ext cx="133560" cy="2286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47">
            <p14:nvContentPartPr>
              <p14:cNvPr id="97" name="Ink 96">
                <a:extLst>
                  <a:ext uri="{FF2B5EF4-FFF2-40B4-BE49-F238E27FC236}">
                    <a16:creationId xmlns:a16="http://schemas.microsoft.com/office/drawing/2014/main" id="{B3A98215-DAF4-E49D-F030-8B9B9D39EAAB}"/>
                  </a:ext>
                </a:extLst>
              </p14:cNvPr>
              <p14:cNvContentPartPr/>
              <p14:nvPr/>
            </p14:nvContentPartPr>
            <p14:xfrm>
              <a:off x="10609130" y="3877428"/>
              <a:ext cx="233280" cy="104040"/>
            </p14:xfrm>
          </p:contentPart>
        </mc:Choice>
        <mc:Fallback>
          <p:pic>
            <p:nvPicPr>
              <p:cNvPr id="97" name="Ink 96">
                <a:extLst>
                  <a:ext uri="{FF2B5EF4-FFF2-40B4-BE49-F238E27FC236}">
                    <a16:creationId xmlns:a16="http://schemas.microsoft.com/office/drawing/2014/main" id="{B3A98215-DAF4-E49D-F030-8B9B9D39EAAB}"/>
                  </a:ext>
                </a:extLst>
              </p:cNvPr>
              <p:cNvPicPr/>
              <p:nvPr/>
            </p:nvPicPr>
            <p:blipFill>
              <a:blip r:embed="rId148"/>
              <a:stretch>
                <a:fillRect/>
              </a:stretch>
            </p:blipFill>
            <p:spPr>
              <a:xfrm>
                <a:off x="10600130" y="3868428"/>
                <a:ext cx="250920" cy="1216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49">
            <p14:nvContentPartPr>
              <p14:cNvPr id="98" name="Ink 97">
                <a:extLst>
                  <a:ext uri="{FF2B5EF4-FFF2-40B4-BE49-F238E27FC236}">
                    <a16:creationId xmlns:a16="http://schemas.microsoft.com/office/drawing/2014/main" id="{84580DB8-47F5-DE73-FB6F-57B934CB2D81}"/>
                  </a:ext>
                </a:extLst>
              </p14:cNvPr>
              <p14:cNvContentPartPr/>
              <p14:nvPr/>
            </p14:nvContentPartPr>
            <p14:xfrm>
              <a:off x="11002250" y="3894708"/>
              <a:ext cx="134640" cy="87840"/>
            </p14:xfrm>
          </p:contentPart>
        </mc:Choice>
        <mc:Fallback>
          <p:pic>
            <p:nvPicPr>
              <p:cNvPr id="98" name="Ink 97">
                <a:extLst>
                  <a:ext uri="{FF2B5EF4-FFF2-40B4-BE49-F238E27FC236}">
                    <a16:creationId xmlns:a16="http://schemas.microsoft.com/office/drawing/2014/main" id="{84580DB8-47F5-DE73-FB6F-57B934CB2D81}"/>
                  </a:ext>
                </a:extLst>
              </p:cNvPr>
              <p:cNvPicPr/>
              <p:nvPr/>
            </p:nvPicPr>
            <p:blipFill>
              <a:blip r:embed="rId150"/>
              <a:stretch>
                <a:fillRect/>
              </a:stretch>
            </p:blipFill>
            <p:spPr>
              <a:xfrm>
                <a:off x="10993250" y="3885708"/>
                <a:ext cx="152280" cy="105480"/>
              </a:xfrm>
              <a:prstGeom prst="rect">
                <a:avLst/>
              </a:prstGeom>
            </p:spPr>
          </p:pic>
        </mc:Fallback>
      </mc:AlternateContent>
      <p:grpSp>
        <p:nvGrpSpPr>
          <p:cNvPr id="117" name="Group 116">
            <a:extLst>
              <a:ext uri="{FF2B5EF4-FFF2-40B4-BE49-F238E27FC236}">
                <a16:creationId xmlns:a16="http://schemas.microsoft.com/office/drawing/2014/main" id="{3034D2F5-8879-6D65-E213-EACE9FD1519F}"/>
              </a:ext>
            </a:extLst>
          </p:cNvPr>
          <p:cNvGrpSpPr/>
          <p:nvPr/>
        </p:nvGrpSpPr>
        <p:grpSpPr>
          <a:xfrm>
            <a:off x="11337770" y="3635148"/>
            <a:ext cx="819000" cy="368640"/>
            <a:chOff x="11337770" y="3635148"/>
            <a:chExt cx="819000" cy="3686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51">
              <p14:nvContentPartPr>
                <p14:cNvPr id="99" name="Ink 98">
                  <a:extLst>
                    <a:ext uri="{FF2B5EF4-FFF2-40B4-BE49-F238E27FC236}">
                      <a16:creationId xmlns:a16="http://schemas.microsoft.com/office/drawing/2014/main" id="{8C0A8E23-B1E5-A717-4618-5108A0289B08}"/>
                    </a:ext>
                  </a:extLst>
                </p14:cNvPr>
                <p14:cNvContentPartPr/>
                <p14:nvPr/>
              </p14:nvContentPartPr>
              <p14:xfrm>
                <a:off x="11337770" y="3750348"/>
                <a:ext cx="195840" cy="253440"/>
              </p14:xfrm>
            </p:contentPart>
          </mc:Choice>
          <mc:Fallback>
            <p:pic>
              <p:nvPicPr>
                <p:cNvPr id="99" name="Ink 98">
                  <a:extLst>
                    <a:ext uri="{FF2B5EF4-FFF2-40B4-BE49-F238E27FC236}">
                      <a16:creationId xmlns:a16="http://schemas.microsoft.com/office/drawing/2014/main" id="{8C0A8E23-B1E5-A717-4618-5108A0289B08}"/>
                    </a:ext>
                  </a:extLst>
                </p:cNvPr>
                <p:cNvPicPr/>
                <p:nvPr/>
              </p:nvPicPr>
              <p:blipFill>
                <a:blip r:embed="rId152"/>
                <a:stretch>
                  <a:fillRect/>
                </a:stretch>
              </p:blipFill>
              <p:spPr>
                <a:xfrm>
                  <a:off x="11328770" y="3741348"/>
                  <a:ext cx="213480" cy="271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53">
              <p14:nvContentPartPr>
                <p14:cNvPr id="100" name="Ink 99">
                  <a:extLst>
                    <a:ext uri="{FF2B5EF4-FFF2-40B4-BE49-F238E27FC236}">
                      <a16:creationId xmlns:a16="http://schemas.microsoft.com/office/drawing/2014/main" id="{F8FB9A1D-E626-3964-6C04-D30C94E03A96}"/>
                    </a:ext>
                  </a:extLst>
                </p14:cNvPr>
                <p14:cNvContentPartPr/>
                <p14:nvPr/>
              </p14:nvContentPartPr>
              <p14:xfrm>
                <a:off x="11516330" y="3834228"/>
                <a:ext cx="126720" cy="134280"/>
              </p14:xfrm>
            </p:contentPart>
          </mc:Choice>
          <mc:Fallback>
            <p:pic>
              <p:nvPicPr>
                <p:cNvPr id="100" name="Ink 99">
                  <a:extLst>
                    <a:ext uri="{FF2B5EF4-FFF2-40B4-BE49-F238E27FC236}">
                      <a16:creationId xmlns:a16="http://schemas.microsoft.com/office/drawing/2014/main" id="{F8FB9A1D-E626-3964-6C04-D30C94E03A96}"/>
                    </a:ext>
                  </a:extLst>
                </p:cNvPr>
                <p:cNvPicPr/>
                <p:nvPr/>
              </p:nvPicPr>
              <p:blipFill>
                <a:blip r:embed="rId154"/>
                <a:stretch>
                  <a:fillRect/>
                </a:stretch>
              </p:blipFill>
              <p:spPr>
                <a:xfrm>
                  <a:off x="11507690" y="3825588"/>
                  <a:ext cx="144360" cy="151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55">
              <p14:nvContentPartPr>
                <p14:cNvPr id="102" name="Ink 101">
                  <a:extLst>
                    <a:ext uri="{FF2B5EF4-FFF2-40B4-BE49-F238E27FC236}">
                      <a16:creationId xmlns:a16="http://schemas.microsoft.com/office/drawing/2014/main" id="{21DA4713-E256-8F41-2577-4400DC346B4C}"/>
                    </a:ext>
                  </a:extLst>
                </p14:cNvPr>
                <p14:cNvContentPartPr/>
                <p14:nvPr/>
              </p14:nvContentPartPr>
              <p14:xfrm>
                <a:off x="11776970" y="3635148"/>
                <a:ext cx="177480" cy="330480"/>
              </p14:xfrm>
            </p:contentPart>
          </mc:Choice>
          <mc:Fallback>
            <p:pic>
              <p:nvPicPr>
                <p:cNvPr id="102" name="Ink 101">
                  <a:extLst>
                    <a:ext uri="{FF2B5EF4-FFF2-40B4-BE49-F238E27FC236}">
                      <a16:creationId xmlns:a16="http://schemas.microsoft.com/office/drawing/2014/main" id="{21DA4713-E256-8F41-2577-4400DC346B4C}"/>
                    </a:ext>
                  </a:extLst>
                </p:cNvPr>
                <p:cNvPicPr/>
                <p:nvPr/>
              </p:nvPicPr>
              <p:blipFill>
                <a:blip r:embed="rId156"/>
                <a:stretch>
                  <a:fillRect/>
                </a:stretch>
              </p:blipFill>
              <p:spPr>
                <a:xfrm>
                  <a:off x="11767970" y="3626148"/>
                  <a:ext cx="195120" cy="348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57">
              <p14:nvContentPartPr>
                <p14:cNvPr id="103" name="Ink 102">
                  <a:extLst>
                    <a:ext uri="{FF2B5EF4-FFF2-40B4-BE49-F238E27FC236}">
                      <a16:creationId xmlns:a16="http://schemas.microsoft.com/office/drawing/2014/main" id="{80657E23-1CDC-6D57-7B29-5FC1F114CAE2}"/>
                    </a:ext>
                  </a:extLst>
                </p14:cNvPr>
                <p14:cNvContentPartPr/>
                <p14:nvPr/>
              </p14:nvContentPartPr>
              <p14:xfrm>
                <a:off x="11975330" y="3843948"/>
                <a:ext cx="72000" cy="94680"/>
              </p14:xfrm>
            </p:contentPart>
          </mc:Choice>
          <mc:Fallback>
            <p:pic>
              <p:nvPicPr>
                <p:cNvPr id="103" name="Ink 102">
                  <a:extLst>
                    <a:ext uri="{FF2B5EF4-FFF2-40B4-BE49-F238E27FC236}">
                      <a16:creationId xmlns:a16="http://schemas.microsoft.com/office/drawing/2014/main" id="{80657E23-1CDC-6D57-7B29-5FC1F114CAE2}"/>
                    </a:ext>
                  </a:extLst>
                </p:cNvPr>
                <p:cNvPicPr/>
                <p:nvPr/>
              </p:nvPicPr>
              <p:blipFill>
                <a:blip r:embed="rId158"/>
                <a:stretch>
                  <a:fillRect/>
                </a:stretch>
              </p:blipFill>
              <p:spPr>
                <a:xfrm>
                  <a:off x="11966330" y="3835308"/>
                  <a:ext cx="89640" cy="112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59">
              <p14:nvContentPartPr>
                <p14:cNvPr id="104" name="Ink 103">
                  <a:extLst>
                    <a:ext uri="{FF2B5EF4-FFF2-40B4-BE49-F238E27FC236}">
                      <a16:creationId xmlns:a16="http://schemas.microsoft.com/office/drawing/2014/main" id="{6ECAAF4A-E130-FAED-C851-61575E78ED63}"/>
                    </a:ext>
                  </a:extLst>
                </p14:cNvPr>
                <p14:cNvContentPartPr/>
                <p14:nvPr/>
              </p14:nvContentPartPr>
              <p14:xfrm>
                <a:off x="12073250" y="3698148"/>
                <a:ext cx="83520" cy="232560"/>
              </p14:xfrm>
            </p:contentPart>
          </mc:Choice>
          <mc:Fallback>
            <p:pic>
              <p:nvPicPr>
                <p:cNvPr id="104" name="Ink 103">
                  <a:extLst>
                    <a:ext uri="{FF2B5EF4-FFF2-40B4-BE49-F238E27FC236}">
                      <a16:creationId xmlns:a16="http://schemas.microsoft.com/office/drawing/2014/main" id="{6ECAAF4A-E130-FAED-C851-61575E78ED63}"/>
                    </a:ext>
                  </a:extLst>
                </p:cNvPr>
                <p:cNvPicPr/>
                <p:nvPr/>
              </p:nvPicPr>
              <p:blipFill>
                <a:blip r:embed="rId160"/>
                <a:stretch>
                  <a:fillRect/>
                </a:stretch>
              </p:blipFill>
              <p:spPr>
                <a:xfrm>
                  <a:off x="12064250" y="3689148"/>
                  <a:ext cx="101160" cy="2502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16" name="Group 115">
            <a:extLst>
              <a:ext uri="{FF2B5EF4-FFF2-40B4-BE49-F238E27FC236}">
                <a16:creationId xmlns:a16="http://schemas.microsoft.com/office/drawing/2014/main" id="{85F4FD90-A5A5-1FB6-4CF0-FD43ADEF7DC3}"/>
              </a:ext>
            </a:extLst>
          </p:cNvPr>
          <p:cNvGrpSpPr/>
          <p:nvPr/>
        </p:nvGrpSpPr>
        <p:grpSpPr>
          <a:xfrm>
            <a:off x="10225370" y="4246068"/>
            <a:ext cx="1823400" cy="455400"/>
            <a:chOff x="10225370" y="4246068"/>
            <a:chExt cx="1823400" cy="4554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61">
              <p14:nvContentPartPr>
                <p14:cNvPr id="105" name="Ink 104">
                  <a:extLst>
                    <a:ext uri="{FF2B5EF4-FFF2-40B4-BE49-F238E27FC236}">
                      <a16:creationId xmlns:a16="http://schemas.microsoft.com/office/drawing/2014/main" id="{318799FF-D6FB-D185-5F78-8E1D126E7FD4}"/>
                    </a:ext>
                  </a:extLst>
                </p14:cNvPr>
                <p14:cNvContentPartPr/>
                <p14:nvPr/>
              </p14:nvContentPartPr>
              <p14:xfrm>
                <a:off x="10225370" y="4328148"/>
                <a:ext cx="120240" cy="210600"/>
              </p14:xfrm>
            </p:contentPart>
          </mc:Choice>
          <mc:Fallback>
            <p:pic>
              <p:nvPicPr>
                <p:cNvPr id="105" name="Ink 104">
                  <a:extLst>
                    <a:ext uri="{FF2B5EF4-FFF2-40B4-BE49-F238E27FC236}">
                      <a16:creationId xmlns:a16="http://schemas.microsoft.com/office/drawing/2014/main" id="{318799FF-D6FB-D185-5F78-8E1D126E7FD4}"/>
                    </a:ext>
                  </a:extLst>
                </p:cNvPr>
                <p:cNvPicPr/>
                <p:nvPr/>
              </p:nvPicPr>
              <p:blipFill>
                <a:blip r:embed="rId162"/>
                <a:stretch>
                  <a:fillRect/>
                </a:stretch>
              </p:blipFill>
              <p:spPr>
                <a:xfrm>
                  <a:off x="10216730" y="4319148"/>
                  <a:ext cx="137880" cy="228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63">
              <p14:nvContentPartPr>
                <p14:cNvPr id="106" name="Ink 105">
                  <a:extLst>
                    <a:ext uri="{FF2B5EF4-FFF2-40B4-BE49-F238E27FC236}">
                      <a16:creationId xmlns:a16="http://schemas.microsoft.com/office/drawing/2014/main" id="{A6700983-A69A-3BCF-2F03-04EDB0D8097A}"/>
                    </a:ext>
                  </a:extLst>
                </p14:cNvPr>
                <p14:cNvContentPartPr/>
                <p14:nvPr/>
              </p14:nvContentPartPr>
              <p14:xfrm>
                <a:off x="10303850" y="4246068"/>
                <a:ext cx="133920" cy="245520"/>
              </p14:xfrm>
            </p:contentPart>
          </mc:Choice>
          <mc:Fallback>
            <p:pic>
              <p:nvPicPr>
                <p:cNvPr id="106" name="Ink 105">
                  <a:extLst>
                    <a:ext uri="{FF2B5EF4-FFF2-40B4-BE49-F238E27FC236}">
                      <a16:creationId xmlns:a16="http://schemas.microsoft.com/office/drawing/2014/main" id="{A6700983-A69A-3BCF-2F03-04EDB0D8097A}"/>
                    </a:ext>
                  </a:extLst>
                </p:cNvPr>
                <p:cNvPicPr/>
                <p:nvPr/>
              </p:nvPicPr>
              <p:blipFill>
                <a:blip r:embed="rId164"/>
                <a:stretch>
                  <a:fillRect/>
                </a:stretch>
              </p:blipFill>
              <p:spPr>
                <a:xfrm>
                  <a:off x="10294850" y="4237428"/>
                  <a:ext cx="151560" cy="263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65">
              <p14:nvContentPartPr>
                <p14:cNvPr id="107" name="Ink 106">
                  <a:extLst>
                    <a:ext uri="{FF2B5EF4-FFF2-40B4-BE49-F238E27FC236}">
                      <a16:creationId xmlns:a16="http://schemas.microsoft.com/office/drawing/2014/main" id="{424EA7A6-DFBC-FBD8-5E79-5857EF701651}"/>
                    </a:ext>
                  </a:extLst>
                </p14:cNvPr>
                <p14:cNvContentPartPr/>
                <p14:nvPr/>
              </p14:nvContentPartPr>
              <p14:xfrm>
                <a:off x="10588610" y="4267308"/>
                <a:ext cx="178920" cy="284400"/>
              </p14:xfrm>
            </p:contentPart>
          </mc:Choice>
          <mc:Fallback>
            <p:pic>
              <p:nvPicPr>
                <p:cNvPr id="107" name="Ink 106">
                  <a:extLst>
                    <a:ext uri="{FF2B5EF4-FFF2-40B4-BE49-F238E27FC236}">
                      <a16:creationId xmlns:a16="http://schemas.microsoft.com/office/drawing/2014/main" id="{424EA7A6-DFBC-FBD8-5E79-5857EF701651}"/>
                    </a:ext>
                  </a:extLst>
                </p:cNvPr>
                <p:cNvPicPr/>
                <p:nvPr/>
              </p:nvPicPr>
              <p:blipFill>
                <a:blip r:embed="rId166"/>
                <a:stretch>
                  <a:fillRect/>
                </a:stretch>
              </p:blipFill>
              <p:spPr>
                <a:xfrm>
                  <a:off x="10579610" y="4258308"/>
                  <a:ext cx="196560" cy="302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67">
              <p14:nvContentPartPr>
                <p14:cNvPr id="108" name="Ink 107">
                  <a:extLst>
                    <a:ext uri="{FF2B5EF4-FFF2-40B4-BE49-F238E27FC236}">
                      <a16:creationId xmlns:a16="http://schemas.microsoft.com/office/drawing/2014/main" id="{12E50A99-86E9-EB07-60FC-349A722FD3F9}"/>
                    </a:ext>
                  </a:extLst>
                </p14:cNvPr>
                <p14:cNvContentPartPr/>
                <p14:nvPr/>
              </p14:nvContentPartPr>
              <p14:xfrm>
                <a:off x="10785530" y="4414908"/>
                <a:ext cx="174960" cy="107640"/>
              </p14:xfrm>
            </p:contentPart>
          </mc:Choice>
          <mc:Fallback>
            <p:pic>
              <p:nvPicPr>
                <p:cNvPr id="108" name="Ink 107">
                  <a:extLst>
                    <a:ext uri="{FF2B5EF4-FFF2-40B4-BE49-F238E27FC236}">
                      <a16:creationId xmlns:a16="http://schemas.microsoft.com/office/drawing/2014/main" id="{12E50A99-86E9-EB07-60FC-349A722FD3F9}"/>
                    </a:ext>
                  </a:extLst>
                </p:cNvPr>
                <p:cNvPicPr/>
                <p:nvPr/>
              </p:nvPicPr>
              <p:blipFill>
                <a:blip r:embed="rId168"/>
                <a:stretch>
                  <a:fillRect/>
                </a:stretch>
              </p:blipFill>
              <p:spPr>
                <a:xfrm>
                  <a:off x="10776530" y="4405908"/>
                  <a:ext cx="192600" cy="125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69">
              <p14:nvContentPartPr>
                <p14:cNvPr id="109" name="Ink 108">
                  <a:extLst>
                    <a:ext uri="{FF2B5EF4-FFF2-40B4-BE49-F238E27FC236}">
                      <a16:creationId xmlns:a16="http://schemas.microsoft.com/office/drawing/2014/main" id="{FAAE1C75-7085-B6BD-37C6-F5E06C52C5B0}"/>
                    </a:ext>
                  </a:extLst>
                </p14:cNvPr>
                <p14:cNvContentPartPr/>
                <p14:nvPr/>
              </p14:nvContentPartPr>
              <p14:xfrm>
                <a:off x="10982810" y="4300068"/>
                <a:ext cx="138600" cy="279000"/>
              </p14:xfrm>
            </p:contentPart>
          </mc:Choice>
          <mc:Fallback>
            <p:pic>
              <p:nvPicPr>
                <p:cNvPr id="109" name="Ink 108">
                  <a:extLst>
                    <a:ext uri="{FF2B5EF4-FFF2-40B4-BE49-F238E27FC236}">
                      <a16:creationId xmlns:a16="http://schemas.microsoft.com/office/drawing/2014/main" id="{FAAE1C75-7085-B6BD-37C6-F5E06C52C5B0}"/>
                    </a:ext>
                  </a:extLst>
                </p:cNvPr>
                <p:cNvPicPr/>
                <p:nvPr/>
              </p:nvPicPr>
              <p:blipFill>
                <a:blip r:embed="rId170"/>
                <a:stretch>
                  <a:fillRect/>
                </a:stretch>
              </p:blipFill>
              <p:spPr>
                <a:xfrm>
                  <a:off x="10973810" y="4291428"/>
                  <a:ext cx="156240" cy="296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71">
              <p14:nvContentPartPr>
                <p14:cNvPr id="110" name="Ink 109">
                  <a:extLst>
                    <a:ext uri="{FF2B5EF4-FFF2-40B4-BE49-F238E27FC236}">
                      <a16:creationId xmlns:a16="http://schemas.microsoft.com/office/drawing/2014/main" id="{197AE617-92D6-EA8E-B535-4637DB3BC28E}"/>
                    </a:ext>
                  </a:extLst>
                </p14:cNvPr>
                <p14:cNvContentPartPr/>
                <p14:nvPr/>
              </p14:nvContentPartPr>
              <p14:xfrm>
                <a:off x="11279810" y="4472148"/>
                <a:ext cx="93960" cy="50760"/>
              </p14:xfrm>
            </p:contentPart>
          </mc:Choice>
          <mc:Fallback>
            <p:pic>
              <p:nvPicPr>
                <p:cNvPr id="110" name="Ink 109">
                  <a:extLst>
                    <a:ext uri="{FF2B5EF4-FFF2-40B4-BE49-F238E27FC236}">
                      <a16:creationId xmlns:a16="http://schemas.microsoft.com/office/drawing/2014/main" id="{197AE617-92D6-EA8E-B535-4637DB3BC28E}"/>
                    </a:ext>
                  </a:extLst>
                </p:cNvPr>
                <p:cNvPicPr/>
                <p:nvPr/>
              </p:nvPicPr>
              <p:blipFill>
                <a:blip r:embed="rId172"/>
                <a:stretch>
                  <a:fillRect/>
                </a:stretch>
              </p:blipFill>
              <p:spPr>
                <a:xfrm>
                  <a:off x="11270810" y="4463508"/>
                  <a:ext cx="111600" cy="68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73">
              <p14:nvContentPartPr>
                <p14:cNvPr id="111" name="Ink 110">
                  <a:extLst>
                    <a:ext uri="{FF2B5EF4-FFF2-40B4-BE49-F238E27FC236}">
                      <a16:creationId xmlns:a16="http://schemas.microsoft.com/office/drawing/2014/main" id="{57D07BE1-4677-D2EC-0C8C-21AC24C2DD8A}"/>
                    </a:ext>
                  </a:extLst>
                </p14:cNvPr>
                <p14:cNvContentPartPr/>
                <p14:nvPr/>
              </p14:nvContentPartPr>
              <p14:xfrm>
                <a:off x="11493650" y="4385388"/>
                <a:ext cx="187200" cy="253800"/>
              </p14:xfrm>
            </p:contentPart>
          </mc:Choice>
          <mc:Fallback>
            <p:pic>
              <p:nvPicPr>
                <p:cNvPr id="111" name="Ink 110">
                  <a:extLst>
                    <a:ext uri="{FF2B5EF4-FFF2-40B4-BE49-F238E27FC236}">
                      <a16:creationId xmlns:a16="http://schemas.microsoft.com/office/drawing/2014/main" id="{57D07BE1-4677-D2EC-0C8C-21AC24C2DD8A}"/>
                    </a:ext>
                  </a:extLst>
                </p:cNvPr>
                <p:cNvPicPr/>
                <p:nvPr/>
              </p:nvPicPr>
              <p:blipFill>
                <a:blip r:embed="rId174"/>
                <a:stretch>
                  <a:fillRect/>
                </a:stretch>
              </p:blipFill>
              <p:spPr>
                <a:xfrm>
                  <a:off x="11485010" y="4376388"/>
                  <a:ext cx="204840" cy="271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75">
              <p14:nvContentPartPr>
                <p14:cNvPr id="112" name="Ink 111">
                  <a:extLst>
                    <a:ext uri="{FF2B5EF4-FFF2-40B4-BE49-F238E27FC236}">
                      <a16:creationId xmlns:a16="http://schemas.microsoft.com/office/drawing/2014/main" id="{D5B6189C-C32B-9932-2504-24144AFC7D2F}"/>
                    </a:ext>
                  </a:extLst>
                </p14:cNvPr>
                <p14:cNvContentPartPr/>
                <p14:nvPr/>
              </p14:nvContentPartPr>
              <p14:xfrm>
                <a:off x="11673650" y="4495908"/>
                <a:ext cx="78120" cy="125280"/>
              </p14:xfrm>
            </p:contentPart>
          </mc:Choice>
          <mc:Fallback>
            <p:pic>
              <p:nvPicPr>
                <p:cNvPr id="112" name="Ink 111">
                  <a:extLst>
                    <a:ext uri="{FF2B5EF4-FFF2-40B4-BE49-F238E27FC236}">
                      <a16:creationId xmlns:a16="http://schemas.microsoft.com/office/drawing/2014/main" id="{D5B6189C-C32B-9932-2504-24144AFC7D2F}"/>
                    </a:ext>
                  </a:extLst>
                </p:cNvPr>
                <p:cNvPicPr/>
                <p:nvPr/>
              </p:nvPicPr>
              <p:blipFill>
                <a:blip r:embed="rId176"/>
                <a:stretch>
                  <a:fillRect/>
                </a:stretch>
              </p:blipFill>
              <p:spPr>
                <a:xfrm>
                  <a:off x="11665010" y="4487268"/>
                  <a:ext cx="95760" cy="142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77">
              <p14:nvContentPartPr>
                <p14:cNvPr id="113" name="Ink 112">
                  <a:extLst>
                    <a:ext uri="{FF2B5EF4-FFF2-40B4-BE49-F238E27FC236}">
                      <a16:creationId xmlns:a16="http://schemas.microsoft.com/office/drawing/2014/main" id="{62610DD9-46E0-5B02-93E7-7EA42BB2A548}"/>
                    </a:ext>
                  </a:extLst>
                </p14:cNvPr>
                <p14:cNvContentPartPr/>
                <p14:nvPr/>
              </p14:nvContentPartPr>
              <p14:xfrm>
                <a:off x="11919170" y="4522908"/>
                <a:ext cx="46800" cy="178560"/>
              </p14:xfrm>
            </p:contentPart>
          </mc:Choice>
          <mc:Fallback>
            <p:pic>
              <p:nvPicPr>
                <p:cNvPr id="113" name="Ink 112">
                  <a:extLst>
                    <a:ext uri="{FF2B5EF4-FFF2-40B4-BE49-F238E27FC236}">
                      <a16:creationId xmlns:a16="http://schemas.microsoft.com/office/drawing/2014/main" id="{62610DD9-46E0-5B02-93E7-7EA42BB2A548}"/>
                    </a:ext>
                  </a:extLst>
                </p:cNvPr>
                <p:cNvPicPr/>
                <p:nvPr/>
              </p:nvPicPr>
              <p:blipFill>
                <a:blip r:embed="rId178"/>
                <a:stretch>
                  <a:fillRect/>
                </a:stretch>
              </p:blipFill>
              <p:spPr>
                <a:xfrm>
                  <a:off x="11910170" y="4513908"/>
                  <a:ext cx="64440" cy="196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79">
              <p14:nvContentPartPr>
                <p14:cNvPr id="114" name="Ink 113">
                  <a:extLst>
                    <a:ext uri="{FF2B5EF4-FFF2-40B4-BE49-F238E27FC236}">
                      <a16:creationId xmlns:a16="http://schemas.microsoft.com/office/drawing/2014/main" id="{9263C9BA-1475-2412-4FC2-C15B72DB5CC0}"/>
                    </a:ext>
                  </a:extLst>
                </p14:cNvPr>
                <p14:cNvContentPartPr/>
                <p14:nvPr/>
              </p14:nvContentPartPr>
              <p14:xfrm>
                <a:off x="11975330" y="4522188"/>
                <a:ext cx="73440" cy="30240"/>
              </p14:xfrm>
            </p:contentPart>
          </mc:Choice>
          <mc:Fallback>
            <p:pic>
              <p:nvPicPr>
                <p:cNvPr id="114" name="Ink 113">
                  <a:extLst>
                    <a:ext uri="{FF2B5EF4-FFF2-40B4-BE49-F238E27FC236}">
                      <a16:creationId xmlns:a16="http://schemas.microsoft.com/office/drawing/2014/main" id="{9263C9BA-1475-2412-4FC2-C15B72DB5CC0}"/>
                    </a:ext>
                  </a:extLst>
                </p:cNvPr>
                <p:cNvPicPr/>
                <p:nvPr/>
              </p:nvPicPr>
              <p:blipFill>
                <a:blip r:embed="rId180"/>
                <a:stretch>
                  <a:fillRect/>
                </a:stretch>
              </p:blipFill>
              <p:spPr>
                <a:xfrm>
                  <a:off x="11966690" y="4513188"/>
                  <a:ext cx="91080" cy="47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81">
              <p14:nvContentPartPr>
                <p14:cNvPr id="115" name="Ink 114">
                  <a:extLst>
                    <a:ext uri="{FF2B5EF4-FFF2-40B4-BE49-F238E27FC236}">
                      <a16:creationId xmlns:a16="http://schemas.microsoft.com/office/drawing/2014/main" id="{85B44D86-3029-D1C1-0E2E-96DA501A7137}"/>
                    </a:ext>
                  </a:extLst>
                </p14:cNvPr>
                <p14:cNvContentPartPr/>
                <p14:nvPr/>
              </p14:nvContentPartPr>
              <p14:xfrm>
                <a:off x="11306810" y="4556028"/>
                <a:ext cx="100800" cy="35640"/>
              </p14:xfrm>
            </p:contentPart>
          </mc:Choice>
          <mc:Fallback>
            <p:pic>
              <p:nvPicPr>
                <p:cNvPr id="115" name="Ink 114">
                  <a:extLst>
                    <a:ext uri="{FF2B5EF4-FFF2-40B4-BE49-F238E27FC236}">
                      <a16:creationId xmlns:a16="http://schemas.microsoft.com/office/drawing/2014/main" id="{85B44D86-3029-D1C1-0E2E-96DA501A7137}"/>
                    </a:ext>
                  </a:extLst>
                </p:cNvPr>
                <p:cNvPicPr/>
                <p:nvPr/>
              </p:nvPicPr>
              <p:blipFill>
                <a:blip r:embed="rId182"/>
                <a:stretch>
                  <a:fillRect/>
                </a:stretch>
              </p:blipFill>
              <p:spPr>
                <a:xfrm>
                  <a:off x="11298170" y="4547388"/>
                  <a:ext cx="118440" cy="532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23" name="Group 122">
            <a:extLst>
              <a:ext uri="{FF2B5EF4-FFF2-40B4-BE49-F238E27FC236}">
                <a16:creationId xmlns:a16="http://schemas.microsoft.com/office/drawing/2014/main" id="{B4BFDA75-D613-576E-1A83-96C075C5381F}"/>
              </a:ext>
            </a:extLst>
          </p:cNvPr>
          <p:cNvGrpSpPr/>
          <p:nvPr/>
        </p:nvGrpSpPr>
        <p:grpSpPr>
          <a:xfrm>
            <a:off x="8288570" y="5287548"/>
            <a:ext cx="178200" cy="81000"/>
            <a:chOff x="8288570" y="5287548"/>
            <a:chExt cx="178200" cy="810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83">
              <p14:nvContentPartPr>
                <p14:cNvPr id="121" name="Ink 120">
                  <a:extLst>
                    <a:ext uri="{FF2B5EF4-FFF2-40B4-BE49-F238E27FC236}">
                      <a16:creationId xmlns:a16="http://schemas.microsoft.com/office/drawing/2014/main" id="{9CE5FB50-783D-EDA7-B9E5-6BC2165563DA}"/>
                    </a:ext>
                  </a:extLst>
                </p14:cNvPr>
                <p14:cNvContentPartPr/>
                <p14:nvPr/>
              </p14:nvContentPartPr>
              <p14:xfrm>
                <a:off x="8288570" y="5350548"/>
                <a:ext cx="178200" cy="18000"/>
              </p14:xfrm>
            </p:contentPart>
          </mc:Choice>
          <mc:Fallback>
            <p:pic>
              <p:nvPicPr>
                <p:cNvPr id="121" name="Ink 120">
                  <a:extLst>
                    <a:ext uri="{FF2B5EF4-FFF2-40B4-BE49-F238E27FC236}">
                      <a16:creationId xmlns:a16="http://schemas.microsoft.com/office/drawing/2014/main" id="{9CE5FB50-783D-EDA7-B9E5-6BC2165563DA}"/>
                    </a:ext>
                  </a:extLst>
                </p:cNvPr>
                <p:cNvPicPr/>
                <p:nvPr/>
              </p:nvPicPr>
              <p:blipFill>
                <a:blip r:embed="rId184"/>
                <a:stretch>
                  <a:fillRect/>
                </a:stretch>
              </p:blipFill>
              <p:spPr>
                <a:xfrm>
                  <a:off x="8279570" y="5341908"/>
                  <a:ext cx="195840" cy="35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85">
              <p14:nvContentPartPr>
                <p14:cNvPr id="122" name="Ink 121">
                  <a:extLst>
                    <a:ext uri="{FF2B5EF4-FFF2-40B4-BE49-F238E27FC236}">
                      <a16:creationId xmlns:a16="http://schemas.microsoft.com/office/drawing/2014/main" id="{39CA2332-572B-8167-7409-9EB854EB6D45}"/>
                    </a:ext>
                  </a:extLst>
                </p14:cNvPr>
                <p14:cNvContentPartPr/>
                <p14:nvPr/>
              </p14:nvContentPartPr>
              <p14:xfrm>
                <a:off x="8308010" y="5287548"/>
                <a:ext cx="127800" cy="21960"/>
              </p14:xfrm>
            </p:contentPart>
          </mc:Choice>
          <mc:Fallback>
            <p:pic>
              <p:nvPicPr>
                <p:cNvPr id="122" name="Ink 121">
                  <a:extLst>
                    <a:ext uri="{FF2B5EF4-FFF2-40B4-BE49-F238E27FC236}">
                      <a16:creationId xmlns:a16="http://schemas.microsoft.com/office/drawing/2014/main" id="{39CA2332-572B-8167-7409-9EB854EB6D45}"/>
                    </a:ext>
                  </a:extLst>
                </p:cNvPr>
                <p:cNvPicPr/>
                <p:nvPr/>
              </p:nvPicPr>
              <p:blipFill>
                <a:blip r:embed="rId186"/>
                <a:stretch>
                  <a:fillRect/>
                </a:stretch>
              </p:blipFill>
              <p:spPr>
                <a:xfrm>
                  <a:off x="8299010" y="5278548"/>
                  <a:ext cx="145440" cy="3960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187">
            <p14:nvContentPartPr>
              <p14:cNvPr id="129" name="Ink 128">
                <a:extLst>
                  <a:ext uri="{FF2B5EF4-FFF2-40B4-BE49-F238E27FC236}">
                    <a16:creationId xmlns:a16="http://schemas.microsoft.com/office/drawing/2014/main" id="{8EC751BC-FB5D-D25E-A175-2B86B0895602}"/>
                  </a:ext>
                </a:extLst>
              </p14:cNvPr>
              <p14:cNvContentPartPr/>
              <p14:nvPr/>
            </p14:nvContentPartPr>
            <p14:xfrm>
              <a:off x="10433090" y="5279988"/>
              <a:ext cx="126720" cy="156600"/>
            </p14:xfrm>
          </p:contentPart>
        </mc:Choice>
        <mc:Fallback>
          <p:pic>
            <p:nvPicPr>
              <p:cNvPr id="129" name="Ink 128">
                <a:extLst>
                  <a:ext uri="{FF2B5EF4-FFF2-40B4-BE49-F238E27FC236}">
                    <a16:creationId xmlns:a16="http://schemas.microsoft.com/office/drawing/2014/main" id="{8EC751BC-FB5D-D25E-A175-2B86B0895602}"/>
                  </a:ext>
                </a:extLst>
              </p:cNvPr>
              <p:cNvPicPr/>
              <p:nvPr/>
            </p:nvPicPr>
            <p:blipFill>
              <a:blip r:embed="rId188"/>
              <a:stretch>
                <a:fillRect/>
              </a:stretch>
            </p:blipFill>
            <p:spPr>
              <a:xfrm>
                <a:off x="10424450" y="5270988"/>
                <a:ext cx="144360" cy="1742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89">
            <p14:nvContentPartPr>
              <p14:cNvPr id="133" name="Ink 132">
                <a:extLst>
                  <a:ext uri="{FF2B5EF4-FFF2-40B4-BE49-F238E27FC236}">
                    <a16:creationId xmlns:a16="http://schemas.microsoft.com/office/drawing/2014/main" id="{C7CF56E3-53D0-4238-CBBC-28D8B46C6CFF}"/>
                  </a:ext>
                </a:extLst>
              </p14:cNvPr>
              <p14:cNvContentPartPr/>
              <p14:nvPr/>
            </p14:nvContentPartPr>
            <p14:xfrm>
              <a:off x="9537050" y="5801268"/>
              <a:ext cx="168840" cy="225000"/>
            </p14:xfrm>
          </p:contentPart>
        </mc:Choice>
        <mc:Fallback>
          <p:pic>
            <p:nvPicPr>
              <p:cNvPr id="133" name="Ink 132">
                <a:extLst>
                  <a:ext uri="{FF2B5EF4-FFF2-40B4-BE49-F238E27FC236}">
                    <a16:creationId xmlns:a16="http://schemas.microsoft.com/office/drawing/2014/main" id="{C7CF56E3-53D0-4238-CBBC-28D8B46C6CFF}"/>
                  </a:ext>
                </a:extLst>
              </p:cNvPr>
              <p:cNvPicPr/>
              <p:nvPr/>
            </p:nvPicPr>
            <p:blipFill>
              <a:blip r:embed="rId190"/>
              <a:stretch>
                <a:fillRect/>
              </a:stretch>
            </p:blipFill>
            <p:spPr>
              <a:xfrm>
                <a:off x="9528410" y="5792628"/>
                <a:ext cx="186480" cy="2426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91">
            <p14:nvContentPartPr>
              <p14:cNvPr id="134" name="Ink 133">
                <a:extLst>
                  <a:ext uri="{FF2B5EF4-FFF2-40B4-BE49-F238E27FC236}">
                    <a16:creationId xmlns:a16="http://schemas.microsoft.com/office/drawing/2014/main" id="{604797A4-CF4E-DDC1-CAB3-74BBF8E6CE18}"/>
                  </a:ext>
                </a:extLst>
              </p14:cNvPr>
              <p14:cNvContentPartPr/>
              <p14:nvPr/>
            </p14:nvContentPartPr>
            <p14:xfrm>
              <a:off x="10295210" y="5910348"/>
              <a:ext cx="107640" cy="226440"/>
            </p14:xfrm>
          </p:contentPart>
        </mc:Choice>
        <mc:Fallback>
          <p:pic>
            <p:nvPicPr>
              <p:cNvPr id="134" name="Ink 133">
                <a:extLst>
                  <a:ext uri="{FF2B5EF4-FFF2-40B4-BE49-F238E27FC236}">
                    <a16:creationId xmlns:a16="http://schemas.microsoft.com/office/drawing/2014/main" id="{604797A4-CF4E-DDC1-CAB3-74BBF8E6CE18}"/>
                  </a:ext>
                </a:extLst>
              </p:cNvPr>
              <p:cNvPicPr/>
              <p:nvPr/>
            </p:nvPicPr>
            <p:blipFill>
              <a:blip r:embed="rId192"/>
              <a:stretch>
                <a:fillRect/>
              </a:stretch>
            </p:blipFill>
            <p:spPr>
              <a:xfrm>
                <a:off x="10286570" y="5901348"/>
                <a:ext cx="125280" cy="244080"/>
              </a:xfrm>
              <a:prstGeom prst="rect">
                <a:avLst/>
              </a:prstGeom>
            </p:spPr>
          </p:pic>
        </mc:Fallback>
      </mc:AlternateContent>
      <p:grpSp>
        <p:nvGrpSpPr>
          <p:cNvPr id="140" name="Group 139">
            <a:extLst>
              <a:ext uri="{FF2B5EF4-FFF2-40B4-BE49-F238E27FC236}">
                <a16:creationId xmlns:a16="http://schemas.microsoft.com/office/drawing/2014/main" id="{2D8A7974-84EE-487F-EFE1-E7831FB4C707}"/>
              </a:ext>
            </a:extLst>
          </p:cNvPr>
          <p:cNvGrpSpPr/>
          <p:nvPr/>
        </p:nvGrpSpPr>
        <p:grpSpPr>
          <a:xfrm>
            <a:off x="8475050" y="5885508"/>
            <a:ext cx="113760" cy="73080"/>
            <a:chOff x="8475050" y="5885508"/>
            <a:chExt cx="113760" cy="730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93">
              <p14:nvContentPartPr>
                <p14:cNvPr id="135" name="Ink 134">
                  <a:extLst>
                    <a:ext uri="{FF2B5EF4-FFF2-40B4-BE49-F238E27FC236}">
                      <a16:creationId xmlns:a16="http://schemas.microsoft.com/office/drawing/2014/main" id="{C12C6874-7BB8-8F97-5D5C-DF6FA3B98343}"/>
                    </a:ext>
                  </a:extLst>
                </p14:cNvPr>
                <p14:cNvContentPartPr/>
                <p14:nvPr/>
              </p14:nvContentPartPr>
              <p14:xfrm>
                <a:off x="8475050" y="5944188"/>
                <a:ext cx="104760" cy="14400"/>
              </p14:xfrm>
            </p:contentPart>
          </mc:Choice>
          <mc:Fallback>
            <p:pic>
              <p:nvPicPr>
                <p:cNvPr id="135" name="Ink 134">
                  <a:extLst>
                    <a:ext uri="{FF2B5EF4-FFF2-40B4-BE49-F238E27FC236}">
                      <a16:creationId xmlns:a16="http://schemas.microsoft.com/office/drawing/2014/main" id="{C12C6874-7BB8-8F97-5D5C-DF6FA3B98343}"/>
                    </a:ext>
                  </a:extLst>
                </p:cNvPr>
                <p:cNvPicPr/>
                <p:nvPr/>
              </p:nvPicPr>
              <p:blipFill>
                <a:blip r:embed="rId194"/>
                <a:stretch>
                  <a:fillRect/>
                </a:stretch>
              </p:blipFill>
              <p:spPr>
                <a:xfrm>
                  <a:off x="8466410" y="5935548"/>
                  <a:ext cx="122400" cy="32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95">
              <p14:nvContentPartPr>
                <p14:cNvPr id="136" name="Ink 135">
                  <a:extLst>
                    <a:ext uri="{FF2B5EF4-FFF2-40B4-BE49-F238E27FC236}">
                      <a16:creationId xmlns:a16="http://schemas.microsoft.com/office/drawing/2014/main" id="{A3D63252-66E6-8B20-C516-427A822328A6}"/>
                    </a:ext>
                  </a:extLst>
                </p14:cNvPr>
                <p14:cNvContentPartPr/>
                <p14:nvPr/>
              </p14:nvContentPartPr>
              <p14:xfrm>
                <a:off x="8492690" y="5885508"/>
                <a:ext cx="96120" cy="4320"/>
              </p14:xfrm>
            </p:contentPart>
          </mc:Choice>
          <mc:Fallback>
            <p:pic>
              <p:nvPicPr>
                <p:cNvPr id="136" name="Ink 135">
                  <a:extLst>
                    <a:ext uri="{FF2B5EF4-FFF2-40B4-BE49-F238E27FC236}">
                      <a16:creationId xmlns:a16="http://schemas.microsoft.com/office/drawing/2014/main" id="{A3D63252-66E6-8B20-C516-427A822328A6}"/>
                    </a:ext>
                  </a:extLst>
                </p:cNvPr>
                <p:cNvPicPr/>
                <p:nvPr/>
              </p:nvPicPr>
              <p:blipFill>
                <a:blip r:embed="rId196"/>
                <a:stretch>
                  <a:fillRect/>
                </a:stretch>
              </p:blipFill>
              <p:spPr>
                <a:xfrm>
                  <a:off x="8483690" y="5876508"/>
                  <a:ext cx="113760" cy="219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56" name="Group 155">
            <a:extLst>
              <a:ext uri="{FF2B5EF4-FFF2-40B4-BE49-F238E27FC236}">
                <a16:creationId xmlns:a16="http://schemas.microsoft.com/office/drawing/2014/main" id="{55663620-215B-BA6B-4ECA-8F97BBBF386E}"/>
              </a:ext>
            </a:extLst>
          </p:cNvPr>
          <p:cNvGrpSpPr/>
          <p:nvPr/>
        </p:nvGrpSpPr>
        <p:grpSpPr>
          <a:xfrm>
            <a:off x="6981410" y="5000988"/>
            <a:ext cx="889560" cy="1204920"/>
            <a:chOff x="6981410" y="5000988"/>
            <a:chExt cx="889560" cy="12049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97">
              <p14:nvContentPartPr>
                <p14:cNvPr id="137" name="Ink 136">
                  <a:extLst>
                    <a:ext uri="{FF2B5EF4-FFF2-40B4-BE49-F238E27FC236}">
                      <a16:creationId xmlns:a16="http://schemas.microsoft.com/office/drawing/2014/main" id="{D68B0DAB-3B65-72E8-79B8-24B78DCD82F8}"/>
                    </a:ext>
                  </a:extLst>
                </p14:cNvPr>
                <p14:cNvContentPartPr/>
                <p14:nvPr/>
              </p14:nvContentPartPr>
              <p14:xfrm>
                <a:off x="7295330" y="5781108"/>
                <a:ext cx="212760" cy="186840"/>
              </p14:xfrm>
            </p:contentPart>
          </mc:Choice>
          <mc:Fallback>
            <p:pic>
              <p:nvPicPr>
                <p:cNvPr id="137" name="Ink 136">
                  <a:extLst>
                    <a:ext uri="{FF2B5EF4-FFF2-40B4-BE49-F238E27FC236}">
                      <a16:creationId xmlns:a16="http://schemas.microsoft.com/office/drawing/2014/main" id="{D68B0DAB-3B65-72E8-79B8-24B78DCD82F8}"/>
                    </a:ext>
                  </a:extLst>
                </p:cNvPr>
                <p:cNvPicPr/>
                <p:nvPr/>
              </p:nvPicPr>
              <p:blipFill>
                <a:blip r:embed="rId198"/>
                <a:stretch>
                  <a:fillRect/>
                </a:stretch>
              </p:blipFill>
              <p:spPr>
                <a:xfrm>
                  <a:off x="7286690" y="5772468"/>
                  <a:ext cx="230400" cy="204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99">
              <p14:nvContentPartPr>
                <p14:cNvPr id="138" name="Ink 137">
                  <a:extLst>
                    <a:ext uri="{FF2B5EF4-FFF2-40B4-BE49-F238E27FC236}">
                      <a16:creationId xmlns:a16="http://schemas.microsoft.com/office/drawing/2014/main" id="{4A17EEA5-66A0-4806-5911-DF0B8F7832F7}"/>
                    </a:ext>
                  </a:extLst>
                </p14:cNvPr>
                <p14:cNvContentPartPr/>
                <p14:nvPr/>
              </p14:nvContentPartPr>
              <p14:xfrm>
                <a:off x="7339250" y="5751948"/>
                <a:ext cx="113760" cy="237960"/>
              </p14:xfrm>
            </p:contentPart>
          </mc:Choice>
          <mc:Fallback>
            <p:pic>
              <p:nvPicPr>
                <p:cNvPr id="138" name="Ink 137">
                  <a:extLst>
                    <a:ext uri="{FF2B5EF4-FFF2-40B4-BE49-F238E27FC236}">
                      <a16:creationId xmlns:a16="http://schemas.microsoft.com/office/drawing/2014/main" id="{4A17EEA5-66A0-4806-5911-DF0B8F7832F7}"/>
                    </a:ext>
                  </a:extLst>
                </p:cNvPr>
                <p:cNvPicPr/>
                <p:nvPr/>
              </p:nvPicPr>
              <p:blipFill>
                <a:blip r:embed="rId200"/>
                <a:stretch>
                  <a:fillRect/>
                </a:stretch>
              </p:blipFill>
              <p:spPr>
                <a:xfrm>
                  <a:off x="7330610" y="5742948"/>
                  <a:ext cx="131400" cy="255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01">
              <p14:nvContentPartPr>
                <p14:cNvPr id="118" name="Ink 117">
                  <a:extLst>
                    <a:ext uri="{FF2B5EF4-FFF2-40B4-BE49-F238E27FC236}">
                      <a16:creationId xmlns:a16="http://schemas.microsoft.com/office/drawing/2014/main" id="{C9C83AD7-B106-537C-6D23-362E78D65D33}"/>
                    </a:ext>
                  </a:extLst>
                </p14:cNvPr>
                <p14:cNvContentPartPr/>
                <p14:nvPr/>
              </p14:nvContentPartPr>
              <p14:xfrm>
                <a:off x="7019930" y="5093508"/>
                <a:ext cx="129960" cy="219600"/>
              </p14:xfrm>
            </p:contentPart>
          </mc:Choice>
          <mc:Fallback>
            <p:pic>
              <p:nvPicPr>
                <p:cNvPr id="118" name="Ink 117">
                  <a:extLst>
                    <a:ext uri="{FF2B5EF4-FFF2-40B4-BE49-F238E27FC236}">
                      <a16:creationId xmlns:a16="http://schemas.microsoft.com/office/drawing/2014/main" id="{C9C83AD7-B106-537C-6D23-362E78D65D33}"/>
                    </a:ext>
                  </a:extLst>
                </p:cNvPr>
                <p:cNvPicPr/>
                <p:nvPr/>
              </p:nvPicPr>
              <p:blipFill>
                <a:blip r:embed="rId202"/>
                <a:stretch>
                  <a:fillRect/>
                </a:stretch>
              </p:blipFill>
              <p:spPr>
                <a:xfrm>
                  <a:off x="7010930" y="5084868"/>
                  <a:ext cx="147600" cy="237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03">
              <p14:nvContentPartPr>
                <p14:cNvPr id="119" name="Ink 118">
                  <a:extLst>
                    <a:ext uri="{FF2B5EF4-FFF2-40B4-BE49-F238E27FC236}">
                      <a16:creationId xmlns:a16="http://schemas.microsoft.com/office/drawing/2014/main" id="{76244B35-C49B-4CA4-A86B-616F48207266}"/>
                    </a:ext>
                  </a:extLst>
                </p14:cNvPr>
                <p14:cNvContentPartPr/>
                <p14:nvPr/>
              </p14:nvContentPartPr>
              <p14:xfrm>
                <a:off x="7354010" y="5105388"/>
                <a:ext cx="172440" cy="214560"/>
              </p14:xfrm>
            </p:contentPart>
          </mc:Choice>
          <mc:Fallback>
            <p:pic>
              <p:nvPicPr>
                <p:cNvPr id="119" name="Ink 118">
                  <a:extLst>
                    <a:ext uri="{FF2B5EF4-FFF2-40B4-BE49-F238E27FC236}">
                      <a16:creationId xmlns:a16="http://schemas.microsoft.com/office/drawing/2014/main" id="{76244B35-C49B-4CA4-A86B-616F48207266}"/>
                    </a:ext>
                  </a:extLst>
                </p:cNvPr>
                <p:cNvPicPr/>
                <p:nvPr/>
              </p:nvPicPr>
              <p:blipFill>
                <a:blip r:embed="rId204"/>
                <a:stretch>
                  <a:fillRect/>
                </a:stretch>
              </p:blipFill>
              <p:spPr>
                <a:xfrm>
                  <a:off x="7345010" y="5096748"/>
                  <a:ext cx="190080" cy="232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05">
              <p14:nvContentPartPr>
                <p14:cNvPr id="120" name="Ink 119">
                  <a:extLst>
                    <a:ext uri="{FF2B5EF4-FFF2-40B4-BE49-F238E27FC236}">
                      <a16:creationId xmlns:a16="http://schemas.microsoft.com/office/drawing/2014/main" id="{54D60431-EA6E-684C-C3F3-71D61CFB21A6}"/>
                    </a:ext>
                  </a:extLst>
                </p14:cNvPr>
                <p14:cNvContentPartPr/>
                <p14:nvPr/>
              </p14:nvContentPartPr>
              <p14:xfrm>
                <a:off x="7582250" y="5223468"/>
                <a:ext cx="248400" cy="128520"/>
              </p14:xfrm>
            </p:contentPart>
          </mc:Choice>
          <mc:Fallback>
            <p:pic>
              <p:nvPicPr>
                <p:cNvPr id="120" name="Ink 119">
                  <a:extLst>
                    <a:ext uri="{FF2B5EF4-FFF2-40B4-BE49-F238E27FC236}">
                      <a16:creationId xmlns:a16="http://schemas.microsoft.com/office/drawing/2014/main" id="{54D60431-EA6E-684C-C3F3-71D61CFB21A6}"/>
                    </a:ext>
                  </a:extLst>
                </p:cNvPr>
                <p:cNvPicPr/>
                <p:nvPr/>
              </p:nvPicPr>
              <p:blipFill>
                <a:blip r:embed="rId206"/>
                <a:stretch>
                  <a:fillRect/>
                </a:stretch>
              </p:blipFill>
              <p:spPr>
                <a:xfrm>
                  <a:off x="7573250" y="5214828"/>
                  <a:ext cx="266040" cy="146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07">
              <p14:nvContentPartPr>
                <p14:cNvPr id="131" name="Ink 130">
                  <a:extLst>
                    <a:ext uri="{FF2B5EF4-FFF2-40B4-BE49-F238E27FC236}">
                      <a16:creationId xmlns:a16="http://schemas.microsoft.com/office/drawing/2014/main" id="{AE01AF3D-00BC-B6F5-B7BF-D3E05CA3BE32}"/>
                    </a:ext>
                  </a:extLst>
                </p14:cNvPr>
                <p14:cNvContentPartPr/>
                <p14:nvPr/>
              </p14:nvContentPartPr>
              <p14:xfrm>
                <a:off x="7384250" y="5262348"/>
                <a:ext cx="208080" cy="194760"/>
              </p14:xfrm>
            </p:contentPart>
          </mc:Choice>
          <mc:Fallback>
            <p:pic>
              <p:nvPicPr>
                <p:cNvPr id="131" name="Ink 130">
                  <a:extLst>
                    <a:ext uri="{FF2B5EF4-FFF2-40B4-BE49-F238E27FC236}">
                      <a16:creationId xmlns:a16="http://schemas.microsoft.com/office/drawing/2014/main" id="{AE01AF3D-00BC-B6F5-B7BF-D3E05CA3BE32}"/>
                    </a:ext>
                  </a:extLst>
                </p:cNvPr>
                <p:cNvPicPr/>
                <p:nvPr/>
              </p:nvPicPr>
              <p:blipFill>
                <a:blip r:embed="rId208"/>
                <a:stretch>
                  <a:fillRect/>
                </a:stretch>
              </p:blipFill>
              <p:spPr>
                <a:xfrm>
                  <a:off x="7375250" y="5253708"/>
                  <a:ext cx="225720" cy="212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09">
              <p14:nvContentPartPr>
                <p14:cNvPr id="132" name="Ink 131">
                  <a:extLst>
                    <a:ext uri="{FF2B5EF4-FFF2-40B4-BE49-F238E27FC236}">
                      <a16:creationId xmlns:a16="http://schemas.microsoft.com/office/drawing/2014/main" id="{2178B3BB-B0DA-D405-C9C4-B49168128B51}"/>
                    </a:ext>
                  </a:extLst>
                </p14:cNvPr>
                <p14:cNvContentPartPr/>
                <p14:nvPr/>
              </p14:nvContentPartPr>
              <p14:xfrm>
                <a:off x="7423130" y="5319228"/>
                <a:ext cx="88920" cy="118080"/>
              </p14:xfrm>
            </p:contentPart>
          </mc:Choice>
          <mc:Fallback>
            <p:pic>
              <p:nvPicPr>
                <p:cNvPr id="132" name="Ink 131">
                  <a:extLst>
                    <a:ext uri="{FF2B5EF4-FFF2-40B4-BE49-F238E27FC236}">
                      <a16:creationId xmlns:a16="http://schemas.microsoft.com/office/drawing/2014/main" id="{2178B3BB-B0DA-D405-C9C4-B49168128B51}"/>
                    </a:ext>
                  </a:extLst>
                </p:cNvPr>
                <p:cNvPicPr/>
                <p:nvPr/>
              </p:nvPicPr>
              <p:blipFill>
                <a:blip r:embed="rId210"/>
                <a:stretch>
                  <a:fillRect/>
                </a:stretch>
              </p:blipFill>
              <p:spPr>
                <a:xfrm>
                  <a:off x="7414130" y="5310588"/>
                  <a:ext cx="106560" cy="135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11">
              <p14:nvContentPartPr>
                <p14:cNvPr id="147" name="Ink 146">
                  <a:extLst>
                    <a:ext uri="{FF2B5EF4-FFF2-40B4-BE49-F238E27FC236}">
                      <a16:creationId xmlns:a16="http://schemas.microsoft.com/office/drawing/2014/main" id="{DED94A46-D012-0F8C-F751-C174367F84B7}"/>
                    </a:ext>
                  </a:extLst>
                </p14:cNvPr>
                <p14:cNvContentPartPr/>
                <p14:nvPr/>
              </p14:nvContentPartPr>
              <p14:xfrm>
                <a:off x="6981410" y="5000988"/>
                <a:ext cx="178920" cy="310680"/>
              </p14:xfrm>
            </p:contentPart>
          </mc:Choice>
          <mc:Fallback>
            <p:pic>
              <p:nvPicPr>
                <p:cNvPr id="147" name="Ink 146">
                  <a:extLst>
                    <a:ext uri="{FF2B5EF4-FFF2-40B4-BE49-F238E27FC236}">
                      <a16:creationId xmlns:a16="http://schemas.microsoft.com/office/drawing/2014/main" id="{DED94A46-D012-0F8C-F751-C174367F84B7}"/>
                    </a:ext>
                  </a:extLst>
                </p:cNvPr>
                <p:cNvPicPr/>
                <p:nvPr/>
              </p:nvPicPr>
              <p:blipFill>
                <a:blip r:embed="rId212"/>
                <a:stretch>
                  <a:fillRect/>
                </a:stretch>
              </p:blipFill>
              <p:spPr>
                <a:xfrm>
                  <a:off x="6972770" y="4991988"/>
                  <a:ext cx="196560" cy="328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13">
              <p14:nvContentPartPr>
                <p14:cNvPr id="148" name="Ink 147">
                  <a:extLst>
                    <a:ext uri="{FF2B5EF4-FFF2-40B4-BE49-F238E27FC236}">
                      <a16:creationId xmlns:a16="http://schemas.microsoft.com/office/drawing/2014/main" id="{C1BDE365-8A1A-78BF-5927-3C53B15AD06B}"/>
                    </a:ext>
                  </a:extLst>
                </p14:cNvPr>
                <p14:cNvContentPartPr/>
                <p14:nvPr/>
              </p14:nvContentPartPr>
              <p14:xfrm>
                <a:off x="7019930" y="5087028"/>
                <a:ext cx="14400" cy="6480"/>
              </p14:xfrm>
            </p:contentPart>
          </mc:Choice>
          <mc:Fallback>
            <p:pic>
              <p:nvPicPr>
                <p:cNvPr id="148" name="Ink 147">
                  <a:extLst>
                    <a:ext uri="{FF2B5EF4-FFF2-40B4-BE49-F238E27FC236}">
                      <a16:creationId xmlns:a16="http://schemas.microsoft.com/office/drawing/2014/main" id="{C1BDE365-8A1A-78BF-5927-3C53B15AD06B}"/>
                    </a:ext>
                  </a:extLst>
                </p:cNvPr>
                <p:cNvPicPr/>
                <p:nvPr/>
              </p:nvPicPr>
              <p:blipFill>
                <a:blip r:embed="rId214"/>
                <a:stretch>
                  <a:fillRect/>
                </a:stretch>
              </p:blipFill>
              <p:spPr>
                <a:xfrm>
                  <a:off x="7010930" y="5078028"/>
                  <a:ext cx="32040" cy="24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15">
              <p14:nvContentPartPr>
                <p14:cNvPr id="150" name="Ink 149">
                  <a:extLst>
                    <a:ext uri="{FF2B5EF4-FFF2-40B4-BE49-F238E27FC236}">
                      <a16:creationId xmlns:a16="http://schemas.microsoft.com/office/drawing/2014/main" id="{98AF778A-6417-DB54-699A-F86821B5EF31}"/>
                    </a:ext>
                  </a:extLst>
                </p14:cNvPr>
                <p14:cNvContentPartPr/>
                <p14:nvPr/>
              </p14:nvContentPartPr>
              <p14:xfrm>
                <a:off x="7147370" y="5546748"/>
                <a:ext cx="723600" cy="659160"/>
              </p14:xfrm>
            </p:contentPart>
          </mc:Choice>
          <mc:Fallback>
            <p:pic>
              <p:nvPicPr>
                <p:cNvPr id="150" name="Ink 149">
                  <a:extLst>
                    <a:ext uri="{FF2B5EF4-FFF2-40B4-BE49-F238E27FC236}">
                      <a16:creationId xmlns:a16="http://schemas.microsoft.com/office/drawing/2014/main" id="{98AF778A-6417-DB54-699A-F86821B5EF31}"/>
                    </a:ext>
                  </a:extLst>
                </p:cNvPr>
                <p:cNvPicPr/>
                <p:nvPr/>
              </p:nvPicPr>
              <p:blipFill>
                <a:blip r:embed="rId216"/>
                <a:stretch>
                  <a:fillRect/>
                </a:stretch>
              </p:blipFill>
              <p:spPr>
                <a:xfrm>
                  <a:off x="7138730" y="5537748"/>
                  <a:ext cx="741240" cy="676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17">
              <p14:nvContentPartPr>
                <p14:cNvPr id="151" name="Ink 150">
                  <a:extLst>
                    <a:ext uri="{FF2B5EF4-FFF2-40B4-BE49-F238E27FC236}">
                      <a16:creationId xmlns:a16="http://schemas.microsoft.com/office/drawing/2014/main" id="{3B4C9DC5-C2BA-D92F-B9BF-F394E661C02B}"/>
                    </a:ext>
                  </a:extLst>
                </p14:cNvPr>
                <p14:cNvContentPartPr/>
                <p14:nvPr/>
              </p14:nvContentPartPr>
              <p14:xfrm>
                <a:off x="7078970" y="5100708"/>
                <a:ext cx="360" cy="2520"/>
              </p14:xfrm>
            </p:contentPart>
          </mc:Choice>
          <mc:Fallback>
            <p:pic>
              <p:nvPicPr>
                <p:cNvPr id="151" name="Ink 150">
                  <a:extLst>
                    <a:ext uri="{FF2B5EF4-FFF2-40B4-BE49-F238E27FC236}">
                      <a16:creationId xmlns:a16="http://schemas.microsoft.com/office/drawing/2014/main" id="{3B4C9DC5-C2BA-D92F-B9BF-F394E661C02B}"/>
                    </a:ext>
                  </a:extLst>
                </p:cNvPr>
                <p:cNvPicPr/>
                <p:nvPr/>
              </p:nvPicPr>
              <p:blipFill>
                <a:blip r:embed="rId126"/>
                <a:stretch>
                  <a:fillRect/>
                </a:stretch>
              </p:blipFill>
              <p:spPr>
                <a:xfrm>
                  <a:off x="7069970" y="5092068"/>
                  <a:ext cx="18000" cy="201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55" name="Group 154">
            <a:extLst>
              <a:ext uri="{FF2B5EF4-FFF2-40B4-BE49-F238E27FC236}">
                <a16:creationId xmlns:a16="http://schemas.microsoft.com/office/drawing/2014/main" id="{69A7E88A-0CE9-E587-D64E-1C319669B6C5}"/>
              </a:ext>
            </a:extLst>
          </p:cNvPr>
          <p:cNvGrpSpPr/>
          <p:nvPr/>
        </p:nvGrpSpPr>
        <p:grpSpPr>
          <a:xfrm>
            <a:off x="9409250" y="5767788"/>
            <a:ext cx="364320" cy="316080"/>
            <a:chOff x="9409250" y="5767788"/>
            <a:chExt cx="364320" cy="3160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218">
              <p14:nvContentPartPr>
                <p14:cNvPr id="142" name="Ink 141">
                  <a:extLst>
                    <a:ext uri="{FF2B5EF4-FFF2-40B4-BE49-F238E27FC236}">
                      <a16:creationId xmlns:a16="http://schemas.microsoft.com/office/drawing/2014/main" id="{5E452477-C891-2FD7-DA51-03213E5102E3}"/>
                    </a:ext>
                  </a:extLst>
                </p14:cNvPr>
                <p14:cNvContentPartPr/>
                <p14:nvPr/>
              </p14:nvContentPartPr>
              <p14:xfrm>
                <a:off x="9495290" y="5767788"/>
                <a:ext cx="170640" cy="316080"/>
              </p14:xfrm>
            </p:contentPart>
          </mc:Choice>
          <mc:Fallback>
            <p:pic>
              <p:nvPicPr>
                <p:cNvPr id="142" name="Ink 141">
                  <a:extLst>
                    <a:ext uri="{FF2B5EF4-FFF2-40B4-BE49-F238E27FC236}">
                      <a16:creationId xmlns:a16="http://schemas.microsoft.com/office/drawing/2014/main" id="{5E452477-C891-2FD7-DA51-03213E5102E3}"/>
                    </a:ext>
                  </a:extLst>
                </p:cNvPr>
                <p:cNvPicPr/>
                <p:nvPr/>
              </p:nvPicPr>
              <p:blipFill>
                <a:blip r:embed="rId219"/>
                <a:stretch>
                  <a:fillRect/>
                </a:stretch>
              </p:blipFill>
              <p:spPr>
                <a:xfrm>
                  <a:off x="9486290" y="5758788"/>
                  <a:ext cx="188280" cy="333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20">
              <p14:nvContentPartPr>
                <p14:cNvPr id="143" name="Ink 142">
                  <a:extLst>
                    <a:ext uri="{FF2B5EF4-FFF2-40B4-BE49-F238E27FC236}">
                      <a16:creationId xmlns:a16="http://schemas.microsoft.com/office/drawing/2014/main" id="{C69A57F3-ACB0-EDE4-C6FE-F56C6D7C6C3A}"/>
                    </a:ext>
                  </a:extLst>
                </p14:cNvPr>
                <p14:cNvContentPartPr/>
                <p14:nvPr/>
              </p14:nvContentPartPr>
              <p14:xfrm>
                <a:off x="9409250" y="5849868"/>
                <a:ext cx="65160" cy="42120"/>
              </p14:xfrm>
            </p:contentPart>
          </mc:Choice>
          <mc:Fallback>
            <p:pic>
              <p:nvPicPr>
                <p:cNvPr id="143" name="Ink 142">
                  <a:extLst>
                    <a:ext uri="{FF2B5EF4-FFF2-40B4-BE49-F238E27FC236}">
                      <a16:creationId xmlns:a16="http://schemas.microsoft.com/office/drawing/2014/main" id="{C69A57F3-ACB0-EDE4-C6FE-F56C6D7C6C3A}"/>
                    </a:ext>
                  </a:extLst>
                </p:cNvPr>
                <p:cNvPicPr/>
                <p:nvPr/>
              </p:nvPicPr>
              <p:blipFill>
                <a:blip r:embed="rId221"/>
                <a:stretch>
                  <a:fillRect/>
                </a:stretch>
              </p:blipFill>
              <p:spPr>
                <a:xfrm>
                  <a:off x="9400610" y="5840868"/>
                  <a:ext cx="82800" cy="59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22">
              <p14:nvContentPartPr>
                <p14:cNvPr id="144" name="Ink 143">
                  <a:extLst>
                    <a:ext uri="{FF2B5EF4-FFF2-40B4-BE49-F238E27FC236}">
                      <a16:creationId xmlns:a16="http://schemas.microsoft.com/office/drawing/2014/main" id="{EB9D837C-FED1-D08A-9D89-50F5BDC14BB7}"/>
                    </a:ext>
                  </a:extLst>
                </p14:cNvPr>
                <p14:cNvContentPartPr/>
                <p14:nvPr/>
              </p14:nvContentPartPr>
              <p14:xfrm>
                <a:off x="9615530" y="5978028"/>
                <a:ext cx="68040" cy="23400"/>
              </p14:xfrm>
            </p:contentPart>
          </mc:Choice>
          <mc:Fallback>
            <p:pic>
              <p:nvPicPr>
                <p:cNvPr id="144" name="Ink 143">
                  <a:extLst>
                    <a:ext uri="{FF2B5EF4-FFF2-40B4-BE49-F238E27FC236}">
                      <a16:creationId xmlns:a16="http://schemas.microsoft.com/office/drawing/2014/main" id="{EB9D837C-FED1-D08A-9D89-50F5BDC14BB7}"/>
                    </a:ext>
                  </a:extLst>
                </p:cNvPr>
                <p:cNvPicPr/>
                <p:nvPr/>
              </p:nvPicPr>
              <p:blipFill>
                <a:blip r:embed="rId223"/>
                <a:stretch>
                  <a:fillRect/>
                </a:stretch>
              </p:blipFill>
              <p:spPr>
                <a:xfrm>
                  <a:off x="9606890" y="5969388"/>
                  <a:ext cx="85680" cy="41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24">
              <p14:nvContentPartPr>
                <p14:cNvPr id="145" name="Ink 144">
                  <a:extLst>
                    <a:ext uri="{FF2B5EF4-FFF2-40B4-BE49-F238E27FC236}">
                      <a16:creationId xmlns:a16="http://schemas.microsoft.com/office/drawing/2014/main" id="{9EEB4187-8773-038E-9A8E-3E48B44DE702}"/>
                    </a:ext>
                  </a:extLst>
                </p14:cNvPr>
                <p14:cNvContentPartPr/>
                <p14:nvPr/>
              </p14:nvContentPartPr>
              <p14:xfrm>
                <a:off x="9771410" y="5915028"/>
                <a:ext cx="2160" cy="4320"/>
              </p14:xfrm>
            </p:contentPart>
          </mc:Choice>
          <mc:Fallback>
            <p:pic>
              <p:nvPicPr>
                <p:cNvPr id="145" name="Ink 144">
                  <a:extLst>
                    <a:ext uri="{FF2B5EF4-FFF2-40B4-BE49-F238E27FC236}">
                      <a16:creationId xmlns:a16="http://schemas.microsoft.com/office/drawing/2014/main" id="{9EEB4187-8773-038E-9A8E-3E48B44DE702}"/>
                    </a:ext>
                  </a:extLst>
                </p:cNvPr>
                <p:cNvPicPr/>
                <p:nvPr/>
              </p:nvPicPr>
              <p:blipFill>
                <a:blip r:embed="rId225"/>
                <a:stretch>
                  <a:fillRect/>
                </a:stretch>
              </p:blipFill>
              <p:spPr>
                <a:xfrm>
                  <a:off x="9762770" y="5906028"/>
                  <a:ext cx="19800" cy="21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26">
              <p14:nvContentPartPr>
                <p14:cNvPr id="152" name="Ink 151">
                  <a:extLst>
                    <a:ext uri="{FF2B5EF4-FFF2-40B4-BE49-F238E27FC236}">
                      <a16:creationId xmlns:a16="http://schemas.microsoft.com/office/drawing/2014/main" id="{7FD44881-A633-581A-B9BE-212BAFA12841}"/>
                    </a:ext>
                  </a:extLst>
                </p14:cNvPr>
                <p14:cNvContentPartPr/>
                <p14:nvPr/>
              </p14:nvContentPartPr>
              <p14:xfrm>
                <a:off x="9717050" y="5948508"/>
                <a:ext cx="37080" cy="12600"/>
              </p14:xfrm>
            </p:contentPart>
          </mc:Choice>
          <mc:Fallback>
            <p:pic>
              <p:nvPicPr>
                <p:cNvPr id="152" name="Ink 151">
                  <a:extLst>
                    <a:ext uri="{FF2B5EF4-FFF2-40B4-BE49-F238E27FC236}">
                      <a16:creationId xmlns:a16="http://schemas.microsoft.com/office/drawing/2014/main" id="{7FD44881-A633-581A-B9BE-212BAFA12841}"/>
                    </a:ext>
                  </a:extLst>
                </p:cNvPr>
                <p:cNvPicPr/>
                <p:nvPr/>
              </p:nvPicPr>
              <p:blipFill>
                <a:blip r:embed="rId227"/>
                <a:stretch>
                  <a:fillRect/>
                </a:stretch>
              </p:blipFill>
              <p:spPr>
                <a:xfrm>
                  <a:off x="9708050" y="5939508"/>
                  <a:ext cx="54720" cy="302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54" name="Group 153">
            <a:extLst>
              <a:ext uri="{FF2B5EF4-FFF2-40B4-BE49-F238E27FC236}">
                <a16:creationId xmlns:a16="http://schemas.microsoft.com/office/drawing/2014/main" id="{9F2575CC-BF50-8C9A-79D6-40C8EF00212D}"/>
              </a:ext>
            </a:extLst>
          </p:cNvPr>
          <p:cNvGrpSpPr/>
          <p:nvPr/>
        </p:nvGrpSpPr>
        <p:grpSpPr>
          <a:xfrm>
            <a:off x="9251930" y="5171628"/>
            <a:ext cx="758520" cy="277200"/>
            <a:chOff x="9251930" y="5171628"/>
            <a:chExt cx="758520" cy="2772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228">
              <p14:nvContentPartPr>
                <p14:cNvPr id="125" name="Ink 124">
                  <a:extLst>
                    <a:ext uri="{FF2B5EF4-FFF2-40B4-BE49-F238E27FC236}">
                      <a16:creationId xmlns:a16="http://schemas.microsoft.com/office/drawing/2014/main" id="{DBB3A50E-2CD7-0CC1-9357-51D3B98F0F4E}"/>
                    </a:ext>
                  </a:extLst>
                </p14:cNvPr>
                <p14:cNvContentPartPr/>
                <p14:nvPr/>
              </p14:nvContentPartPr>
              <p14:xfrm>
                <a:off x="9251930" y="5192508"/>
                <a:ext cx="162360" cy="256320"/>
              </p14:xfrm>
            </p:contentPart>
          </mc:Choice>
          <mc:Fallback>
            <p:pic>
              <p:nvPicPr>
                <p:cNvPr id="125" name="Ink 124">
                  <a:extLst>
                    <a:ext uri="{FF2B5EF4-FFF2-40B4-BE49-F238E27FC236}">
                      <a16:creationId xmlns:a16="http://schemas.microsoft.com/office/drawing/2014/main" id="{DBB3A50E-2CD7-0CC1-9357-51D3B98F0F4E}"/>
                    </a:ext>
                  </a:extLst>
                </p:cNvPr>
                <p:cNvPicPr/>
                <p:nvPr/>
              </p:nvPicPr>
              <p:blipFill>
                <a:blip r:embed="rId229"/>
                <a:stretch>
                  <a:fillRect/>
                </a:stretch>
              </p:blipFill>
              <p:spPr>
                <a:xfrm>
                  <a:off x="9242930" y="5183508"/>
                  <a:ext cx="180000" cy="273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30">
              <p14:nvContentPartPr>
                <p14:cNvPr id="126" name="Ink 125">
                  <a:extLst>
                    <a:ext uri="{FF2B5EF4-FFF2-40B4-BE49-F238E27FC236}">
                      <a16:creationId xmlns:a16="http://schemas.microsoft.com/office/drawing/2014/main" id="{7EF3FDCA-2386-2B23-CDF7-A2268F0E916D}"/>
                    </a:ext>
                  </a:extLst>
                </p14:cNvPr>
                <p14:cNvContentPartPr/>
                <p14:nvPr/>
              </p14:nvContentPartPr>
              <p14:xfrm>
                <a:off x="9485210" y="5171628"/>
                <a:ext cx="180000" cy="227880"/>
              </p14:xfrm>
            </p:contentPart>
          </mc:Choice>
          <mc:Fallback>
            <p:pic>
              <p:nvPicPr>
                <p:cNvPr id="126" name="Ink 125">
                  <a:extLst>
                    <a:ext uri="{FF2B5EF4-FFF2-40B4-BE49-F238E27FC236}">
                      <a16:creationId xmlns:a16="http://schemas.microsoft.com/office/drawing/2014/main" id="{7EF3FDCA-2386-2B23-CDF7-A2268F0E916D}"/>
                    </a:ext>
                  </a:extLst>
                </p:cNvPr>
                <p:cNvPicPr/>
                <p:nvPr/>
              </p:nvPicPr>
              <p:blipFill>
                <a:blip r:embed="rId231"/>
                <a:stretch>
                  <a:fillRect/>
                </a:stretch>
              </p:blipFill>
              <p:spPr>
                <a:xfrm>
                  <a:off x="9476570" y="5162988"/>
                  <a:ext cx="197640" cy="245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32">
              <p14:nvContentPartPr>
                <p14:cNvPr id="127" name="Ink 126">
                  <a:extLst>
                    <a:ext uri="{FF2B5EF4-FFF2-40B4-BE49-F238E27FC236}">
                      <a16:creationId xmlns:a16="http://schemas.microsoft.com/office/drawing/2014/main" id="{709D7F04-CC5E-39BE-F925-18DD1A96EF5C}"/>
                    </a:ext>
                  </a:extLst>
                </p14:cNvPr>
                <p14:cNvContentPartPr/>
                <p14:nvPr/>
              </p14:nvContentPartPr>
              <p14:xfrm>
                <a:off x="9738650" y="5246868"/>
                <a:ext cx="126000" cy="151560"/>
              </p14:xfrm>
            </p:contentPart>
          </mc:Choice>
          <mc:Fallback>
            <p:pic>
              <p:nvPicPr>
                <p:cNvPr id="127" name="Ink 126">
                  <a:extLst>
                    <a:ext uri="{FF2B5EF4-FFF2-40B4-BE49-F238E27FC236}">
                      <a16:creationId xmlns:a16="http://schemas.microsoft.com/office/drawing/2014/main" id="{709D7F04-CC5E-39BE-F925-18DD1A96EF5C}"/>
                    </a:ext>
                  </a:extLst>
                </p:cNvPr>
                <p:cNvPicPr/>
                <p:nvPr/>
              </p:nvPicPr>
              <p:blipFill>
                <a:blip r:embed="rId233"/>
                <a:stretch>
                  <a:fillRect/>
                </a:stretch>
              </p:blipFill>
              <p:spPr>
                <a:xfrm>
                  <a:off x="9729650" y="5238228"/>
                  <a:ext cx="143640" cy="169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34">
              <p14:nvContentPartPr>
                <p14:cNvPr id="128" name="Ink 127">
                  <a:extLst>
                    <a:ext uri="{FF2B5EF4-FFF2-40B4-BE49-F238E27FC236}">
                      <a16:creationId xmlns:a16="http://schemas.microsoft.com/office/drawing/2014/main" id="{46301DFB-F24C-04E0-C08F-DE266721378F}"/>
                    </a:ext>
                  </a:extLst>
                </p14:cNvPr>
                <p14:cNvContentPartPr/>
                <p14:nvPr/>
              </p14:nvContentPartPr>
              <p14:xfrm>
                <a:off x="9946010" y="5287908"/>
                <a:ext cx="64440" cy="83520"/>
              </p14:xfrm>
            </p:contentPart>
          </mc:Choice>
          <mc:Fallback>
            <p:pic>
              <p:nvPicPr>
                <p:cNvPr id="128" name="Ink 127">
                  <a:extLst>
                    <a:ext uri="{FF2B5EF4-FFF2-40B4-BE49-F238E27FC236}">
                      <a16:creationId xmlns:a16="http://schemas.microsoft.com/office/drawing/2014/main" id="{46301DFB-F24C-04E0-C08F-DE266721378F}"/>
                    </a:ext>
                  </a:extLst>
                </p:cNvPr>
                <p:cNvPicPr/>
                <p:nvPr/>
              </p:nvPicPr>
              <p:blipFill>
                <a:blip r:embed="rId235"/>
                <a:stretch>
                  <a:fillRect/>
                </a:stretch>
              </p:blipFill>
              <p:spPr>
                <a:xfrm>
                  <a:off x="9937370" y="5278908"/>
                  <a:ext cx="82080" cy="101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36">
              <p14:nvContentPartPr>
                <p14:cNvPr id="153" name="Ink 152">
                  <a:extLst>
                    <a:ext uri="{FF2B5EF4-FFF2-40B4-BE49-F238E27FC236}">
                      <a16:creationId xmlns:a16="http://schemas.microsoft.com/office/drawing/2014/main" id="{CA19DF91-9372-764F-4837-8B8FACD6727E}"/>
                    </a:ext>
                  </a:extLst>
                </p14:cNvPr>
                <p14:cNvContentPartPr/>
                <p14:nvPr/>
              </p14:nvContentPartPr>
              <p14:xfrm>
                <a:off x="9794810" y="5318868"/>
                <a:ext cx="18000" cy="360"/>
              </p14:xfrm>
            </p:contentPart>
          </mc:Choice>
          <mc:Fallback>
            <p:pic>
              <p:nvPicPr>
                <p:cNvPr id="153" name="Ink 152">
                  <a:extLst>
                    <a:ext uri="{FF2B5EF4-FFF2-40B4-BE49-F238E27FC236}">
                      <a16:creationId xmlns:a16="http://schemas.microsoft.com/office/drawing/2014/main" id="{CA19DF91-9372-764F-4837-8B8FACD6727E}"/>
                    </a:ext>
                  </a:extLst>
                </p:cNvPr>
                <p:cNvPicPr/>
                <p:nvPr/>
              </p:nvPicPr>
              <p:blipFill>
                <a:blip r:embed="rId237"/>
                <a:stretch>
                  <a:fillRect/>
                </a:stretch>
              </p:blipFill>
              <p:spPr>
                <a:xfrm>
                  <a:off x="9785810" y="5310228"/>
                  <a:ext cx="35640" cy="180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64" name="Group 163">
            <a:extLst>
              <a:ext uri="{FF2B5EF4-FFF2-40B4-BE49-F238E27FC236}">
                <a16:creationId xmlns:a16="http://schemas.microsoft.com/office/drawing/2014/main" id="{31AD1168-63AC-2E1C-8CAE-79526C2850E9}"/>
              </a:ext>
            </a:extLst>
          </p:cNvPr>
          <p:cNvGrpSpPr/>
          <p:nvPr/>
        </p:nvGrpSpPr>
        <p:grpSpPr>
          <a:xfrm>
            <a:off x="6351410" y="2750988"/>
            <a:ext cx="706320" cy="336600"/>
            <a:chOff x="6351410" y="2750988"/>
            <a:chExt cx="706320" cy="3366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238">
              <p14:nvContentPartPr>
                <p14:cNvPr id="157" name="Ink 156">
                  <a:extLst>
                    <a:ext uri="{FF2B5EF4-FFF2-40B4-BE49-F238E27FC236}">
                      <a16:creationId xmlns:a16="http://schemas.microsoft.com/office/drawing/2014/main" id="{3B9B072A-263C-0D15-8D31-C1D55C8B2DD4}"/>
                    </a:ext>
                  </a:extLst>
                </p14:cNvPr>
                <p14:cNvContentPartPr/>
                <p14:nvPr/>
              </p14:nvContentPartPr>
              <p14:xfrm>
                <a:off x="6517370" y="2750988"/>
                <a:ext cx="100080" cy="275040"/>
              </p14:xfrm>
            </p:contentPart>
          </mc:Choice>
          <mc:Fallback>
            <p:pic>
              <p:nvPicPr>
                <p:cNvPr id="157" name="Ink 156">
                  <a:extLst>
                    <a:ext uri="{FF2B5EF4-FFF2-40B4-BE49-F238E27FC236}">
                      <a16:creationId xmlns:a16="http://schemas.microsoft.com/office/drawing/2014/main" id="{3B9B072A-263C-0D15-8D31-C1D55C8B2DD4}"/>
                    </a:ext>
                  </a:extLst>
                </p:cNvPr>
                <p:cNvPicPr/>
                <p:nvPr/>
              </p:nvPicPr>
              <p:blipFill>
                <a:blip r:embed="rId239"/>
                <a:stretch>
                  <a:fillRect/>
                </a:stretch>
              </p:blipFill>
              <p:spPr>
                <a:xfrm>
                  <a:off x="6508730" y="2742348"/>
                  <a:ext cx="117720" cy="292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40">
              <p14:nvContentPartPr>
                <p14:cNvPr id="158" name="Ink 157">
                  <a:extLst>
                    <a:ext uri="{FF2B5EF4-FFF2-40B4-BE49-F238E27FC236}">
                      <a16:creationId xmlns:a16="http://schemas.microsoft.com/office/drawing/2014/main" id="{98367977-7000-1C40-0571-BD862950DC5E}"/>
                    </a:ext>
                  </a:extLst>
                </p14:cNvPr>
                <p14:cNvContentPartPr/>
                <p14:nvPr/>
              </p14:nvContentPartPr>
              <p14:xfrm>
                <a:off x="6351410" y="3067068"/>
                <a:ext cx="706320" cy="20520"/>
              </p14:xfrm>
            </p:contentPart>
          </mc:Choice>
          <mc:Fallback>
            <p:pic>
              <p:nvPicPr>
                <p:cNvPr id="158" name="Ink 157">
                  <a:extLst>
                    <a:ext uri="{FF2B5EF4-FFF2-40B4-BE49-F238E27FC236}">
                      <a16:creationId xmlns:a16="http://schemas.microsoft.com/office/drawing/2014/main" id="{98367977-7000-1C40-0571-BD862950DC5E}"/>
                    </a:ext>
                  </a:extLst>
                </p:cNvPr>
                <p:cNvPicPr/>
                <p:nvPr/>
              </p:nvPicPr>
              <p:blipFill>
                <a:blip r:embed="rId241"/>
                <a:stretch>
                  <a:fillRect/>
                </a:stretch>
              </p:blipFill>
              <p:spPr>
                <a:xfrm>
                  <a:off x="6342770" y="3058068"/>
                  <a:ext cx="723960" cy="381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63" name="Group 162">
            <a:extLst>
              <a:ext uri="{FF2B5EF4-FFF2-40B4-BE49-F238E27FC236}">
                <a16:creationId xmlns:a16="http://schemas.microsoft.com/office/drawing/2014/main" id="{369B5AD0-4341-D29F-50C2-82CB2AF03ABA}"/>
              </a:ext>
            </a:extLst>
          </p:cNvPr>
          <p:cNvGrpSpPr/>
          <p:nvPr/>
        </p:nvGrpSpPr>
        <p:grpSpPr>
          <a:xfrm>
            <a:off x="6440330" y="3244548"/>
            <a:ext cx="678960" cy="244440"/>
            <a:chOff x="6440330" y="3244548"/>
            <a:chExt cx="678960" cy="2444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242">
              <p14:nvContentPartPr>
                <p14:cNvPr id="159" name="Ink 158">
                  <a:extLst>
                    <a:ext uri="{FF2B5EF4-FFF2-40B4-BE49-F238E27FC236}">
                      <a16:creationId xmlns:a16="http://schemas.microsoft.com/office/drawing/2014/main" id="{B37E6C93-8243-DB5B-99B9-7DD82D2AC9EB}"/>
                    </a:ext>
                  </a:extLst>
                </p14:cNvPr>
                <p14:cNvContentPartPr/>
                <p14:nvPr/>
              </p14:nvContentPartPr>
              <p14:xfrm>
                <a:off x="6440330" y="3244908"/>
                <a:ext cx="166680" cy="197640"/>
              </p14:xfrm>
            </p:contentPart>
          </mc:Choice>
          <mc:Fallback>
            <p:pic>
              <p:nvPicPr>
                <p:cNvPr id="159" name="Ink 158">
                  <a:extLst>
                    <a:ext uri="{FF2B5EF4-FFF2-40B4-BE49-F238E27FC236}">
                      <a16:creationId xmlns:a16="http://schemas.microsoft.com/office/drawing/2014/main" id="{B37E6C93-8243-DB5B-99B9-7DD82D2AC9EB}"/>
                    </a:ext>
                  </a:extLst>
                </p:cNvPr>
                <p:cNvPicPr/>
                <p:nvPr/>
              </p:nvPicPr>
              <p:blipFill>
                <a:blip r:embed="rId243"/>
                <a:stretch>
                  <a:fillRect/>
                </a:stretch>
              </p:blipFill>
              <p:spPr>
                <a:xfrm>
                  <a:off x="6431330" y="3235908"/>
                  <a:ext cx="184320" cy="215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44">
              <p14:nvContentPartPr>
                <p14:cNvPr id="160" name="Ink 159">
                  <a:extLst>
                    <a:ext uri="{FF2B5EF4-FFF2-40B4-BE49-F238E27FC236}">
                      <a16:creationId xmlns:a16="http://schemas.microsoft.com/office/drawing/2014/main" id="{D3F144ED-9E37-7ACE-F86A-0E5691776FE9}"/>
                    </a:ext>
                  </a:extLst>
                </p14:cNvPr>
                <p14:cNvContentPartPr/>
                <p14:nvPr/>
              </p14:nvContentPartPr>
              <p14:xfrm>
                <a:off x="6690530" y="3244548"/>
                <a:ext cx="211680" cy="236160"/>
              </p14:xfrm>
            </p:contentPart>
          </mc:Choice>
          <mc:Fallback>
            <p:pic>
              <p:nvPicPr>
                <p:cNvPr id="160" name="Ink 159">
                  <a:extLst>
                    <a:ext uri="{FF2B5EF4-FFF2-40B4-BE49-F238E27FC236}">
                      <a16:creationId xmlns:a16="http://schemas.microsoft.com/office/drawing/2014/main" id="{D3F144ED-9E37-7ACE-F86A-0E5691776FE9}"/>
                    </a:ext>
                  </a:extLst>
                </p:cNvPr>
                <p:cNvPicPr/>
                <p:nvPr/>
              </p:nvPicPr>
              <p:blipFill>
                <a:blip r:embed="rId245"/>
                <a:stretch>
                  <a:fillRect/>
                </a:stretch>
              </p:blipFill>
              <p:spPr>
                <a:xfrm>
                  <a:off x="6681530" y="3235548"/>
                  <a:ext cx="229320" cy="253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46">
              <p14:nvContentPartPr>
                <p14:cNvPr id="161" name="Ink 160">
                  <a:extLst>
                    <a:ext uri="{FF2B5EF4-FFF2-40B4-BE49-F238E27FC236}">
                      <a16:creationId xmlns:a16="http://schemas.microsoft.com/office/drawing/2014/main" id="{37E82B43-2B41-669D-11C7-B28717FE6D92}"/>
                    </a:ext>
                  </a:extLst>
                </p14:cNvPr>
                <p14:cNvContentPartPr/>
                <p14:nvPr/>
              </p14:nvContentPartPr>
              <p14:xfrm>
                <a:off x="6844610" y="3371988"/>
                <a:ext cx="124560" cy="117000"/>
              </p14:xfrm>
            </p:contentPart>
          </mc:Choice>
          <mc:Fallback>
            <p:pic>
              <p:nvPicPr>
                <p:cNvPr id="161" name="Ink 160">
                  <a:extLst>
                    <a:ext uri="{FF2B5EF4-FFF2-40B4-BE49-F238E27FC236}">
                      <a16:creationId xmlns:a16="http://schemas.microsoft.com/office/drawing/2014/main" id="{37E82B43-2B41-669D-11C7-B28717FE6D92}"/>
                    </a:ext>
                  </a:extLst>
                </p:cNvPr>
                <p:cNvPicPr/>
                <p:nvPr/>
              </p:nvPicPr>
              <p:blipFill>
                <a:blip r:embed="rId247"/>
                <a:stretch>
                  <a:fillRect/>
                </a:stretch>
              </p:blipFill>
              <p:spPr>
                <a:xfrm>
                  <a:off x="6835610" y="3363348"/>
                  <a:ext cx="142200" cy="134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48">
              <p14:nvContentPartPr>
                <p14:cNvPr id="162" name="Ink 161">
                  <a:extLst>
                    <a:ext uri="{FF2B5EF4-FFF2-40B4-BE49-F238E27FC236}">
                      <a16:creationId xmlns:a16="http://schemas.microsoft.com/office/drawing/2014/main" id="{E4627C92-AC0E-9ECB-D373-EFB112495AF8}"/>
                    </a:ext>
                  </a:extLst>
                </p14:cNvPr>
                <p14:cNvContentPartPr/>
                <p14:nvPr/>
              </p14:nvContentPartPr>
              <p14:xfrm>
                <a:off x="7047290" y="3392148"/>
                <a:ext cx="72000" cy="84960"/>
              </p14:xfrm>
            </p:contentPart>
          </mc:Choice>
          <mc:Fallback>
            <p:pic>
              <p:nvPicPr>
                <p:cNvPr id="162" name="Ink 161">
                  <a:extLst>
                    <a:ext uri="{FF2B5EF4-FFF2-40B4-BE49-F238E27FC236}">
                      <a16:creationId xmlns:a16="http://schemas.microsoft.com/office/drawing/2014/main" id="{E4627C92-AC0E-9ECB-D373-EFB112495AF8}"/>
                    </a:ext>
                  </a:extLst>
                </p:cNvPr>
                <p:cNvPicPr/>
                <p:nvPr/>
              </p:nvPicPr>
              <p:blipFill>
                <a:blip r:embed="rId249"/>
                <a:stretch>
                  <a:fillRect/>
                </a:stretch>
              </p:blipFill>
              <p:spPr>
                <a:xfrm>
                  <a:off x="7038650" y="3383148"/>
                  <a:ext cx="89640" cy="1026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67" name="Group 166">
            <a:extLst>
              <a:ext uri="{FF2B5EF4-FFF2-40B4-BE49-F238E27FC236}">
                <a16:creationId xmlns:a16="http://schemas.microsoft.com/office/drawing/2014/main" id="{05E6DBE2-D1AA-B9FD-1AF6-6D4BAA1B4709}"/>
              </a:ext>
            </a:extLst>
          </p:cNvPr>
          <p:cNvGrpSpPr/>
          <p:nvPr/>
        </p:nvGrpSpPr>
        <p:grpSpPr>
          <a:xfrm>
            <a:off x="9357770" y="2547588"/>
            <a:ext cx="202680" cy="225360"/>
            <a:chOff x="9357770" y="2547588"/>
            <a:chExt cx="202680" cy="2253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250">
              <p14:nvContentPartPr>
                <p14:cNvPr id="165" name="Ink 164">
                  <a:extLst>
                    <a:ext uri="{FF2B5EF4-FFF2-40B4-BE49-F238E27FC236}">
                      <a16:creationId xmlns:a16="http://schemas.microsoft.com/office/drawing/2014/main" id="{4553152E-B2D2-66BF-B295-2BB6F59A3793}"/>
                    </a:ext>
                  </a:extLst>
                </p14:cNvPr>
                <p14:cNvContentPartPr/>
                <p14:nvPr/>
              </p14:nvContentPartPr>
              <p14:xfrm>
                <a:off x="9357770" y="2702028"/>
                <a:ext cx="134640" cy="70920"/>
              </p14:xfrm>
            </p:contentPart>
          </mc:Choice>
          <mc:Fallback>
            <p:pic>
              <p:nvPicPr>
                <p:cNvPr id="165" name="Ink 164">
                  <a:extLst>
                    <a:ext uri="{FF2B5EF4-FFF2-40B4-BE49-F238E27FC236}">
                      <a16:creationId xmlns:a16="http://schemas.microsoft.com/office/drawing/2014/main" id="{4553152E-B2D2-66BF-B295-2BB6F59A3793}"/>
                    </a:ext>
                  </a:extLst>
                </p:cNvPr>
                <p:cNvPicPr/>
                <p:nvPr/>
              </p:nvPicPr>
              <p:blipFill>
                <a:blip r:embed="rId251"/>
                <a:stretch>
                  <a:fillRect/>
                </a:stretch>
              </p:blipFill>
              <p:spPr>
                <a:xfrm>
                  <a:off x="9349130" y="2693028"/>
                  <a:ext cx="152280" cy="88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52">
              <p14:nvContentPartPr>
                <p14:cNvPr id="166" name="Ink 165">
                  <a:extLst>
                    <a:ext uri="{FF2B5EF4-FFF2-40B4-BE49-F238E27FC236}">
                      <a16:creationId xmlns:a16="http://schemas.microsoft.com/office/drawing/2014/main" id="{A7A0F6E2-C563-7EB6-69CC-0167D7549216}"/>
                    </a:ext>
                  </a:extLst>
                </p14:cNvPr>
                <p14:cNvContentPartPr/>
                <p14:nvPr/>
              </p14:nvContentPartPr>
              <p14:xfrm>
                <a:off x="9379730" y="2547588"/>
                <a:ext cx="180720" cy="57960"/>
              </p14:xfrm>
            </p:contentPart>
          </mc:Choice>
          <mc:Fallback>
            <p:pic>
              <p:nvPicPr>
                <p:cNvPr id="166" name="Ink 165">
                  <a:extLst>
                    <a:ext uri="{FF2B5EF4-FFF2-40B4-BE49-F238E27FC236}">
                      <a16:creationId xmlns:a16="http://schemas.microsoft.com/office/drawing/2014/main" id="{A7A0F6E2-C563-7EB6-69CC-0167D7549216}"/>
                    </a:ext>
                  </a:extLst>
                </p:cNvPr>
                <p:cNvPicPr/>
                <p:nvPr/>
              </p:nvPicPr>
              <p:blipFill>
                <a:blip r:embed="rId253"/>
                <a:stretch>
                  <a:fillRect/>
                </a:stretch>
              </p:blipFill>
              <p:spPr>
                <a:xfrm>
                  <a:off x="9370730" y="2538948"/>
                  <a:ext cx="198360" cy="7560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254">
            <p14:nvContentPartPr>
              <p14:cNvPr id="168" name="Ink 167">
                <a:extLst>
                  <a:ext uri="{FF2B5EF4-FFF2-40B4-BE49-F238E27FC236}">
                    <a16:creationId xmlns:a16="http://schemas.microsoft.com/office/drawing/2014/main" id="{1BF52FFB-C679-38B2-279C-35A4693F5C37}"/>
                  </a:ext>
                </a:extLst>
              </p14:cNvPr>
              <p14:cNvContentPartPr/>
              <p14:nvPr/>
            </p14:nvContentPartPr>
            <p14:xfrm>
              <a:off x="1563050" y="4699668"/>
              <a:ext cx="186840" cy="360"/>
            </p14:xfrm>
          </p:contentPart>
        </mc:Choice>
        <mc:Fallback>
          <p:pic>
            <p:nvPicPr>
              <p:cNvPr id="168" name="Ink 167">
                <a:extLst>
                  <a:ext uri="{FF2B5EF4-FFF2-40B4-BE49-F238E27FC236}">
                    <a16:creationId xmlns:a16="http://schemas.microsoft.com/office/drawing/2014/main" id="{1BF52FFB-C679-38B2-279C-35A4693F5C37}"/>
                  </a:ext>
                </a:extLst>
              </p:cNvPr>
              <p:cNvPicPr/>
              <p:nvPr/>
            </p:nvPicPr>
            <p:blipFill>
              <a:blip r:embed="rId255"/>
              <a:stretch>
                <a:fillRect/>
              </a:stretch>
            </p:blipFill>
            <p:spPr>
              <a:xfrm>
                <a:off x="1554410" y="4691028"/>
                <a:ext cx="20448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56">
            <p14:nvContentPartPr>
              <p14:cNvPr id="169" name="Ink 168">
                <a:extLst>
                  <a:ext uri="{FF2B5EF4-FFF2-40B4-BE49-F238E27FC236}">
                    <a16:creationId xmlns:a16="http://schemas.microsoft.com/office/drawing/2014/main" id="{5E9CED5D-D123-CBF4-AECC-ACEDC31A09D2}"/>
                  </a:ext>
                </a:extLst>
              </p14:cNvPr>
              <p14:cNvContentPartPr/>
              <p14:nvPr/>
            </p14:nvContentPartPr>
            <p14:xfrm>
              <a:off x="1523810" y="4513908"/>
              <a:ext cx="140400" cy="58320"/>
            </p14:xfrm>
          </p:contentPart>
        </mc:Choice>
        <mc:Fallback>
          <p:pic>
            <p:nvPicPr>
              <p:cNvPr id="169" name="Ink 168">
                <a:extLst>
                  <a:ext uri="{FF2B5EF4-FFF2-40B4-BE49-F238E27FC236}">
                    <a16:creationId xmlns:a16="http://schemas.microsoft.com/office/drawing/2014/main" id="{5E9CED5D-D123-CBF4-AECC-ACEDC31A09D2}"/>
                  </a:ext>
                </a:extLst>
              </p:cNvPr>
              <p:cNvPicPr/>
              <p:nvPr/>
            </p:nvPicPr>
            <p:blipFill>
              <a:blip r:embed="rId257"/>
              <a:stretch>
                <a:fillRect/>
              </a:stretch>
            </p:blipFill>
            <p:spPr>
              <a:xfrm>
                <a:off x="1514810" y="4505268"/>
                <a:ext cx="158040" cy="75960"/>
              </a:xfrm>
              <a:prstGeom prst="rect">
                <a:avLst/>
              </a:prstGeom>
            </p:spPr>
          </p:pic>
        </mc:Fallback>
      </mc:AlternateContent>
      <p:grpSp>
        <p:nvGrpSpPr>
          <p:cNvPr id="182" name="Group 181">
            <a:extLst>
              <a:ext uri="{FF2B5EF4-FFF2-40B4-BE49-F238E27FC236}">
                <a16:creationId xmlns:a16="http://schemas.microsoft.com/office/drawing/2014/main" id="{37E48B31-2767-7B3A-B5D1-10FE74183EDB}"/>
              </a:ext>
            </a:extLst>
          </p:cNvPr>
          <p:cNvGrpSpPr/>
          <p:nvPr/>
        </p:nvGrpSpPr>
        <p:grpSpPr>
          <a:xfrm>
            <a:off x="2110610" y="4458108"/>
            <a:ext cx="318240" cy="276840"/>
            <a:chOff x="2110610" y="4458108"/>
            <a:chExt cx="318240" cy="2768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258">
              <p14:nvContentPartPr>
                <p14:cNvPr id="170" name="Ink 169">
                  <a:extLst>
                    <a:ext uri="{FF2B5EF4-FFF2-40B4-BE49-F238E27FC236}">
                      <a16:creationId xmlns:a16="http://schemas.microsoft.com/office/drawing/2014/main" id="{DB42FEC1-688B-0341-74F5-47BD2CA2A016}"/>
                    </a:ext>
                  </a:extLst>
                </p14:cNvPr>
                <p14:cNvContentPartPr/>
                <p14:nvPr/>
              </p14:nvContentPartPr>
              <p14:xfrm>
                <a:off x="2110610" y="4458108"/>
                <a:ext cx="151200" cy="249840"/>
              </p14:xfrm>
            </p:contentPart>
          </mc:Choice>
          <mc:Fallback>
            <p:pic>
              <p:nvPicPr>
                <p:cNvPr id="170" name="Ink 169">
                  <a:extLst>
                    <a:ext uri="{FF2B5EF4-FFF2-40B4-BE49-F238E27FC236}">
                      <a16:creationId xmlns:a16="http://schemas.microsoft.com/office/drawing/2014/main" id="{DB42FEC1-688B-0341-74F5-47BD2CA2A016}"/>
                    </a:ext>
                  </a:extLst>
                </p:cNvPr>
                <p:cNvPicPr/>
                <p:nvPr/>
              </p:nvPicPr>
              <p:blipFill>
                <a:blip r:embed="rId259"/>
                <a:stretch>
                  <a:fillRect/>
                </a:stretch>
              </p:blipFill>
              <p:spPr>
                <a:xfrm>
                  <a:off x="2101610" y="4449468"/>
                  <a:ext cx="168840" cy="267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60">
              <p14:nvContentPartPr>
                <p14:cNvPr id="171" name="Ink 170">
                  <a:extLst>
                    <a:ext uri="{FF2B5EF4-FFF2-40B4-BE49-F238E27FC236}">
                      <a16:creationId xmlns:a16="http://schemas.microsoft.com/office/drawing/2014/main" id="{D824FE46-702C-2E83-E34F-D90CA587B50C}"/>
                    </a:ext>
                  </a:extLst>
                </p14:cNvPr>
                <p14:cNvContentPartPr/>
                <p14:nvPr/>
              </p14:nvContentPartPr>
              <p14:xfrm>
                <a:off x="2344250" y="4463868"/>
                <a:ext cx="84600" cy="271080"/>
              </p14:xfrm>
            </p:contentPart>
          </mc:Choice>
          <mc:Fallback>
            <p:pic>
              <p:nvPicPr>
                <p:cNvPr id="171" name="Ink 170">
                  <a:extLst>
                    <a:ext uri="{FF2B5EF4-FFF2-40B4-BE49-F238E27FC236}">
                      <a16:creationId xmlns:a16="http://schemas.microsoft.com/office/drawing/2014/main" id="{D824FE46-702C-2E83-E34F-D90CA587B50C}"/>
                    </a:ext>
                  </a:extLst>
                </p:cNvPr>
                <p:cNvPicPr/>
                <p:nvPr/>
              </p:nvPicPr>
              <p:blipFill>
                <a:blip r:embed="rId261"/>
                <a:stretch>
                  <a:fillRect/>
                </a:stretch>
              </p:blipFill>
              <p:spPr>
                <a:xfrm>
                  <a:off x="2335610" y="4454868"/>
                  <a:ext cx="102240" cy="2887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91" name="Group 190">
            <a:extLst>
              <a:ext uri="{FF2B5EF4-FFF2-40B4-BE49-F238E27FC236}">
                <a16:creationId xmlns:a16="http://schemas.microsoft.com/office/drawing/2014/main" id="{7E9EF208-9050-962C-5665-D8F3E2496D36}"/>
              </a:ext>
            </a:extLst>
          </p:cNvPr>
          <p:cNvGrpSpPr/>
          <p:nvPr/>
        </p:nvGrpSpPr>
        <p:grpSpPr>
          <a:xfrm>
            <a:off x="2644490" y="4211148"/>
            <a:ext cx="1651320" cy="501840"/>
            <a:chOff x="2644490" y="4211148"/>
            <a:chExt cx="1651320" cy="5018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262">
              <p14:nvContentPartPr>
                <p14:cNvPr id="172" name="Ink 171">
                  <a:extLst>
                    <a:ext uri="{FF2B5EF4-FFF2-40B4-BE49-F238E27FC236}">
                      <a16:creationId xmlns:a16="http://schemas.microsoft.com/office/drawing/2014/main" id="{2FFA7E42-7AD6-2CCA-65F3-DA5B69647F8F}"/>
                    </a:ext>
                  </a:extLst>
                </p14:cNvPr>
                <p14:cNvContentPartPr/>
                <p14:nvPr/>
              </p14:nvContentPartPr>
              <p14:xfrm>
                <a:off x="2645210" y="4532628"/>
                <a:ext cx="117720" cy="140760"/>
              </p14:xfrm>
            </p:contentPart>
          </mc:Choice>
          <mc:Fallback>
            <p:pic>
              <p:nvPicPr>
                <p:cNvPr id="172" name="Ink 171">
                  <a:extLst>
                    <a:ext uri="{FF2B5EF4-FFF2-40B4-BE49-F238E27FC236}">
                      <a16:creationId xmlns:a16="http://schemas.microsoft.com/office/drawing/2014/main" id="{2FFA7E42-7AD6-2CCA-65F3-DA5B69647F8F}"/>
                    </a:ext>
                  </a:extLst>
                </p:cNvPr>
                <p:cNvPicPr/>
                <p:nvPr/>
              </p:nvPicPr>
              <p:blipFill>
                <a:blip r:embed="rId263"/>
                <a:stretch>
                  <a:fillRect/>
                </a:stretch>
              </p:blipFill>
              <p:spPr>
                <a:xfrm>
                  <a:off x="2636210" y="4523628"/>
                  <a:ext cx="135360" cy="158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64">
              <p14:nvContentPartPr>
                <p14:cNvPr id="173" name="Ink 172">
                  <a:extLst>
                    <a:ext uri="{FF2B5EF4-FFF2-40B4-BE49-F238E27FC236}">
                      <a16:creationId xmlns:a16="http://schemas.microsoft.com/office/drawing/2014/main" id="{D04CB0AB-E246-AB0F-025C-ADF94E08A0ED}"/>
                    </a:ext>
                  </a:extLst>
                </p14:cNvPr>
                <p14:cNvContentPartPr/>
                <p14:nvPr/>
              </p14:nvContentPartPr>
              <p14:xfrm>
                <a:off x="2644490" y="4522908"/>
                <a:ext cx="381600" cy="177120"/>
              </p14:xfrm>
            </p:contentPart>
          </mc:Choice>
          <mc:Fallback>
            <p:pic>
              <p:nvPicPr>
                <p:cNvPr id="173" name="Ink 172">
                  <a:extLst>
                    <a:ext uri="{FF2B5EF4-FFF2-40B4-BE49-F238E27FC236}">
                      <a16:creationId xmlns:a16="http://schemas.microsoft.com/office/drawing/2014/main" id="{D04CB0AB-E246-AB0F-025C-ADF94E08A0ED}"/>
                    </a:ext>
                  </a:extLst>
                </p:cNvPr>
                <p:cNvPicPr/>
                <p:nvPr/>
              </p:nvPicPr>
              <p:blipFill>
                <a:blip r:embed="rId265"/>
                <a:stretch>
                  <a:fillRect/>
                </a:stretch>
              </p:blipFill>
              <p:spPr>
                <a:xfrm>
                  <a:off x="2635850" y="4513908"/>
                  <a:ext cx="399240" cy="194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66">
              <p14:nvContentPartPr>
                <p14:cNvPr id="174" name="Ink 173">
                  <a:extLst>
                    <a:ext uri="{FF2B5EF4-FFF2-40B4-BE49-F238E27FC236}">
                      <a16:creationId xmlns:a16="http://schemas.microsoft.com/office/drawing/2014/main" id="{EAAAEC2C-7972-2EC5-F04F-65A71A4384C7}"/>
                    </a:ext>
                  </a:extLst>
                </p14:cNvPr>
                <p14:cNvContentPartPr/>
                <p14:nvPr/>
              </p14:nvContentPartPr>
              <p14:xfrm>
                <a:off x="3089450" y="4552068"/>
                <a:ext cx="96840" cy="129240"/>
              </p14:xfrm>
            </p:contentPart>
          </mc:Choice>
          <mc:Fallback>
            <p:pic>
              <p:nvPicPr>
                <p:cNvPr id="174" name="Ink 173">
                  <a:extLst>
                    <a:ext uri="{FF2B5EF4-FFF2-40B4-BE49-F238E27FC236}">
                      <a16:creationId xmlns:a16="http://schemas.microsoft.com/office/drawing/2014/main" id="{EAAAEC2C-7972-2EC5-F04F-65A71A4384C7}"/>
                    </a:ext>
                  </a:extLst>
                </p:cNvPr>
                <p:cNvPicPr/>
                <p:nvPr/>
              </p:nvPicPr>
              <p:blipFill>
                <a:blip r:embed="rId267"/>
                <a:stretch>
                  <a:fillRect/>
                </a:stretch>
              </p:blipFill>
              <p:spPr>
                <a:xfrm>
                  <a:off x="3080810" y="4543068"/>
                  <a:ext cx="114480" cy="146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68">
              <p14:nvContentPartPr>
                <p14:cNvPr id="175" name="Ink 174">
                  <a:extLst>
                    <a:ext uri="{FF2B5EF4-FFF2-40B4-BE49-F238E27FC236}">
                      <a16:creationId xmlns:a16="http://schemas.microsoft.com/office/drawing/2014/main" id="{2CF486AC-15A9-B2EB-79F6-A1B9DA2BA9C0}"/>
                    </a:ext>
                  </a:extLst>
                </p14:cNvPr>
                <p14:cNvContentPartPr/>
                <p14:nvPr/>
              </p14:nvContentPartPr>
              <p14:xfrm>
                <a:off x="3110690" y="4325628"/>
                <a:ext cx="91440" cy="30240"/>
              </p14:xfrm>
            </p:contentPart>
          </mc:Choice>
          <mc:Fallback>
            <p:pic>
              <p:nvPicPr>
                <p:cNvPr id="175" name="Ink 174">
                  <a:extLst>
                    <a:ext uri="{FF2B5EF4-FFF2-40B4-BE49-F238E27FC236}">
                      <a16:creationId xmlns:a16="http://schemas.microsoft.com/office/drawing/2014/main" id="{2CF486AC-15A9-B2EB-79F6-A1B9DA2BA9C0}"/>
                    </a:ext>
                  </a:extLst>
                </p:cNvPr>
                <p:cNvPicPr/>
                <p:nvPr/>
              </p:nvPicPr>
              <p:blipFill>
                <a:blip r:embed="rId269"/>
                <a:stretch>
                  <a:fillRect/>
                </a:stretch>
              </p:blipFill>
              <p:spPr>
                <a:xfrm>
                  <a:off x="3101690" y="4316628"/>
                  <a:ext cx="109080" cy="47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70">
              <p14:nvContentPartPr>
                <p14:cNvPr id="176" name="Ink 175">
                  <a:extLst>
                    <a:ext uri="{FF2B5EF4-FFF2-40B4-BE49-F238E27FC236}">
                      <a16:creationId xmlns:a16="http://schemas.microsoft.com/office/drawing/2014/main" id="{2CE51132-B56D-3808-DCD6-2F5898CBE8C9}"/>
                    </a:ext>
                  </a:extLst>
                </p14:cNvPr>
                <p14:cNvContentPartPr/>
                <p14:nvPr/>
              </p14:nvContentPartPr>
              <p14:xfrm>
                <a:off x="3270170" y="4238508"/>
                <a:ext cx="81000" cy="135720"/>
              </p14:xfrm>
            </p:contentPart>
          </mc:Choice>
          <mc:Fallback>
            <p:pic>
              <p:nvPicPr>
                <p:cNvPr id="176" name="Ink 175">
                  <a:extLst>
                    <a:ext uri="{FF2B5EF4-FFF2-40B4-BE49-F238E27FC236}">
                      <a16:creationId xmlns:a16="http://schemas.microsoft.com/office/drawing/2014/main" id="{2CE51132-B56D-3808-DCD6-2F5898CBE8C9}"/>
                    </a:ext>
                  </a:extLst>
                </p:cNvPr>
                <p:cNvPicPr/>
                <p:nvPr/>
              </p:nvPicPr>
              <p:blipFill>
                <a:blip r:embed="rId271"/>
                <a:stretch>
                  <a:fillRect/>
                </a:stretch>
              </p:blipFill>
              <p:spPr>
                <a:xfrm>
                  <a:off x="3261530" y="4229508"/>
                  <a:ext cx="98640" cy="153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72">
              <p14:nvContentPartPr>
                <p14:cNvPr id="177" name="Ink 176">
                  <a:extLst>
                    <a:ext uri="{FF2B5EF4-FFF2-40B4-BE49-F238E27FC236}">
                      <a16:creationId xmlns:a16="http://schemas.microsoft.com/office/drawing/2014/main" id="{EFFF780C-0552-F611-0CD5-2CB7A144DBDA}"/>
                    </a:ext>
                  </a:extLst>
                </p14:cNvPr>
                <p14:cNvContentPartPr/>
                <p14:nvPr/>
              </p14:nvContentPartPr>
              <p14:xfrm>
                <a:off x="3471410" y="4493028"/>
                <a:ext cx="107640" cy="175320"/>
              </p14:xfrm>
            </p:contentPart>
          </mc:Choice>
          <mc:Fallback>
            <p:pic>
              <p:nvPicPr>
                <p:cNvPr id="177" name="Ink 176">
                  <a:extLst>
                    <a:ext uri="{FF2B5EF4-FFF2-40B4-BE49-F238E27FC236}">
                      <a16:creationId xmlns:a16="http://schemas.microsoft.com/office/drawing/2014/main" id="{EFFF780C-0552-F611-0CD5-2CB7A144DBDA}"/>
                    </a:ext>
                  </a:extLst>
                </p:cNvPr>
                <p:cNvPicPr/>
                <p:nvPr/>
              </p:nvPicPr>
              <p:blipFill>
                <a:blip r:embed="rId273"/>
                <a:stretch>
                  <a:fillRect/>
                </a:stretch>
              </p:blipFill>
              <p:spPr>
                <a:xfrm>
                  <a:off x="3462770" y="4484028"/>
                  <a:ext cx="125280" cy="192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74">
              <p14:nvContentPartPr>
                <p14:cNvPr id="178" name="Ink 177">
                  <a:extLst>
                    <a:ext uri="{FF2B5EF4-FFF2-40B4-BE49-F238E27FC236}">
                      <a16:creationId xmlns:a16="http://schemas.microsoft.com/office/drawing/2014/main" id="{F68FD5B4-6A36-71C4-C071-27A555F623C4}"/>
                    </a:ext>
                  </a:extLst>
                </p14:cNvPr>
                <p14:cNvContentPartPr/>
                <p14:nvPr/>
              </p14:nvContentPartPr>
              <p14:xfrm>
                <a:off x="3490490" y="4542348"/>
                <a:ext cx="120240" cy="127440"/>
              </p14:xfrm>
            </p:contentPart>
          </mc:Choice>
          <mc:Fallback>
            <p:pic>
              <p:nvPicPr>
                <p:cNvPr id="178" name="Ink 177">
                  <a:extLst>
                    <a:ext uri="{FF2B5EF4-FFF2-40B4-BE49-F238E27FC236}">
                      <a16:creationId xmlns:a16="http://schemas.microsoft.com/office/drawing/2014/main" id="{F68FD5B4-6A36-71C4-C071-27A555F623C4}"/>
                    </a:ext>
                  </a:extLst>
                </p:cNvPr>
                <p:cNvPicPr/>
                <p:nvPr/>
              </p:nvPicPr>
              <p:blipFill>
                <a:blip r:embed="rId275"/>
                <a:stretch>
                  <a:fillRect/>
                </a:stretch>
              </p:blipFill>
              <p:spPr>
                <a:xfrm>
                  <a:off x="3481850" y="4533348"/>
                  <a:ext cx="137880" cy="145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76">
              <p14:nvContentPartPr>
                <p14:cNvPr id="183" name="Ink 182">
                  <a:extLst>
                    <a:ext uri="{FF2B5EF4-FFF2-40B4-BE49-F238E27FC236}">
                      <a16:creationId xmlns:a16="http://schemas.microsoft.com/office/drawing/2014/main" id="{486E439A-28D9-DC1F-792F-40331288E80A}"/>
                    </a:ext>
                  </a:extLst>
                </p14:cNvPr>
                <p14:cNvContentPartPr/>
                <p14:nvPr/>
              </p14:nvContentPartPr>
              <p14:xfrm>
                <a:off x="3264410" y="4211148"/>
                <a:ext cx="164160" cy="281520"/>
              </p14:xfrm>
            </p:contentPart>
          </mc:Choice>
          <mc:Fallback>
            <p:pic>
              <p:nvPicPr>
                <p:cNvPr id="183" name="Ink 182">
                  <a:extLst>
                    <a:ext uri="{FF2B5EF4-FFF2-40B4-BE49-F238E27FC236}">
                      <a16:creationId xmlns:a16="http://schemas.microsoft.com/office/drawing/2014/main" id="{486E439A-28D9-DC1F-792F-40331288E80A}"/>
                    </a:ext>
                  </a:extLst>
                </p:cNvPr>
                <p:cNvPicPr/>
                <p:nvPr/>
              </p:nvPicPr>
              <p:blipFill>
                <a:blip r:embed="rId277"/>
                <a:stretch>
                  <a:fillRect/>
                </a:stretch>
              </p:blipFill>
              <p:spPr>
                <a:xfrm>
                  <a:off x="3255410" y="4202508"/>
                  <a:ext cx="181800" cy="299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78">
              <p14:nvContentPartPr>
                <p14:cNvPr id="184" name="Ink 183">
                  <a:extLst>
                    <a:ext uri="{FF2B5EF4-FFF2-40B4-BE49-F238E27FC236}">
                      <a16:creationId xmlns:a16="http://schemas.microsoft.com/office/drawing/2014/main" id="{F4A5AA69-49D8-7F7C-5922-6EDBC672D4F0}"/>
                    </a:ext>
                  </a:extLst>
                </p14:cNvPr>
                <p14:cNvContentPartPr/>
                <p14:nvPr/>
              </p14:nvContentPartPr>
              <p14:xfrm>
                <a:off x="3759050" y="4404108"/>
                <a:ext cx="114120" cy="308880"/>
              </p14:xfrm>
            </p:contentPart>
          </mc:Choice>
          <mc:Fallback>
            <p:pic>
              <p:nvPicPr>
                <p:cNvPr id="184" name="Ink 183">
                  <a:extLst>
                    <a:ext uri="{FF2B5EF4-FFF2-40B4-BE49-F238E27FC236}">
                      <a16:creationId xmlns:a16="http://schemas.microsoft.com/office/drawing/2014/main" id="{F4A5AA69-49D8-7F7C-5922-6EDBC672D4F0}"/>
                    </a:ext>
                  </a:extLst>
                </p:cNvPr>
                <p:cNvPicPr/>
                <p:nvPr/>
              </p:nvPicPr>
              <p:blipFill>
                <a:blip r:embed="rId279"/>
                <a:stretch>
                  <a:fillRect/>
                </a:stretch>
              </p:blipFill>
              <p:spPr>
                <a:xfrm>
                  <a:off x="3750410" y="4395108"/>
                  <a:ext cx="131760" cy="326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80">
              <p14:nvContentPartPr>
                <p14:cNvPr id="185" name="Ink 184">
                  <a:extLst>
                    <a:ext uri="{FF2B5EF4-FFF2-40B4-BE49-F238E27FC236}">
                      <a16:creationId xmlns:a16="http://schemas.microsoft.com/office/drawing/2014/main" id="{54B87731-89C4-EB84-325F-AAE66EA7B50A}"/>
                    </a:ext>
                  </a:extLst>
                </p14:cNvPr>
                <p14:cNvContentPartPr/>
                <p14:nvPr/>
              </p14:nvContentPartPr>
              <p14:xfrm>
                <a:off x="3933650" y="4444068"/>
                <a:ext cx="114840" cy="230040"/>
              </p14:xfrm>
            </p:contentPart>
          </mc:Choice>
          <mc:Fallback>
            <p:pic>
              <p:nvPicPr>
                <p:cNvPr id="185" name="Ink 184">
                  <a:extLst>
                    <a:ext uri="{FF2B5EF4-FFF2-40B4-BE49-F238E27FC236}">
                      <a16:creationId xmlns:a16="http://schemas.microsoft.com/office/drawing/2014/main" id="{54B87731-89C4-EB84-325F-AAE66EA7B50A}"/>
                    </a:ext>
                  </a:extLst>
                </p:cNvPr>
                <p:cNvPicPr/>
                <p:nvPr/>
              </p:nvPicPr>
              <p:blipFill>
                <a:blip r:embed="rId281"/>
                <a:stretch>
                  <a:fillRect/>
                </a:stretch>
              </p:blipFill>
              <p:spPr>
                <a:xfrm>
                  <a:off x="3925010" y="4435428"/>
                  <a:ext cx="132480" cy="247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82">
              <p14:nvContentPartPr>
                <p14:cNvPr id="186" name="Ink 185">
                  <a:extLst>
                    <a:ext uri="{FF2B5EF4-FFF2-40B4-BE49-F238E27FC236}">
                      <a16:creationId xmlns:a16="http://schemas.microsoft.com/office/drawing/2014/main" id="{C6070773-0887-015D-0C66-6E8AE897A8A7}"/>
                    </a:ext>
                  </a:extLst>
                </p14:cNvPr>
                <p14:cNvContentPartPr/>
                <p14:nvPr/>
              </p14:nvContentPartPr>
              <p14:xfrm>
                <a:off x="4121210" y="4543068"/>
                <a:ext cx="79920" cy="89640"/>
              </p14:xfrm>
            </p:contentPart>
          </mc:Choice>
          <mc:Fallback>
            <p:pic>
              <p:nvPicPr>
                <p:cNvPr id="186" name="Ink 185">
                  <a:extLst>
                    <a:ext uri="{FF2B5EF4-FFF2-40B4-BE49-F238E27FC236}">
                      <a16:creationId xmlns:a16="http://schemas.microsoft.com/office/drawing/2014/main" id="{C6070773-0887-015D-0C66-6E8AE897A8A7}"/>
                    </a:ext>
                  </a:extLst>
                </p:cNvPr>
                <p:cNvPicPr/>
                <p:nvPr/>
              </p:nvPicPr>
              <p:blipFill>
                <a:blip r:embed="rId283"/>
                <a:stretch>
                  <a:fillRect/>
                </a:stretch>
              </p:blipFill>
              <p:spPr>
                <a:xfrm>
                  <a:off x="4112570" y="4534068"/>
                  <a:ext cx="97560" cy="107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84">
              <p14:nvContentPartPr>
                <p14:cNvPr id="187" name="Ink 186">
                  <a:extLst>
                    <a:ext uri="{FF2B5EF4-FFF2-40B4-BE49-F238E27FC236}">
                      <a16:creationId xmlns:a16="http://schemas.microsoft.com/office/drawing/2014/main" id="{D90C804A-B73F-6387-8C9B-C6824CADB40C}"/>
                    </a:ext>
                  </a:extLst>
                </p14:cNvPr>
                <p14:cNvContentPartPr/>
                <p14:nvPr/>
              </p14:nvContentPartPr>
              <p14:xfrm>
                <a:off x="4266650" y="4573308"/>
                <a:ext cx="29160" cy="53640"/>
              </p14:xfrm>
            </p:contentPart>
          </mc:Choice>
          <mc:Fallback>
            <p:pic>
              <p:nvPicPr>
                <p:cNvPr id="187" name="Ink 186">
                  <a:extLst>
                    <a:ext uri="{FF2B5EF4-FFF2-40B4-BE49-F238E27FC236}">
                      <a16:creationId xmlns:a16="http://schemas.microsoft.com/office/drawing/2014/main" id="{D90C804A-B73F-6387-8C9B-C6824CADB40C}"/>
                    </a:ext>
                  </a:extLst>
                </p:cNvPr>
                <p:cNvPicPr/>
                <p:nvPr/>
              </p:nvPicPr>
              <p:blipFill>
                <a:blip r:embed="rId285"/>
                <a:stretch>
                  <a:fillRect/>
                </a:stretch>
              </p:blipFill>
              <p:spPr>
                <a:xfrm>
                  <a:off x="4258010" y="4564308"/>
                  <a:ext cx="46800" cy="712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90" name="Group 189">
            <a:extLst>
              <a:ext uri="{FF2B5EF4-FFF2-40B4-BE49-F238E27FC236}">
                <a16:creationId xmlns:a16="http://schemas.microsoft.com/office/drawing/2014/main" id="{7D184EDE-2B31-E77B-CD20-732E762A7967}"/>
              </a:ext>
            </a:extLst>
          </p:cNvPr>
          <p:cNvGrpSpPr/>
          <p:nvPr/>
        </p:nvGrpSpPr>
        <p:grpSpPr>
          <a:xfrm>
            <a:off x="4697570" y="4545588"/>
            <a:ext cx="135000" cy="105120"/>
            <a:chOff x="4697570" y="4545588"/>
            <a:chExt cx="135000" cy="1051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286">
              <p14:nvContentPartPr>
                <p14:cNvPr id="188" name="Ink 187">
                  <a:extLst>
                    <a:ext uri="{FF2B5EF4-FFF2-40B4-BE49-F238E27FC236}">
                      <a16:creationId xmlns:a16="http://schemas.microsoft.com/office/drawing/2014/main" id="{36F24CFD-E430-C8B0-DC3A-558F91A06A23}"/>
                    </a:ext>
                  </a:extLst>
                </p14:cNvPr>
                <p14:cNvContentPartPr/>
                <p14:nvPr/>
              </p14:nvContentPartPr>
              <p14:xfrm>
                <a:off x="4707290" y="4631628"/>
                <a:ext cx="125280" cy="19080"/>
              </p14:xfrm>
            </p:contentPart>
          </mc:Choice>
          <mc:Fallback>
            <p:pic>
              <p:nvPicPr>
                <p:cNvPr id="188" name="Ink 187">
                  <a:extLst>
                    <a:ext uri="{FF2B5EF4-FFF2-40B4-BE49-F238E27FC236}">
                      <a16:creationId xmlns:a16="http://schemas.microsoft.com/office/drawing/2014/main" id="{36F24CFD-E430-C8B0-DC3A-558F91A06A23}"/>
                    </a:ext>
                  </a:extLst>
                </p:cNvPr>
                <p:cNvPicPr/>
                <p:nvPr/>
              </p:nvPicPr>
              <p:blipFill>
                <a:blip r:embed="rId287"/>
                <a:stretch>
                  <a:fillRect/>
                </a:stretch>
              </p:blipFill>
              <p:spPr>
                <a:xfrm>
                  <a:off x="4698290" y="4622988"/>
                  <a:ext cx="142920" cy="36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88">
              <p14:nvContentPartPr>
                <p14:cNvPr id="189" name="Ink 188">
                  <a:extLst>
                    <a:ext uri="{FF2B5EF4-FFF2-40B4-BE49-F238E27FC236}">
                      <a16:creationId xmlns:a16="http://schemas.microsoft.com/office/drawing/2014/main" id="{A00872EE-B28D-C185-F5C7-B9E710FE7E10}"/>
                    </a:ext>
                  </a:extLst>
                </p14:cNvPr>
                <p14:cNvContentPartPr/>
                <p14:nvPr/>
              </p14:nvContentPartPr>
              <p14:xfrm>
                <a:off x="4697570" y="4545588"/>
                <a:ext cx="66600" cy="36720"/>
              </p14:xfrm>
            </p:contentPart>
          </mc:Choice>
          <mc:Fallback>
            <p:pic>
              <p:nvPicPr>
                <p:cNvPr id="189" name="Ink 188">
                  <a:extLst>
                    <a:ext uri="{FF2B5EF4-FFF2-40B4-BE49-F238E27FC236}">
                      <a16:creationId xmlns:a16="http://schemas.microsoft.com/office/drawing/2014/main" id="{A00872EE-B28D-C185-F5C7-B9E710FE7E10}"/>
                    </a:ext>
                  </a:extLst>
                </p:cNvPr>
                <p:cNvPicPr/>
                <p:nvPr/>
              </p:nvPicPr>
              <p:blipFill>
                <a:blip r:embed="rId289"/>
                <a:stretch>
                  <a:fillRect/>
                </a:stretch>
              </p:blipFill>
              <p:spPr>
                <a:xfrm>
                  <a:off x="4688570" y="4536588"/>
                  <a:ext cx="84240" cy="5436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290">
            <p14:nvContentPartPr>
              <p14:cNvPr id="192" name="Ink 191">
                <a:extLst>
                  <a:ext uri="{FF2B5EF4-FFF2-40B4-BE49-F238E27FC236}">
                    <a16:creationId xmlns:a16="http://schemas.microsoft.com/office/drawing/2014/main" id="{CE240315-FF0A-2AB6-1C6A-21C4F7241097}"/>
                  </a:ext>
                </a:extLst>
              </p14:cNvPr>
              <p14:cNvContentPartPr/>
              <p14:nvPr/>
            </p14:nvContentPartPr>
            <p14:xfrm>
              <a:off x="1787330" y="5624868"/>
              <a:ext cx="50040" cy="19080"/>
            </p14:xfrm>
          </p:contentPart>
        </mc:Choice>
        <mc:Fallback>
          <p:pic>
            <p:nvPicPr>
              <p:cNvPr id="192" name="Ink 191">
                <a:extLst>
                  <a:ext uri="{FF2B5EF4-FFF2-40B4-BE49-F238E27FC236}">
                    <a16:creationId xmlns:a16="http://schemas.microsoft.com/office/drawing/2014/main" id="{CE240315-FF0A-2AB6-1C6A-21C4F7241097}"/>
                  </a:ext>
                </a:extLst>
              </p:cNvPr>
              <p:cNvPicPr/>
              <p:nvPr/>
            </p:nvPicPr>
            <p:blipFill>
              <a:blip r:embed="rId291"/>
              <a:stretch>
                <a:fillRect/>
              </a:stretch>
            </p:blipFill>
            <p:spPr>
              <a:xfrm>
                <a:off x="1778330" y="5615868"/>
                <a:ext cx="67680" cy="367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92">
            <p14:nvContentPartPr>
              <p14:cNvPr id="193" name="Ink 192">
                <a:extLst>
                  <a:ext uri="{FF2B5EF4-FFF2-40B4-BE49-F238E27FC236}">
                    <a16:creationId xmlns:a16="http://schemas.microsoft.com/office/drawing/2014/main" id="{72C751EC-F4D7-9018-FD56-5B052C31FE1B}"/>
                  </a:ext>
                </a:extLst>
              </p14:cNvPr>
              <p14:cNvContentPartPr/>
              <p14:nvPr/>
            </p14:nvContentPartPr>
            <p14:xfrm>
              <a:off x="1848530" y="5448468"/>
              <a:ext cx="170640" cy="47880"/>
            </p14:xfrm>
          </p:contentPart>
        </mc:Choice>
        <mc:Fallback>
          <p:pic>
            <p:nvPicPr>
              <p:cNvPr id="193" name="Ink 192">
                <a:extLst>
                  <a:ext uri="{FF2B5EF4-FFF2-40B4-BE49-F238E27FC236}">
                    <a16:creationId xmlns:a16="http://schemas.microsoft.com/office/drawing/2014/main" id="{72C751EC-F4D7-9018-FD56-5B052C31FE1B}"/>
                  </a:ext>
                </a:extLst>
              </p:cNvPr>
              <p:cNvPicPr/>
              <p:nvPr/>
            </p:nvPicPr>
            <p:blipFill>
              <a:blip r:embed="rId293"/>
              <a:stretch>
                <a:fillRect/>
              </a:stretch>
            </p:blipFill>
            <p:spPr>
              <a:xfrm>
                <a:off x="1839530" y="5439468"/>
                <a:ext cx="188280" cy="65520"/>
              </a:xfrm>
              <a:prstGeom prst="rect">
                <a:avLst/>
              </a:prstGeom>
            </p:spPr>
          </p:pic>
        </mc:Fallback>
      </mc:AlternateContent>
      <p:grpSp>
        <p:nvGrpSpPr>
          <p:cNvPr id="201" name="Group 200">
            <a:extLst>
              <a:ext uri="{FF2B5EF4-FFF2-40B4-BE49-F238E27FC236}">
                <a16:creationId xmlns:a16="http://schemas.microsoft.com/office/drawing/2014/main" id="{A96BE65D-D609-C614-A40F-E24216595B4C}"/>
              </a:ext>
            </a:extLst>
          </p:cNvPr>
          <p:cNvGrpSpPr/>
          <p:nvPr/>
        </p:nvGrpSpPr>
        <p:grpSpPr>
          <a:xfrm>
            <a:off x="4345850" y="5339028"/>
            <a:ext cx="1016640" cy="480960"/>
            <a:chOff x="4345850" y="5339028"/>
            <a:chExt cx="1016640" cy="4809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294">
              <p14:nvContentPartPr>
                <p14:cNvPr id="194" name="Ink 193">
                  <a:extLst>
                    <a:ext uri="{FF2B5EF4-FFF2-40B4-BE49-F238E27FC236}">
                      <a16:creationId xmlns:a16="http://schemas.microsoft.com/office/drawing/2014/main" id="{A5895923-8A1A-1FDB-00C2-A5A6B2DC389A}"/>
                    </a:ext>
                  </a:extLst>
                </p14:cNvPr>
                <p14:cNvContentPartPr/>
                <p14:nvPr/>
              </p14:nvContentPartPr>
              <p14:xfrm>
                <a:off x="4345850" y="5362428"/>
                <a:ext cx="236880" cy="295920"/>
              </p14:xfrm>
            </p:contentPart>
          </mc:Choice>
          <mc:Fallback>
            <p:pic>
              <p:nvPicPr>
                <p:cNvPr id="194" name="Ink 193">
                  <a:extLst>
                    <a:ext uri="{FF2B5EF4-FFF2-40B4-BE49-F238E27FC236}">
                      <a16:creationId xmlns:a16="http://schemas.microsoft.com/office/drawing/2014/main" id="{A5895923-8A1A-1FDB-00C2-A5A6B2DC389A}"/>
                    </a:ext>
                  </a:extLst>
                </p:cNvPr>
                <p:cNvPicPr/>
                <p:nvPr/>
              </p:nvPicPr>
              <p:blipFill>
                <a:blip r:embed="rId295"/>
                <a:stretch>
                  <a:fillRect/>
                </a:stretch>
              </p:blipFill>
              <p:spPr>
                <a:xfrm>
                  <a:off x="4336850" y="5353428"/>
                  <a:ext cx="254520" cy="313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96">
              <p14:nvContentPartPr>
                <p14:cNvPr id="195" name="Ink 194">
                  <a:extLst>
                    <a:ext uri="{FF2B5EF4-FFF2-40B4-BE49-F238E27FC236}">
                      <a16:creationId xmlns:a16="http://schemas.microsoft.com/office/drawing/2014/main" id="{42E79870-6781-7642-150B-C2F4F72CCAFF}"/>
                    </a:ext>
                  </a:extLst>
                </p14:cNvPr>
                <p14:cNvContentPartPr/>
                <p14:nvPr/>
              </p14:nvContentPartPr>
              <p14:xfrm>
                <a:off x="4643570" y="5434788"/>
                <a:ext cx="243360" cy="131400"/>
              </p14:xfrm>
            </p:contentPart>
          </mc:Choice>
          <mc:Fallback>
            <p:pic>
              <p:nvPicPr>
                <p:cNvPr id="195" name="Ink 194">
                  <a:extLst>
                    <a:ext uri="{FF2B5EF4-FFF2-40B4-BE49-F238E27FC236}">
                      <a16:creationId xmlns:a16="http://schemas.microsoft.com/office/drawing/2014/main" id="{42E79870-6781-7642-150B-C2F4F72CCAFF}"/>
                    </a:ext>
                  </a:extLst>
                </p:cNvPr>
                <p:cNvPicPr/>
                <p:nvPr/>
              </p:nvPicPr>
              <p:blipFill>
                <a:blip r:embed="rId297"/>
                <a:stretch>
                  <a:fillRect/>
                </a:stretch>
              </p:blipFill>
              <p:spPr>
                <a:xfrm>
                  <a:off x="4634930" y="5426148"/>
                  <a:ext cx="261000" cy="149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98">
              <p14:nvContentPartPr>
                <p14:cNvPr id="196" name="Ink 195">
                  <a:extLst>
                    <a:ext uri="{FF2B5EF4-FFF2-40B4-BE49-F238E27FC236}">
                      <a16:creationId xmlns:a16="http://schemas.microsoft.com/office/drawing/2014/main" id="{F3B55537-6A2E-7197-F2F2-FB96BCB9E418}"/>
                    </a:ext>
                  </a:extLst>
                </p14:cNvPr>
                <p14:cNvContentPartPr/>
                <p14:nvPr/>
              </p14:nvContentPartPr>
              <p14:xfrm>
                <a:off x="4890890" y="5339028"/>
                <a:ext cx="143640" cy="436680"/>
              </p14:xfrm>
            </p:contentPart>
          </mc:Choice>
          <mc:Fallback>
            <p:pic>
              <p:nvPicPr>
                <p:cNvPr id="196" name="Ink 195">
                  <a:extLst>
                    <a:ext uri="{FF2B5EF4-FFF2-40B4-BE49-F238E27FC236}">
                      <a16:creationId xmlns:a16="http://schemas.microsoft.com/office/drawing/2014/main" id="{F3B55537-6A2E-7197-F2F2-FB96BCB9E418}"/>
                    </a:ext>
                  </a:extLst>
                </p:cNvPr>
                <p:cNvPicPr/>
                <p:nvPr/>
              </p:nvPicPr>
              <p:blipFill>
                <a:blip r:embed="rId299"/>
                <a:stretch>
                  <a:fillRect/>
                </a:stretch>
              </p:blipFill>
              <p:spPr>
                <a:xfrm>
                  <a:off x="4881890" y="5330028"/>
                  <a:ext cx="161280" cy="454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00">
              <p14:nvContentPartPr>
                <p14:cNvPr id="197" name="Ink 196">
                  <a:extLst>
                    <a:ext uri="{FF2B5EF4-FFF2-40B4-BE49-F238E27FC236}">
                      <a16:creationId xmlns:a16="http://schemas.microsoft.com/office/drawing/2014/main" id="{77EFEB9C-6DE9-F429-24C8-3381D0BAB17F}"/>
                    </a:ext>
                  </a:extLst>
                </p14:cNvPr>
                <p14:cNvContentPartPr/>
                <p14:nvPr/>
              </p14:nvContentPartPr>
              <p14:xfrm>
                <a:off x="5015810" y="5594268"/>
                <a:ext cx="87480" cy="225360"/>
              </p14:xfrm>
            </p:contentPart>
          </mc:Choice>
          <mc:Fallback>
            <p:pic>
              <p:nvPicPr>
                <p:cNvPr id="197" name="Ink 196">
                  <a:extLst>
                    <a:ext uri="{FF2B5EF4-FFF2-40B4-BE49-F238E27FC236}">
                      <a16:creationId xmlns:a16="http://schemas.microsoft.com/office/drawing/2014/main" id="{77EFEB9C-6DE9-F429-24C8-3381D0BAB17F}"/>
                    </a:ext>
                  </a:extLst>
                </p:cNvPr>
                <p:cNvPicPr/>
                <p:nvPr/>
              </p:nvPicPr>
              <p:blipFill>
                <a:blip r:embed="rId301"/>
                <a:stretch>
                  <a:fillRect/>
                </a:stretch>
              </p:blipFill>
              <p:spPr>
                <a:xfrm>
                  <a:off x="5007170" y="5585628"/>
                  <a:ext cx="105120" cy="243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02">
              <p14:nvContentPartPr>
                <p14:cNvPr id="199" name="Ink 198">
                  <a:extLst>
                    <a:ext uri="{FF2B5EF4-FFF2-40B4-BE49-F238E27FC236}">
                      <a16:creationId xmlns:a16="http://schemas.microsoft.com/office/drawing/2014/main" id="{D9F084EA-EB63-E386-22CF-3FA6F319A768}"/>
                    </a:ext>
                  </a:extLst>
                </p14:cNvPr>
                <p14:cNvContentPartPr/>
                <p14:nvPr/>
              </p14:nvContentPartPr>
              <p14:xfrm>
                <a:off x="5085650" y="5564748"/>
                <a:ext cx="15480" cy="29880"/>
              </p14:xfrm>
            </p:contentPart>
          </mc:Choice>
          <mc:Fallback>
            <p:pic>
              <p:nvPicPr>
                <p:cNvPr id="199" name="Ink 198">
                  <a:extLst>
                    <a:ext uri="{FF2B5EF4-FFF2-40B4-BE49-F238E27FC236}">
                      <a16:creationId xmlns:a16="http://schemas.microsoft.com/office/drawing/2014/main" id="{D9F084EA-EB63-E386-22CF-3FA6F319A768}"/>
                    </a:ext>
                  </a:extLst>
                </p:cNvPr>
                <p:cNvPicPr/>
                <p:nvPr/>
              </p:nvPicPr>
              <p:blipFill>
                <a:blip r:embed="rId303"/>
                <a:stretch>
                  <a:fillRect/>
                </a:stretch>
              </p:blipFill>
              <p:spPr>
                <a:xfrm>
                  <a:off x="5076650" y="5556108"/>
                  <a:ext cx="33120" cy="47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04">
              <p14:nvContentPartPr>
                <p14:cNvPr id="200" name="Ink 199">
                  <a:extLst>
                    <a:ext uri="{FF2B5EF4-FFF2-40B4-BE49-F238E27FC236}">
                      <a16:creationId xmlns:a16="http://schemas.microsoft.com/office/drawing/2014/main" id="{C15F7A3D-DD14-00D3-FDA2-069F9A36A7E9}"/>
                    </a:ext>
                  </a:extLst>
                </p14:cNvPr>
                <p14:cNvContentPartPr/>
                <p14:nvPr/>
              </p14:nvContentPartPr>
              <p14:xfrm>
                <a:off x="5191850" y="5715948"/>
                <a:ext cx="170640" cy="104040"/>
              </p14:xfrm>
            </p:contentPart>
          </mc:Choice>
          <mc:Fallback>
            <p:pic>
              <p:nvPicPr>
                <p:cNvPr id="200" name="Ink 199">
                  <a:extLst>
                    <a:ext uri="{FF2B5EF4-FFF2-40B4-BE49-F238E27FC236}">
                      <a16:creationId xmlns:a16="http://schemas.microsoft.com/office/drawing/2014/main" id="{C15F7A3D-DD14-00D3-FDA2-069F9A36A7E9}"/>
                    </a:ext>
                  </a:extLst>
                </p:cNvPr>
                <p:cNvPicPr/>
                <p:nvPr/>
              </p:nvPicPr>
              <p:blipFill>
                <a:blip r:embed="rId305"/>
                <a:stretch>
                  <a:fillRect/>
                </a:stretch>
              </p:blipFill>
              <p:spPr>
                <a:xfrm>
                  <a:off x="5183210" y="5707308"/>
                  <a:ext cx="188280" cy="121680"/>
                </a:xfrm>
                <a:prstGeom prst="rect">
                  <a:avLst/>
                </a:prstGeom>
              </p:spPr>
            </p:pic>
          </mc:Fallback>
        </mc:AlternateContent>
      </p:grpSp>
    </p:spTree>
    <p:extLst>
      <p:ext uri="{BB962C8B-B14F-4D97-AF65-F5344CB8AC3E}">
        <p14:creationId xmlns:p14="http://schemas.microsoft.com/office/powerpoint/2010/main" val="356386490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>
            <a:extLst>
              <a:ext uri="{FF2B5EF4-FFF2-40B4-BE49-F238E27FC236}">
                <a16:creationId xmlns:a16="http://schemas.microsoft.com/office/drawing/2014/main" id="{F93117F1-C854-1F86-34F4-D2431AB1AC61}"/>
              </a:ext>
            </a:extLst>
          </p:cNvPr>
          <p:cNvGrpSpPr/>
          <p:nvPr/>
        </p:nvGrpSpPr>
        <p:grpSpPr>
          <a:xfrm>
            <a:off x="1582850" y="363221"/>
            <a:ext cx="442800" cy="384840"/>
            <a:chOff x="1582850" y="363221"/>
            <a:chExt cx="442800" cy="3848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2">
              <p14:nvContentPartPr>
                <p14:cNvPr id="2" name="Ink 1">
                  <a:extLst>
                    <a:ext uri="{FF2B5EF4-FFF2-40B4-BE49-F238E27FC236}">
                      <a16:creationId xmlns:a16="http://schemas.microsoft.com/office/drawing/2014/main" id="{E5E5C6EC-51D5-FF91-1C2D-DF40BFE16FD4}"/>
                    </a:ext>
                  </a:extLst>
                </p14:cNvPr>
                <p14:cNvContentPartPr/>
                <p14:nvPr/>
              </p14:nvContentPartPr>
              <p14:xfrm>
                <a:off x="1582850" y="363221"/>
                <a:ext cx="150480" cy="384840"/>
              </p14:xfrm>
            </p:contentPart>
          </mc:Choice>
          <mc:Fallback>
            <p:pic>
              <p:nvPicPr>
                <p:cNvPr id="2" name="Ink 1">
                  <a:extLst>
                    <a:ext uri="{FF2B5EF4-FFF2-40B4-BE49-F238E27FC236}">
                      <a16:creationId xmlns:a16="http://schemas.microsoft.com/office/drawing/2014/main" id="{E5E5C6EC-51D5-FF91-1C2D-DF40BFE16FD4}"/>
                    </a:ext>
                  </a:extLst>
                </p:cNvPr>
                <p:cNvPicPr/>
                <p:nvPr/>
              </p:nvPicPr>
              <p:blipFill>
                <a:blip r:embed="rId3"/>
                <a:stretch>
                  <a:fillRect/>
                </a:stretch>
              </p:blipFill>
              <p:spPr>
                <a:xfrm>
                  <a:off x="1573850" y="354581"/>
                  <a:ext cx="168120" cy="402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">
              <p14:nvContentPartPr>
                <p14:cNvPr id="3" name="Ink 2">
                  <a:extLst>
                    <a:ext uri="{FF2B5EF4-FFF2-40B4-BE49-F238E27FC236}">
                      <a16:creationId xmlns:a16="http://schemas.microsoft.com/office/drawing/2014/main" id="{0CC64003-EEAF-6853-7881-CB253141B922}"/>
                    </a:ext>
                  </a:extLst>
                </p14:cNvPr>
                <p14:cNvContentPartPr/>
                <p14:nvPr/>
              </p14:nvContentPartPr>
              <p14:xfrm>
                <a:off x="1602650" y="520541"/>
                <a:ext cx="209880" cy="50040"/>
              </p14:xfrm>
            </p:contentPart>
          </mc:Choice>
          <mc:Fallback>
            <p:pic>
              <p:nvPicPr>
                <p:cNvPr id="3" name="Ink 2">
                  <a:extLst>
                    <a:ext uri="{FF2B5EF4-FFF2-40B4-BE49-F238E27FC236}">
                      <a16:creationId xmlns:a16="http://schemas.microsoft.com/office/drawing/2014/main" id="{0CC64003-EEAF-6853-7881-CB253141B922}"/>
                    </a:ext>
                  </a:extLst>
                </p:cNvPr>
                <p:cNvPicPr/>
                <p:nvPr/>
              </p:nvPicPr>
              <p:blipFill>
                <a:blip r:embed="rId5"/>
                <a:stretch>
                  <a:fillRect/>
                </a:stretch>
              </p:blipFill>
              <p:spPr>
                <a:xfrm>
                  <a:off x="1594010" y="511541"/>
                  <a:ext cx="227520" cy="67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">
              <p14:nvContentPartPr>
                <p14:cNvPr id="4" name="Ink 3">
                  <a:extLst>
                    <a:ext uri="{FF2B5EF4-FFF2-40B4-BE49-F238E27FC236}">
                      <a16:creationId xmlns:a16="http://schemas.microsoft.com/office/drawing/2014/main" id="{54C0009B-BCC1-6E80-5771-AF9A279F584D}"/>
                    </a:ext>
                  </a:extLst>
                </p14:cNvPr>
                <p14:cNvContentPartPr/>
                <p14:nvPr/>
              </p14:nvContentPartPr>
              <p14:xfrm>
                <a:off x="1897850" y="383381"/>
                <a:ext cx="127800" cy="306000"/>
              </p14:xfrm>
            </p:contentPart>
          </mc:Choice>
          <mc:Fallback>
            <p:pic>
              <p:nvPicPr>
                <p:cNvPr id="4" name="Ink 3">
                  <a:extLst>
                    <a:ext uri="{FF2B5EF4-FFF2-40B4-BE49-F238E27FC236}">
                      <a16:creationId xmlns:a16="http://schemas.microsoft.com/office/drawing/2014/main" id="{54C0009B-BCC1-6E80-5771-AF9A279F584D}"/>
                    </a:ext>
                  </a:extLst>
                </p:cNvPr>
                <p:cNvPicPr/>
                <p:nvPr/>
              </p:nvPicPr>
              <p:blipFill>
                <a:blip r:embed="rId7"/>
                <a:stretch>
                  <a:fillRect/>
                </a:stretch>
              </p:blipFill>
              <p:spPr>
                <a:xfrm>
                  <a:off x="1889210" y="374741"/>
                  <a:ext cx="145440" cy="3236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7" name="Group 16">
            <a:extLst>
              <a:ext uri="{FF2B5EF4-FFF2-40B4-BE49-F238E27FC236}">
                <a16:creationId xmlns:a16="http://schemas.microsoft.com/office/drawing/2014/main" id="{E0EC1CE9-6300-783F-D281-5281F333FE89}"/>
              </a:ext>
            </a:extLst>
          </p:cNvPr>
          <p:cNvGrpSpPr/>
          <p:nvPr/>
        </p:nvGrpSpPr>
        <p:grpSpPr>
          <a:xfrm>
            <a:off x="2585450" y="304541"/>
            <a:ext cx="1306440" cy="525600"/>
            <a:chOff x="2585450" y="304541"/>
            <a:chExt cx="1306440" cy="5256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8">
              <p14:nvContentPartPr>
                <p14:cNvPr id="5" name="Ink 4">
                  <a:extLst>
                    <a:ext uri="{FF2B5EF4-FFF2-40B4-BE49-F238E27FC236}">
                      <a16:creationId xmlns:a16="http://schemas.microsoft.com/office/drawing/2014/main" id="{F4BF0F67-DE68-33C0-8C87-2FED188033AF}"/>
                    </a:ext>
                  </a:extLst>
                </p14:cNvPr>
                <p14:cNvContentPartPr/>
                <p14:nvPr/>
              </p14:nvContentPartPr>
              <p14:xfrm>
                <a:off x="2585450" y="358901"/>
                <a:ext cx="60480" cy="392760"/>
              </p14:xfrm>
            </p:contentPart>
          </mc:Choice>
          <mc:Fallback>
            <p:pic>
              <p:nvPicPr>
                <p:cNvPr id="5" name="Ink 4">
                  <a:extLst>
                    <a:ext uri="{FF2B5EF4-FFF2-40B4-BE49-F238E27FC236}">
                      <a16:creationId xmlns:a16="http://schemas.microsoft.com/office/drawing/2014/main" id="{F4BF0F67-DE68-33C0-8C87-2FED188033AF}"/>
                    </a:ext>
                  </a:extLst>
                </p:cNvPr>
                <p:cNvPicPr/>
                <p:nvPr/>
              </p:nvPicPr>
              <p:blipFill>
                <a:blip r:embed="rId9"/>
                <a:stretch>
                  <a:fillRect/>
                </a:stretch>
              </p:blipFill>
              <p:spPr>
                <a:xfrm>
                  <a:off x="2576810" y="349901"/>
                  <a:ext cx="78120" cy="410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">
              <p14:nvContentPartPr>
                <p14:cNvPr id="6" name="Ink 5">
                  <a:extLst>
                    <a:ext uri="{FF2B5EF4-FFF2-40B4-BE49-F238E27FC236}">
                      <a16:creationId xmlns:a16="http://schemas.microsoft.com/office/drawing/2014/main" id="{B21979EF-CC85-CFFB-4430-0DDCDC749535}"/>
                    </a:ext>
                  </a:extLst>
                </p14:cNvPr>
                <p14:cNvContentPartPr/>
                <p14:nvPr/>
              </p14:nvContentPartPr>
              <p14:xfrm>
                <a:off x="2644490" y="462581"/>
                <a:ext cx="174240" cy="206640"/>
              </p14:xfrm>
            </p:contentPart>
          </mc:Choice>
          <mc:Fallback>
            <p:pic>
              <p:nvPicPr>
                <p:cNvPr id="6" name="Ink 5">
                  <a:extLst>
                    <a:ext uri="{FF2B5EF4-FFF2-40B4-BE49-F238E27FC236}">
                      <a16:creationId xmlns:a16="http://schemas.microsoft.com/office/drawing/2014/main" id="{B21979EF-CC85-CFFB-4430-0DDCDC749535}"/>
                    </a:ext>
                  </a:extLst>
                </p:cNvPr>
                <p:cNvPicPr/>
                <p:nvPr/>
              </p:nvPicPr>
              <p:blipFill>
                <a:blip r:embed="rId11"/>
                <a:stretch>
                  <a:fillRect/>
                </a:stretch>
              </p:blipFill>
              <p:spPr>
                <a:xfrm>
                  <a:off x="2635850" y="453581"/>
                  <a:ext cx="191880" cy="224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">
              <p14:nvContentPartPr>
                <p14:cNvPr id="7" name="Ink 6">
                  <a:extLst>
                    <a:ext uri="{FF2B5EF4-FFF2-40B4-BE49-F238E27FC236}">
                      <a16:creationId xmlns:a16="http://schemas.microsoft.com/office/drawing/2014/main" id="{471B2C81-EDE1-51D6-1497-9DFF686060D3}"/>
                    </a:ext>
                  </a:extLst>
                </p14:cNvPr>
                <p14:cNvContentPartPr/>
                <p14:nvPr/>
              </p14:nvContentPartPr>
              <p14:xfrm>
                <a:off x="2811890" y="304541"/>
                <a:ext cx="521640" cy="525600"/>
              </p14:xfrm>
            </p:contentPart>
          </mc:Choice>
          <mc:Fallback>
            <p:pic>
              <p:nvPicPr>
                <p:cNvPr id="7" name="Ink 6">
                  <a:extLst>
                    <a:ext uri="{FF2B5EF4-FFF2-40B4-BE49-F238E27FC236}">
                      <a16:creationId xmlns:a16="http://schemas.microsoft.com/office/drawing/2014/main" id="{471B2C81-EDE1-51D6-1497-9DFF686060D3}"/>
                    </a:ext>
                  </a:extLst>
                </p:cNvPr>
                <p:cNvPicPr/>
                <p:nvPr/>
              </p:nvPicPr>
              <p:blipFill>
                <a:blip r:embed="rId13"/>
                <a:stretch>
                  <a:fillRect/>
                </a:stretch>
              </p:blipFill>
              <p:spPr>
                <a:xfrm>
                  <a:off x="2802890" y="295541"/>
                  <a:ext cx="539280" cy="543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">
              <p14:nvContentPartPr>
                <p14:cNvPr id="10" name="Ink 9">
                  <a:extLst>
                    <a:ext uri="{FF2B5EF4-FFF2-40B4-BE49-F238E27FC236}">
                      <a16:creationId xmlns:a16="http://schemas.microsoft.com/office/drawing/2014/main" id="{61F25179-0018-D350-7F83-24F70310121D}"/>
                    </a:ext>
                  </a:extLst>
                </p14:cNvPr>
                <p14:cNvContentPartPr/>
                <p14:nvPr/>
              </p14:nvContentPartPr>
              <p14:xfrm>
                <a:off x="3415610" y="481301"/>
                <a:ext cx="213120" cy="196200"/>
              </p14:xfrm>
            </p:contentPart>
          </mc:Choice>
          <mc:Fallback>
            <p:pic>
              <p:nvPicPr>
                <p:cNvPr id="10" name="Ink 9">
                  <a:extLst>
                    <a:ext uri="{FF2B5EF4-FFF2-40B4-BE49-F238E27FC236}">
                      <a16:creationId xmlns:a16="http://schemas.microsoft.com/office/drawing/2014/main" id="{61F25179-0018-D350-7F83-24F70310121D}"/>
                    </a:ext>
                  </a:extLst>
                </p:cNvPr>
                <p:cNvPicPr/>
                <p:nvPr/>
              </p:nvPicPr>
              <p:blipFill>
                <a:blip r:embed="rId15"/>
                <a:stretch>
                  <a:fillRect/>
                </a:stretch>
              </p:blipFill>
              <p:spPr>
                <a:xfrm>
                  <a:off x="3406610" y="472661"/>
                  <a:ext cx="230760" cy="213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6">
              <p14:nvContentPartPr>
                <p14:cNvPr id="11" name="Ink 10">
                  <a:extLst>
                    <a:ext uri="{FF2B5EF4-FFF2-40B4-BE49-F238E27FC236}">
                      <a16:creationId xmlns:a16="http://schemas.microsoft.com/office/drawing/2014/main" id="{D06C0B03-8D70-2835-3444-E183065F7EF9}"/>
                    </a:ext>
                  </a:extLst>
                </p14:cNvPr>
                <p14:cNvContentPartPr/>
                <p14:nvPr/>
              </p14:nvContentPartPr>
              <p14:xfrm>
                <a:off x="3646370" y="539261"/>
                <a:ext cx="245520" cy="157320"/>
              </p14:xfrm>
            </p:contentPart>
          </mc:Choice>
          <mc:Fallback>
            <p:pic>
              <p:nvPicPr>
                <p:cNvPr id="11" name="Ink 10">
                  <a:extLst>
                    <a:ext uri="{FF2B5EF4-FFF2-40B4-BE49-F238E27FC236}">
                      <a16:creationId xmlns:a16="http://schemas.microsoft.com/office/drawing/2014/main" id="{D06C0B03-8D70-2835-3444-E183065F7EF9}"/>
                    </a:ext>
                  </a:extLst>
                </p:cNvPr>
                <p:cNvPicPr/>
                <p:nvPr/>
              </p:nvPicPr>
              <p:blipFill>
                <a:blip r:embed="rId17"/>
                <a:stretch>
                  <a:fillRect/>
                </a:stretch>
              </p:blipFill>
              <p:spPr>
                <a:xfrm>
                  <a:off x="3637730" y="530621"/>
                  <a:ext cx="263160" cy="17496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18">
            <p14:nvContentPartPr>
              <p14:cNvPr id="12" name="Ink 11">
                <a:extLst>
                  <a:ext uri="{FF2B5EF4-FFF2-40B4-BE49-F238E27FC236}">
                    <a16:creationId xmlns:a16="http://schemas.microsoft.com/office/drawing/2014/main" id="{2576C7A7-0E7E-D785-58D8-C266145AB66D}"/>
                  </a:ext>
                </a:extLst>
              </p14:cNvPr>
              <p14:cNvContentPartPr/>
              <p14:nvPr/>
            </p14:nvContentPartPr>
            <p14:xfrm>
              <a:off x="5004290" y="521981"/>
              <a:ext cx="729000" cy="182160"/>
            </p14:xfrm>
          </p:contentPart>
        </mc:Choice>
        <mc:Fallback>
          <p:pic>
            <p:nvPicPr>
              <p:cNvPr id="12" name="Ink 11">
                <a:extLst>
                  <a:ext uri="{FF2B5EF4-FFF2-40B4-BE49-F238E27FC236}">
                    <a16:creationId xmlns:a16="http://schemas.microsoft.com/office/drawing/2014/main" id="{2576C7A7-0E7E-D785-58D8-C266145AB66D}"/>
                  </a:ext>
                </a:extLst>
              </p:cNvPr>
              <p:cNvPicPr/>
              <p:nvPr/>
            </p:nvPicPr>
            <p:blipFill>
              <a:blip r:embed="rId19"/>
              <a:stretch>
                <a:fillRect/>
              </a:stretch>
            </p:blipFill>
            <p:spPr>
              <a:xfrm>
                <a:off x="4995650" y="512981"/>
                <a:ext cx="746640" cy="199800"/>
              </a:xfrm>
              <a:prstGeom prst="rect">
                <a:avLst/>
              </a:prstGeom>
            </p:spPr>
          </p:pic>
        </mc:Fallback>
      </mc:AlternateContent>
      <p:grpSp>
        <p:nvGrpSpPr>
          <p:cNvPr id="16" name="Group 15">
            <a:extLst>
              <a:ext uri="{FF2B5EF4-FFF2-40B4-BE49-F238E27FC236}">
                <a16:creationId xmlns:a16="http://schemas.microsoft.com/office/drawing/2014/main" id="{AB0F1993-6C80-1994-E469-CA053FCDCE3D}"/>
              </a:ext>
            </a:extLst>
          </p:cNvPr>
          <p:cNvGrpSpPr/>
          <p:nvPr/>
        </p:nvGrpSpPr>
        <p:grpSpPr>
          <a:xfrm>
            <a:off x="7295330" y="402821"/>
            <a:ext cx="776880" cy="335160"/>
            <a:chOff x="7295330" y="402821"/>
            <a:chExt cx="776880" cy="3351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20">
              <p14:nvContentPartPr>
                <p14:cNvPr id="13" name="Ink 12">
                  <a:extLst>
                    <a:ext uri="{FF2B5EF4-FFF2-40B4-BE49-F238E27FC236}">
                      <a16:creationId xmlns:a16="http://schemas.microsoft.com/office/drawing/2014/main" id="{930CC245-55E1-B02E-B110-EB477C153DD6}"/>
                    </a:ext>
                  </a:extLst>
                </p14:cNvPr>
                <p14:cNvContentPartPr/>
                <p14:nvPr/>
              </p14:nvContentPartPr>
              <p14:xfrm>
                <a:off x="7295330" y="516581"/>
                <a:ext cx="260640" cy="149400"/>
              </p14:xfrm>
            </p:contentPart>
          </mc:Choice>
          <mc:Fallback>
            <p:pic>
              <p:nvPicPr>
                <p:cNvPr id="13" name="Ink 12">
                  <a:extLst>
                    <a:ext uri="{FF2B5EF4-FFF2-40B4-BE49-F238E27FC236}">
                      <a16:creationId xmlns:a16="http://schemas.microsoft.com/office/drawing/2014/main" id="{930CC245-55E1-B02E-B110-EB477C153DD6}"/>
                    </a:ext>
                  </a:extLst>
                </p:cNvPr>
                <p:cNvPicPr/>
                <p:nvPr/>
              </p:nvPicPr>
              <p:blipFill>
                <a:blip r:embed="rId21"/>
                <a:stretch>
                  <a:fillRect/>
                </a:stretch>
              </p:blipFill>
              <p:spPr>
                <a:xfrm>
                  <a:off x="7286690" y="507581"/>
                  <a:ext cx="278280" cy="167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2">
              <p14:nvContentPartPr>
                <p14:cNvPr id="14" name="Ink 13">
                  <a:extLst>
                    <a:ext uri="{FF2B5EF4-FFF2-40B4-BE49-F238E27FC236}">
                      <a16:creationId xmlns:a16="http://schemas.microsoft.com/office/drawing/2014/main" id="{688CD1D5-1412-3F10-3B8F-6DF9995245FA}"/>
                    </a:ext>
                  </a:extLst>
                </p14:cNvPr>
                <p14:cNvContentPartPr/>
                <p14:nvPr/>
              </p14:nvContentPartPr>
              <p14:xfrm>
                <a:off x="7786010" y="402821"/>
                <a:ext cx="90000" cy="335160"/>
              </p14:xfrm>
            </p:contentPart>
          </mc:Choice>
          <mc:Fallback>
            <p:pic>
              <p:nvPicPr>
                <p:cNvPr id="14" name="Ink 13">
                  <a:extLst>
                    <a:ext uri="{FF2B5EF4-FFF2-40B4-BE49-F238E27FC236}">
                      <a16:creationId xmlns:a16="http://schemas.microsoft.com/office/drawing/2014/main" id="{688CD1D5-1412-3F10-3B8F-6DF9995245FA}"/>
                    </a:ext>
                  </a:extLst>
                </p:cNvPr>
                <p:cNvPicPr/>
                <p:nvPr/>
              </p:nvPicPr>
              <p:blipFill>
                <a:blip r:embed="rId23"/>
                <a:stretch>
                  <a:fillRect/>
                </a:stretch>
              </p:blipFill>
              <p:spPr>
                <a:xfrm>
                  <a:off x="7777370" y="394181"/>
                  <a:ext cx="107640" cy="352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4">
              <p14:nvContentPartPr>
                <p14:cNvPr id="15" name="Ink 14">
                  <a:extLst>
                    <a:ext uri="{FF2B5EF4-FFF2-40B4-BE49-F238E27FC236}">
                      <a16:creationId xmlns:a16="http://schemas.microsoft.com/office/drawing/2014/main" id="{FB107B9E-9C8A-9DD0-7D68-CB2183E6FFFB}"/>
                    </a:ext>
                  </a:extLst>
                </p14:cNvPr>
                <p14:cNvContentPartPr/>
                <p14:nvPr/>
              </p14:nvContentPartPr>
              <p14:xfrm>
                <a:off x="7962410" y="501461"/>
                <a:ext cx="109800" cy="200160"/>
              </p14:xfrm>
            </p:contentPart>
          </mc:Choice>
          <mc:Fallback>
            <p:pic>
              <p:nvPicPr>
                <p:cNvPr id="15" name="Ink 14">
                  <a:extLst>
                    <a:ext uri="{FF2B5EF4-FFF2-40B4-BE49-F238E27FC236}">
                      <a16:creationId xmlns:a16="http://schemas.microsoft.com/office/drawing/2014/main" id="{FB107B9E-9C8A-9DD0-7D68-CB2183E6FFFB}"/>
                    </a:ext>
                  </a:extLst>
                </p:cNvPr>
                <p:cNvPicPr/>
                <p:nvPr/>
              </p:nvPicPr>
              <p:blipFill>
                <a:blip r:embed="rId25"/>
                <a:stretch>
                  <a:fillRect/>
                </a:stretch>
              </p:blipFill>
              <p:spPr>
                <a:xfrm>
                  <a:off x="7953770" y="492461"/>
                  <a:ext cx="127440" cy="2178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41" name="Group 40">
            <a:extLst>
              <a:ext uri="{FF2B5EF4-FFF2-40B4-BE49-F238E27FC236}">
                <a16:creationId xmlns:a16="http://schemas.microsoft.com/office/drawing/2014/main" id="{B3EAAEC9-295A-11CE-09BB-CFE4E83672E6}"/>
              </a:ext>
            </a:extLst>
          </p:cNvPr>
          <p:cNvGrpSpPr/>
          <p:nvPr/>
        </p:nvGrpSpPr>
        <p:grpSpPr>
          <a:xfrm>
            <a:off x="2477450" y="2644541"/>
            <a:ext cx="518400" cy="302760"/>
            <a:chOff x="2477450" y="2644541"/>
            <a:chExt cx="518400" cy="3027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26">
              <p14:nvContentPartPr>
                <p14:cNvPr id="25" name="Ink 24">
                  <a:extLst>
                    <a:ext uri="{FF2B5EF4-FFF2-40B4-BE49-F238E27FC236}">
                      <a16:creationId xmlns:a16="http://schemas.microsoft.com/office/drawing/2014/main" id="{8906030A-4278-E400-E312-9E7D9E036FE8}"/>
                    </a:ext>
                  </a:extLst>
                </p14:cNvPr>
                <p14:cNvContentPartPr/>
                <p14:nvPr/>
              </p14:nvContentPartPr>
              <p14:xfrm>
                <a:off x="2477450" y="2644541"/>
                <a:ext cx="177120" cy="255240"/>
              </p14:xfrm>
            </p:contentPart>
          </mc:Choice>
          <mc:Fallback>
            <p:pic>
              <p:nvPicPr>
                <p:cNvPr id="25" name="Ink 24">
                  <a:extLst>
                    <a:ext uri="{FF2B5EF4-FFF2-40B4-BE49-F238E27FC236}">
                      <a16:creationId xmlns:a16="http://schemas.microsoft.com/office/drawing/2014/main" id="{8906030A-4278-E400-E312-9E7D9E036FE8}"/>
                    </a:ext>
                  </a:extLst>
                </p:cNvPr>
                <p:cNvPicPr/>
                <p:nvPr/>
              </p:nvPicPr>
              <p:blipFill>
                <a:blip r:embed="rId27"/>
                <a:stretch>
                  <a:fillRect/>
                </a:stretch>
              </p:blipFill>
              <p:spPr>
                <a:xfrm>
                  <a:off x="2468450" y="2635901"/>
                  <a:ext cx="194760" cy="272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8">
              <p14:nvContentPartPr>
                <p14:cNvPr id="26" name="Ink 25">
                  <a:extLst>
                    <a:ext uri="{FF2B5EF4-FFF2-40B4-BE49-F238E27FC236}">
                      <a16:creationId xmlns:a16="http://schemas.microsoft.com/office/drawing/2014/main" id="{BFF41E1C-FC74-FC64-0FB4-6CB016C6BB22}"/>
                    </a:ext>
                  </a:extLst>
                </p14:cNvPr>
                <p14:cNvContentPartPr/>
                <p14:nvPr/>
              </p14:nvContentPartPr>
              <p14:xfrm>
                <a:off x="2732330" y="2773781"/>
                <a:ext cx="263520" cy="173520"/>
              </p14:xfrm>
            </p:contentPart>
          </mc:Choice>
          <mc:Fallback>
            <p:pic>
              <p:nvPicPr>
                <p:cNvPr id="26" name="Ink 25">
                  <a:extLst>
                    <a:ext uri="{FF2B5EF4-FFF2-40B4-BE49-F238E27FC236}">
                      <a16:creationId xmlns:a16="http://schemas.microsoft.com/office/drawing/2014/main" id="{BFF41E1C-FC74-FC64-0FB4-6CB016C6BB22}"/>
                    </a:ext>
                  </a:extLst>
                </p:cNvPr>
                <p:cNvPicPr/>
                <p:nvPr/>
              </p:nvPicPr>
              <p:blipFill>
                <a:blip r:embed="rId29"/>
                <a:stretch>
                  <a:fillRect/>
                </a:stretch>
              </p:blipFill>
              <p:spPr>
                <a:xfrm>
                  <a:off x="2723330" y="2765141"/>
                  <a:ext cx="281160" cy="1911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40" name="Group 39">
            <a:extLst>
              <a:ext uri="{FF2B5EF4-FFF2-40B4-BE49-F238E27FC236}">
                <a16:creationId xmlns:a16="http://schemas.microsoft.com/office/drawing/2014/main" id="{0323E44B-164F-8F5D-0AE7-C502951E9328}"/>
              </a:ext>
            </a:extLst>
          </p:cNvPr>
          <p:cNvGrpSpPr/>
          <p:nvPr/>
        </p:nvGrpSpPr>
        <p:grpSpPr>
          <a:xfrm>
            <a:off x="865010" y="1937141"/>
            <a:ext cx="838800" cy="1081800"/>
            <a:chOff x="865010" y="1937141"/>
            <a:chExt cx="838800" cy="10818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30">
              <p14:nvContentPartPr>
                <p14:cNvPr id="18" name="Ink 17">
                  <a:extLst>
                    <a:ext uri="{FF2B5EF4-FFF2-40B4-BE49-F238E27FC236}">
                      <a16:creationId xmlns:a16="http://schemas.microsoft.com/office/drawing/2014/main" id="{C5FFCD53-35BF-2E13-635C-9F68EB23EFA5}"/>
                    </a:ext>
                  </a:extLst>
                </p14:cNvPr>
                <p14:cNvContentPartPr/>
                <p14:nvPr/>
              </p14:nvContentPartPr>
              <p14:xfrm>
                <a:off x="865010" y="1937141"/>
                <a:ext cx="228240" cy="553320"/>
              </p14:xfrm>
            </p:contentPart>
          </mc:Choice>
          <mc:Fallback>
            <p:pic>
              <p:nvPicPr>
                <p:cNvPr id="18" name="Ink 17">
                  <a:extLst>
                    <a:ext uri="{FF2B5EF4-FFF2-40B4-BE49-F238E27FC236}">
                      <a16:creationId xmlns:a16="http://schemas.microsoft.com/office/drawing/2014/main" id="{C5FFCD53-35BF-2E13-635C-9F68EB23EFA5}"/>
                    </a:ext>
                  </a:extLst>
                </p:cNvPr>
                <p:cNvPicPr/>
                <p:nvPr/>
              </p:nvPicPr>
              <p:blipFill>
                <a:blip r:embed="rId31"/>
                <a:stretch>
                  <a:fillRect/>
                </a:stretch>
              </p:blipFill>
              <p:spPr>
                <a:xfrm>
                  <a:off x="856370" y="1928141"/>
                  <a:ext cx="245880" cy="570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2">
              <p14:nvContentPartPr>
                <p14:cNvPr id="19" name="Ink 18">
                  <a:extLst>
                    <a:ext uri="{FF2B5EF4-FFF2-40B4-BE49-F238E27FC236}">
                      <a16:creationId xmlns:a16="http://schemas.microsoft.com/office/drawing/2014/main" id="{78EB060C-6F31-E105-1EE8-1389AB022919}"/>
                    </a:ext>
                  </a:extLst>
                </p14:cNvPr>
                <p14:cNvContentPartPr/>
                <p14:nvPr/>
              </p14:nvContentPartPr>
              <p14:xfrm>
                <a:off x="1002530" y="2054861"/>
                <a:ext cx="403560" cy="392040"/>
              </p14:xfrm>
            </p:contentPart>
          </mc:Choice>
          <mc:Fallback>
            <p:pic>
              <p:nvPicPr>
                <p:cNvPr id="19" name="Ink 18">
                  <a:extLst>
                    <a:ext uri="{FF2B5EF4-FFF2-40B4-BE49-F238E27FC236}">
                      <a16:creationId xmlns:a16="http://schemas.microsoft.com/office/drawing/2014/main" id="{78EB060C-6F31-E105-1EE8-1389AB022919}"/>
                    </a:ext>
                  </a:extLst>
                </p:cNvPr>
                <p:cNvPicPr/>
                <p:nvPr/>
              </p:nvPicPr>
              <p:blipFill>
                <a:blip r:embed="rId33"/>
                <a:stretch>
                  <a:fillRect/>
                </a:stretch>
              </p:blipFill>
              <p:spPr>
                <a:xfrm>
                  <a:off x="993890" y="2045861"/>
                  <a:ext cx="421200" cy="409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4">
              <p14:nvContentPartPr>
                <p14:cNvPr id="27" name="Ink 26">
                  <a:extLst>
                    <a:ext uri="{FF2B5EF4-FFF2-40B4-BE49-F238E27FC236}">
                      <a16:creationId xmlns:a16="http://schemas.microsoft.com/office/drawing/2014/main" id="{7BDE74F6-D348-FF81-2F9B-6C60DD960728}"/>
                    </a:ext>
                  </a:extLst>
                </p14:cNvPr>
                <p14:cNvContentPartPr/>
                <p14:nvPr/>
              </p14:nvContentPartPr>
              <p14:xfrm>
                <a:off x="901370" y="2495861"/>
                <a:ext cx="802440" cy="99720"/>
              </p14:xfrm>
            </p:contentPart>
          </mc:Choice>
          <mc:Fallback>
            <p:pic>
              <p:nvPicPr>
                <p:cNvPr id="27" name="Ink 26">
                  <a:extLst>
                    <a:ext uri="{FF2B5EF4-FFF2-40B4-BE49-F238E27FC236}">
                      <a16:creationId xmlns:a16="http://schemas.microsoft.com/office/drawing/2014/main" id="{7BDE74F6-D348-FF81-2F9B-6C60DD960728}"/>
                    </a:ext>
                  </a:extLst>
                </p:cNvPr>
                <p:cNvPicPr/>
                <p:nvPr/>
              </p:nvPicPr>
              <p:blipFill>
                <a:blip r:embed="rId35"/>
                <a:stretch>
                  <a:fillRect/>
                </a:stretch>
              </p:blipFill>
              <p:spPr>
                <a:xfrm>
                  <a:off x="892370" y="2487221"/>
                  <a:ext cx="820080" cy="117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6">
              <p14:nvContentPartPr>
                <p14:cNvPr id="28" name="Ink 27">
                  <a:extLst>
                    <a:ext uri="{FF2B5EF4-FFF2-40B4-BE49-F238E27FC236}">
                      <a16:creationId xmlns:a16="http://schemas.microsoft.com/office/drawing/2014/main" id="{E6880F99-7EB5-D11B-B682-6DBE247CA47B}"/>
                    </a:ext>
                  </a:extLst>
                </p14:cNvPr>
                <p14:cNvContentPartPr/>
                <p14:nvPr/>
              </p14:nvContentPartPr>
              <p14:xfrm>
                <a:off x="1356410" y="2713301"/>
                <a:ext cx="40680" cy="305640"/>
              </p14:xfrm>
            </p:contentPart>
          </mc:Choice>
          <mc:Fallback>
            <p:pic>
              <p:nvPicPr>
                <p:cNvPr id="28" name="Ink 27">
                  <a:extLst>
                    <a:ext uri="{FF2B5EF4-FFF2-40B4-BE49-F238E27FC236}">
                      <a16:creationId xmlns:a16="http://schemas.microsoft.com/office/drawing/2014/main" id="{E6880F99-7EB5-D11B-B682-6DBE247CA47B}"/>
                    </a:ext>
                  </a:extLst>
                </p:cNvPr>
                <p:cNvPicPr/>
                <p:nvPr/>
              </p:nvPicPr>
              <p:blipFill>
                <a:blip r:embed="rId37"/>
                <a:stretch>
                  <a:fillRect/>
                </a:stretch>
              </p:blipFill>
              <p:spPr>
                <a:xfrm>
                  <a:off x="1347770" y="2704661"/>
                  <a:ext cx="58320" cy="3232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58" name="Group 57">
            <a:extLst>
              <a:ext uri="{FF2B5EF4-FFF2-40B4-BE49-F238E27FC236}">
                <a16:creationId xmlns:a16="http://schemas.microsoft.com/office/drawing/2014/main" id="{D01A6D01-68D9-51A2-11B0-F0B66912E0FB}"/>
              </a:ext>
            </a:extLst>
          </p:cNvPr>
          <p:cNvGrpSpPr/>
          <p:nvPr/>
        </p:nvGrpSpPr>
        <p:grpSpPr>
          <a:xfrm>
            <a:off x="10735490" y="560861"/>
            <a:ext cx="1450440" cy="1628640"/>
            <a:chOff x="10735490" y="560861"/>
            <a:chExt cx="1450440" cy="16286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38">
              <p14:nvContentPartPr>
                <p14:cNvPr id="44" name="Ink 43">
                  <a:extLst>
                    <a:ext uri="{FF2B5EF4-FFF2-40B4-BE49-F238E27FC236}">
                      <a16:creationId xmlns:a16="http://schemas.microsoft.com/office/drawing/2014/main" id="{AA211573-AE3F-22FD-A5E5-A7BD724ED069}"/>
                    </a:ext>
                  </a:extLst>
                </p14:cNvPr>
                <p14:cNvContentPartPr/>
                <p14:nvPr/>
              </p14:nvContentPartPr>
              <p14:xfrm>
                <a:off x="11208170" y="1536101"/>
                <a:ext cx="816840" cy="514440"/>
              </p14:xfrm>
            </p:contentPart>
          </mc:Choice>
          <mc:Fallback>
            <p:pic>
              <p:nvPicPr>
                <p:cNvPr id="44" name="Ink 43">
                  <a:extLst>
                    <a:ext uri="{FF2B5EF4-FFF2-40B4-BE49-F238E27FC236}">
                      <a16:creationId xmlns:a16="http://schemas.microsoft.com/office/drawing/2014/main" id="{AA211573-AE3F-22FD-A5E5-A7BD724ED069}"/>
                    </a:ext>
                  </a:extLst>
                </p:cNvPr>
                <p:cNvPicPr/>
                <p:nvPr/>
              </p:nvPicPr>
              <p:blipFill>
                <a:blip r:embed="rId39"/>
                <a:stretch>
                  <a:fillRect/>
                </a:stretch>
              </p:blipFill>
              <p:spPr>
                <a:xfrm>
                  <a:off x="11199170" y="1527101"/>
                  <a:ext cx="834480" cy="532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0">
              <p14:nvContentPartPr>
                <p14:cNvPr id="45" name="Ink 44">
                  <a:extLst>
                    <a:ext uri="{FF2B5EF4-FFF2-40B4-BE49-F238E27FC236}">
                      <a16:creationId xmlns:a16="http://schemas.microsoft.com/office/drawing/2014/main" id="{8E33F2A8-1278-3464-11B1-4E7675C23218}"/>
                    </a:ext>
                  </a:extLst>
                </p14:cNvPr>
                <p14:cNvContentPartPr/>
                <p14:nvPr/>
              </p14:nvContentPartPr>
              <p14:xfrm>
                <a:off x="11828090" y="1258541"/>
                <a:ext cx="14400" cy="235080"/>
              </p14:xfrm>
            </p:contentPart>
          </mc:Choice>
          <mc:Fallback>
            <p:pic>
              <p:nvPicPr>
                <p:cNvPr id="45" name="Ink 44">
                  <a:extLst>
                    <a:ext uri="{FF2B5EF4-FFF2-40B4-BE49-F238E27FC236}">
                      <a16:creationId xmlns:a16="http://schemas.microsoft.com/office/drawing/2014/main" id="{8E33F2A8-1278-3464-11B1-4E7675C23218}"/>
                    </a:ext>
                  </a:extLst>
                </p:cNvPr>
                <p:cNvPicPr/>
                <p:nvPr/>
              </p:nvPicPr>
              <p:blipFill>
                <a:blip r:embed="rId41"/>
                <a:stretch>
                  <a:fillRect/>
                </a:stretch>
              </p:blipFill>
              <p:spPr>
                <a:xfrm>
                  <a:off x="11819450" y="1249901"/>
                  <a:ext cx="32040" cy="252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2">
              <p14:nvContentPartPr>
                <p14:cNvPr id="46" name="Ink 45">
                  <a:extLst>
                    <a:ext uri="{FF2B5EF4-FFF2-40B4-BE49-F238E27FC236}">
                      <a16:creationId xmlns:a16="http://schemas.microsoft.com/office/drawing/2014/main" id="{B24779A0-457F-7423-3938-0F062690B5EA}"/>
                    </a:ext>
                  </a:extLst>
                </p14:cNvPr>
                <p14:cNvContentPartPr/>
                <p14:nvPr/>
              </p14:nvContentPartPr>
              <p14:xfrm>
                <a:off x="11877410" y="1374821"/>
                <a:ext cx="114840" cy="100440"/>
              </p14:xfrm>
            </p:contentPart>
          </mc:Choice>
          <mc:Fallback>
            <p:pic>
              <p:nvPicPr>
                <p:cNvPr id="46" name="Ink 45">
                  <a:extLst>
                    <a:ext uri="{FF2B5EF4-FFF2-40B4-BE49-F238E27FC236}">
                      <a16:creationId xmlns:a16="http://schemas.microsoft.com/office/drawing/2014/main" id="{B24779A0-457F-7423-3938-0F062690B5EA}"/>
                    </a:ext>
                  </a:extLst>
                </p:cNvPr>
                <p:cNvPicPr/>
                <p:nvPr/>
              </p:nvPicPr>
              <p:blipFill>
                <a:blip r:embed="rId43"/>
                <a:stretch>
                  <a:fillRect/>
                </a:stretch>
              </p:blipFill>
              <p:spPr>
                <a:xfrm>
                  <a:off x="11868410" y="1366181"/>
                  <a:ext cx="132480" cy="118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4">
              <p14:nvContentPartPr>
                <p14:cNvPr id="47" name="Ink 46">
                  <a:extLst>
                    <a:ext uri="{FF2B5EF4-FFF2-40B4-BE49-F238E27FC236}">
                      <a16:creationId xmlns:a16="http://schemas.microsoft.com/office/drawing/2014/main" id="{71B96181-A5E9-9D87-9D85-A5DEC3E7E3CC}"/>
                    </a:ext>
                  </a:extLst>
                </p14:cNvPr>
                <p14:cNvContentPartPr/>
                <p14:nvPr/>
              </p14:nvContentPartPr>
              <p14:xfrm>
                <a:off x="11985410" y="1380221"/>
                <a:ext cx="200520" cy="84240"/>
              </p14:xfrm>
            </p:contentPart>
          </mc:Choice>
          <mc:Fallback>
            <p:pic>
              <p:nvPicPr>
                <p:cNvPr id="47" name="Ink 46">
                  <a:extLst>
                    <a:ext uri="{FF2B5EF4-FFF2-40B4-BE49-F238E27FC236}">
                      <a16:creationId xmlns:a16="http://schemas.microsoft.com/office/drawing/2014/main" id="{71B96181-A5E9-9D87-9D85-A5DEC3E7E3CC}"/>
                    </a:ext>
                  </a:extLst>
                </p:cNvPr>
                <p:cNvPicPr/>
                <p:nvPr/>
              </p:nvPicPr>
              <p:blipFill>
                <a:blip r:embed="rId45"/>
                <a:stretch>
                  <a:fillRect/>
                </a:stretch>
              </p:blipFill>
              <p:spPr>
                <a:xfrm>
                  <a:off x="11976770" y="1371221"/>
                  <a:ext cx="218160" cy="101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6">
              <p14:nvContentPartPr>
                <p14:cNvPr id="48" name="Ink 47">
                  <a:extLst>
                    <a:ext uri="{FF2B5EF4-FFF2-40B4-BE49-F238E27FC236}">
                      <a16:creationId xmlns:a16="http://schemas.microsoft.com/office/drawing/2014/main" id="{5A839DAE-44A9-56C8-85F4-765C82E69188}"/>
                    </a:ext>
                  </a:extLst>
                </p14:cNvPr>
                <p14:cNvContentPartPr/>
                <p14:nvPr/>
              </p14:nvContentPartPr>
              <p14:xfrm>
                <a:off x="11837810" y="1356101"/>
                <a:ext cx="116280" cy="69480"/>
              </p14:xfrm>
            </p:contentPart>
          </mc:Choice>
          <mc:Fallback>
            <p:pic>
              <p:nvPicPr>
                <p:cNvPr id="48" name="Ink 47">
                  <a:extLst>
                    <a:ext uri="{FF2B5EF4-FFF2-40B4-BE49-F238E27FC236}">
                      <a16:creationId xmlns:a16="http://schemas.microsoft.com/office/drawing/2014/main" id="{5A839DAE-44A9-56C8-85F4-765C82E69188}"/>
                    </a:ext>
                  </a:extLst>
                </p:cNvPr>
                <p:cNvPicPr/>
                <p:nvPr/>
              </p:nvPicPr>
              <p:blipFill>
                <a:blip r:embed="rId47"/>
                <a:stretch>
                  <a:fillRect/>
                </a:stretch>
              </p:blipFill>
              <p:spPr>
                <a:xfrm>
                  <a:off x="11829170" y="1347461"/>
                  <a:ext cx="133920" cy="87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8">
              <p14:nvContentPartPr>
                <p14:cNvPr id="49" name="Ink 48">
                  <a:extLst>
                    <a:ext uri="{FF2B5EF4-FFF2-40B4-BE49-F238E27FC236}">
                      <a16:creationId xmlns:a16="http://schemas.microsoft.com/office/drawing/2014/main" id="{DF7FDB8E-EEED-C5FF-81F5-227DD372B2E1}"/>
                    </a:ext>
                  </a:extLst>
                </p14:cNvPr>
                <p14:cNvContentPartPr/>
                <p14:nvPr/>
              </p14:nvContentPartPr>
              <p14:xfrm>
                <a:off x="11690570" y="2021381"/>
                <a:ext cx="164520" cy="168120"/>
              </p14:xfrm>
            </p:contentPart>
          </mc:Choice>
          <mc:Fallback>
            <p:pic>
              <p:nvPicPr>
                <p:cNvPr id="49" name="Ink 48">
                  <a:extLst>
                    <a:ext uri="{FF2B5EF4-FFF2-40B4-BE49-F238E27FC236}">
                      <a16:creationId xmlns:a16="http://schemas.microsoft.com/office/drawing/2014/main" id="{DF7FDB8E-EEED-C5FF-81F5-227DD372B2E1}"/>
                    </a:ext>
                  </a:extLst>
                </p:cNvPr>
                <p:cNvPicPr/>
                <p:nvPr/>
              </p:nvPicPr>
              <p:blipFill>
                <a:blip r:embed="rId49"/>
                <a:stretch>
                  <a:fillRect/>
                </a:stretch>
              </p:blipFill>
              <p:spPr>
                <a:xfrm>
                  <a:off x="11681930" y="2012381"/>
                  <a:ext cx="182160" cy="185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0">
              <p14:nvContentPartPr>
                <p14:cNvPr id="50" name="Ink 49">
                  <a:extLst>
                    <a:ext uri="{FF2B5EF4-FFF2-40B4-BE49-F238E27FC236}">
                      <a16:creationId xmlns:a16="http://schemas.microsoft.com/office/drawing/2014/main" id="{9134FDCB-7153-F388-C41F-A81C626D0493}"/>
                    </a:ext>
                  </a:extLst>
                </p14:cNvPr>
                <p14:cNvContentPartPr/>
                <p14:nvPr/>
              </p14:nvContentPartPr>
              <p14:xfrm>
                <a:off x="11058410" y="1032461"/>
                <a:ext cx="642240" cy="749520"/>
              </p14:xfrm>
            </p:contentPart>
          </mc:Choice>
          <mc:Fallback>
            <p:pic>
              <p:nvPicPr>
                <p:cNvPr id="50" name="Ink 49">
                  <a:extLst>
                    <a:ext uri="{FF2B5EF4-FFF2-40B4-BE49-F238E27FC236}">
                      <a16:creationId xmlns:a16="http://schemas.microsoft.com/office/drawing/2014/main" id="{9134FDCB-7153-F388-C41F-A81C626D0493}"/>
                    </a:ext>
                  </a:extLst>
                </p:cNvPr>
                <p:cNvPicPr/>
                <p:nvPr/>
              </p:nvPicPr>
              <p:blipFill>
                <a:blip r:embed="rId51"/>
                <a:stretch>
                  <a:fillRect/>
                </a:stretch>
              </p:blipFill>
              <p:spPr>
                <a:xfrm>
                  <a:off x="11049770" y="1023461"/>
                  <a:ext cx="659880" cy="767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2">
              <p14:nvContentPartPr>
                <p14:cNvPr id="52" name="Ink 51">
                  <a:extLst>
                    <a:ext uri="{FF2B5EF4-FFF2-40B4-BE49-F238E27FC236}">
                      <a16:creationId xmlns:a16="http://schemas.microsoft.com/office/drawing/2014/main" id="{7D2C20B6-B33D-9371-82BC-1B409D5C66A0}"/>
                    </a:ext>
                  </a:extLst>
                </p14:cNvPr>
                <p14:cNvContentPartPr/>
                <p14:nvPr/>
              </p14:nvContentPartPr>
              <p14:xfrm>
                <a:off x="10735490" y="1032461"/>
                <a:ext cx="217800" cy="276840"/>
              </p14:xfrm>
            </p:contentPart>
          </mc:Choice>
          <mc:Fallback>
            <p:pic>
              <p:nvPicPr>
                <p:cNvPr id="52" name="Ink 51">
                  <a:extLst>
                    <a:ext uri="{FF2B5EF4-FFF2-40B4-BE49-F238E27FC236}">
                      <a16:creationId xmlns:a16="http://schemas.microsoft.com/office/drawing/2014/main" id="{7D2C20B6-B33D-9371-82BC-1B409D5C66A0}"/>
                    </a:ext>
                  </a:extLst>
                </p:cNvPr>
                <p:cNvPicPr/>
                <p:nvPr/>
              </p:nvPicPr>
              <p:blipFill>
                <a:blip r:embed="rId53"/>
                <a:stretch>
                  <a:fillRect/>
                </a:stretch>
              </p:blipFill>
              <p:spPr>
                <a:xfrm>
                  <a:off x="10726850" y="1023461"/>
                  <a:ext cx="235440" cy="294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4">
              <p14:nvContentPartPr>
                <p14:cNvPr id="53" name="Ink 52">
                  <a:extLst>
                    <a:ext uri="{FF2B5EF4-FFF2-40B4-BE49-F238E27FC236}">
                      <a16:creationId xmlns:a16="http://schemas.microsoft.com/office/drawing/2014/main" id="{A4C92A3A-C73C-E30F-4665-9526BB46EB3A}"/>
                    </a:ext>
                  </a:extLst>
                </p14:cNvPr>
                <p14:cNvContentPartPr/>
                <p14:nvPr/>
              </p14:nvContentPartPr>
              <p14:xfrm>
                <a:off x="10785890" y="1042181"/>
                <a:ext cx="356040" cy="242640"/>
              </p14:xfrm>
            </p:contentPart>
          </mc:Choice>
          <mc:Fallback>
            <p:pic>
              <p:nvPicPr>
                <p:cNvPr id="53" name="Ink 52">
                  <a:extLst>
                    <a:ext uri="{FF2B5EF4-FFF2-40B4-BE49-F238E27FC236}">
                      <a16:creationId xmlns:a16="http://schemas.microsoft.com/office/drawing/2014/main" id="{A4C92A3A-C73C-E30F-4665-9526BB46EB3A}"/>
                    </a:ext>
                  </a:extLst>
                </p:cNvPr>
                <p:cNvPicPr/>
                <p:nvPr/>
              </p:nvPicPr>
              <p:blipFill>
                <a:blip r:embed="rId55"/>
                <a:stretch>
                  <a:fillRect/>
                </a:stretch>
              </p:blipFill>
              <p:spPr>
                <a:xfrm>
                  <a:off x="10776890" y="1033181"/>
                  <a:ext cx="373680" cy="260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6">
              <p14:nvContentPartPr>
                <p14:cNvPr id="54" name="Ink 53">
                  <a:extLst>
                    <a:ext uri="{FF2B5EF4-FFF2-40B4-BE49-F238E27FC236}">
                      <a16:creationId xmlns:a16="http://schemas.microsoft.com/office/drawing/2014/main" id="{39983927-8578-9A00-0B0D-4EAF4B86CC5D}"/>
                    </a:ext>
                  </a:extLst>
                </p14:cNvPr>
                <p14:cNvContentPartPr/>
                <p14:nvPr/>
              </p14:nvContentPartPr>
              <p14:xfrm>
                <a:off x="11188370" y="1022741"/>
                <a:ext cx="80640" cy="126360"/>
              </p14:xfrm>
            </p:contentPart>
          </mc:Choice>
          <mc:Fallback>
            <p:pic>
              <p:nvPicPr>
                <p:cNvPr id="54" name="Ink 53">
                  <a:extLst>
                    <a:ext uri="{FF2B5EF4-FFF2-40B4-BE49-F238E27FC236}">
                      <a16:creationId xmlns:a16="http://schemas.microsoft.com/office/drawing/2014/main" id="{39983927-8578-9A00-0B0D-4EAF4B86CC5D}"/>
                    </a:ext>
                  </a:extLst>
                </p:cNvPr>
                <p:cNvPicPr/>
                <p:nvPr/>
              </p:nvPicPr>
              <p:blipFill>
                <a:blip r:embed="rId57"/>
                <a:stretch>
                  <a:fillRect/>
                </a:stretch>
              </p:blipFill>
              <p:spPr>
                <a:xfrm>
                  <a:off x="11179730" y="1013741"/>
                  <a:ext cx="98280" cy="144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8">
              <p14:nvContentPartPr>
                <p14:cNvPr id="55" name="Ink 54">
                  <a:extLst>
                    <a:ext uri="{FF2B5EF4-FFF2-40B4-BE49-F238E27FC236}">
                      <a16:creationId xmlns:a16="http://schemas.microsoft.com/office/drawing/2014/main" id="{CB1785BF-4CBB-9B64-4780-840868FB1BEA}"/>
                    </a:ext>
                  </a:extLst>
                </p14:cNvPr>
                <p14:cNvContentPartPr/>
                <p14:nvPr/>
              </p14:nvContentPartPr>
              <p14:xfrm>
                <a:off x="11169290" y="737261"/>
                <a:ext cx="164880" cy="180720"/>
              </p14:xfrm>
            </p:contentPart>
          </mc:Choice>
          <mc:Fallback>
            <p:pic>
              <p:nvPicPr>
                <p:cNvPr id="55" name="Ink 54">
                  <a:extLst>
                    <a:ext uri="{FF2B5EF4-FFF2-40B4-BE49-F238E27FC236}">
                      <a16:creationId xmlns:a16="http://schemas.microsoft.com/office/drawing/2014/main" id="{CB1785BF-4CBB-9B64-4780-840868FB1BEA}"/>
                    </a:ext>
                  </a:extLst>
                </p:cNvPr>
                <p:cNvPicPr/>
                <p:nvPr/>
              </p:nvPicPr>
              <p:blipFill>
                <a:blip r:embed="rId59"/>
                <a:stretch>
                  <a:fillRect/>
                </a:stretch>
              </p:blipFill>
              <p:spPr>
                <a:xfrm>
                  <a:off x="11160650" y="728621"/>
                  <a:ext cx="182520" cy="198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0">
              <p14:nvContentPartPr>
                <p14:cNvPr id="57" name="Ink 56">
                  <a:extLst>
                    <a:ext uri="{FF2B5EF4-FFF2-40B4-BE49-F238E27FC236}">
                      <a16:creationId xmlns:a16="http://schemas.microsoft.com/office/drawing/2014/main" id="{B3EEF309-3F64-9729-5728-F2F87E7C5705}"/>
                    </a:ext>
                  </a:extLst>
                </p14:cNvPr>
                <p14:cNvContentPartPr/>
                <p14:nvPr/>
              </p14:nvContentPartPr>
              <p14:xfrm>
                <a:off x="11434610" y="560861"/>
                <a:ext cx="100800" cy="270000"/>
              </p14:xfrm>
            </p:contentPart>
          </mc:Choice>
          <mc:Fallback>
            <p:pic>
              <p:nvPicPr>
                <p:cNvPr id="57" name="Ink 56">
                  <a:extLst>
                    <a:ext uri="{FF2B5EF4-FFF2-40B4-BE49-F238E27FC236}">
                      <a16:creationId xmlns:a16="http://schemas.microsoft.com/office/drawing/2014/main" id="{B3EEF309-3F64-9729-5728-F2F87E7C5705}"/>
                    </a:ext>
                  </a:extLst>
                </p:cNvPr>
                <p:cNvPicPr/>
                <p:nvPr/>
              </p:nvPicPr>
              <p:blipFill>
                <a:blip r:embed="rId61"/>
                <a:stretch>
                  <a:fillRect/>
                </a:stretch>
              </p:blipFill>
              <p:spPr>
                <a:xfrm>
                  <a:off x="11425970" y="551861"/>
                  <a:ext cx="118440" cy="2876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66" name="Group 65">
            <a:extLst>
              <a:ext uri="{FF2B5EF4-FFF2-40B4-BE49-F238E27FC236}">
                <a16:creationId xmlns:a16="http://schemas.microsoft.com/office/drawing/2014/main" id="{175D870F-825E-38D9-8A37-53C8DB60A2A9}"/>
              </a:ext>
            </a:extLst>
          </p:cNvPr>
          <p:cNvGrpSpPr/>
          <p:nvPr/>
        </p:nvGrpSpPr>
        <p:grpSpPr>
          <a:xfrm>
            <a:off x="2271170" y="1129661"/>
            <a:ext cx="5437800" cy="1310040"/>
            <a:chOff x="2271170" y="1129661"/>
            <a:chExt cx="5437800" cy="13100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62">
              <p14:nvContentPartPr>
                <p14:cNvPr id="29" name="Ink 28">
                  <a:extLst>
                    <a:ext uri="{FF2B5EF4-FFF2-40B4-BE49-F238E27FC236}">
                      <a16:creationId xmlns:a16="http://schemas.microsoft.com/office/drawing/2014/main" id="{D324100C-F18A-EAA8-EB5C-F22738A73855}"/>
                    </a:ext>
                  </a:extLst>
                </p14:cNvPr>
                <p14:cNvContentPartPr/>
                <p14:nvPr/>
              </p14:nvContentPartPr>
              <p14:xfrm>
                <a:off x="3509930" y="2300741"/>
                <a:ext cx="146520" cy="39600"/>
              </p14:xfrm>
            </p:contentPart>
          </mc:Choice>
          <mc:Fallback>
            <p:pic>
              <p:nvPicPr>
                <p:cNvPr id="29" name="Ink 28">
                  <a:extLst>
                    <a:ext uri="{FF2B5EF4-FFF2-40B4-BE49-F238E27FC236}">
                      <a16:creationId xmlns:a16="http://schemas.microsoft.com/office/drawing/2014/main" id="{D324100C-F18A-EAA8-EB5C-F22738A73855}"/>
                    </a:ext>
                  </a:extLst>
                </p:cNvPr>
                <p:cNvPicPr/>
                <p:nvPr/>
              </p:nvPicPr>
              <p:blipFill>
                <a:blip r:embed="rId63"/>
                <a:stretch>
                  <a:fillRect/>
                </a:stretch>
              </p:blipFill>
              <p:spPr>
                <a:xfrm>
                  <a:off x="3501290" y="2291741"/>
                  <a:ext cx="164160" cy="57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4">
              <p14:nvContentPartPr>
                <p14:cNvPr id="30" name="Ink 29">
                  <a:extLst>
                    <a:ext uri="{FF2B5EF4-FFF2-40B4-BE49-F238E27FC236}">
                      <a16:creationId xmlns:a16="http://schemas.microsoft.com/office/drawing/2014/main" id="{DEC625EC-D686-7299-7987-BD88AED661BF}"/>
                    </a:ext>
                  </a:extLst>
                </p14:cNvPr>
                <p14:cNvContentPartPr/>
                <p14:nvPr/>
              </p14:nvContentPartPr>
              <p14:xfrm>
                <a:off x="3500210" y="2146661"/>
                <a:ext cx="156600" cy="65880"/>
              </p14:xfrm>
            </p:contentPart>
          </mc:Choice>
          <mc:Fallback>
            <p:pic>
              <p:nvPicPr>
                <p:cNvPr id="30" name="Ink 29">
                  <a:extLst>
                    <a:ext uri="{FF2B5EF4-FFF2-40B4-BE49-F238E27FC236}">
                      <a16:creationId xmlns:a16="http://schemas.microsoft.com/office/drawing/2014/main" id="{DEC625EC-D686-7299-7987-BD88AED661BF}"/>
                    </a:ext>
                  </a:extLst>
                </p:cNvPr>
                <p:cNvPicPr/>
                <p:nvPr/>
              </p:nvPicPr>
              <p:blipFill>
                <a:blip r:embed="rId65"/>
                <a:stretch>
                  <a:fillRect/>
                </a:stretch>
              </p:blipFill>
              <p:spPr>
                <a:xfrm>
                  <a:off x="3491570" y="2138021"/>
                  <a:ext cx="174240" cy="83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6">
              <p14:nvContentPartPr>
                <p14:cNvPr id="31" name="Ink 30">
                  <a:extLst>
                    <a:ext uri="{FF2B5EF4-FFF2-40B4-BE49-F238E27FC236}">
                      <a16:creationId xmlns:a16="http://schemas.microsoft.com/office/drawing/2014/main" id="{7A9DEB4D-825C-DC22-3DE0-4E33763C4043}"/>
                    </a:ext>
                  </a:extLst>
                </p14:cNvPr>
                <p14:cNvContentPartPr/>
                <p14:nvPr/>
              </p14:nvContentPartPr>
              <p14:xfrm>
                <a:off x="4031210" y="2213981"/>
                <a:ext cx="3677760" cy="97200"/>
              </p14:xfrm>
            </p:contentPart>
          </mc:Choice>
          <mc:Fallback>
            <p:pic>
              <p:nvPicPr>
                <p:cNvPr id="31" name="Ink 30">
                  <a:extLst>
                    <a:ext uri="{FF2B5EF4-FFF2-40B4-BE49-F238E27FC236}">
                      <a16:creationId xmlns:a16="http://schemas.microsoft.com/office/drawing/2014/main" id="{7A9DEB4D-825C-DC22-3DE0-4E33763C4043}"/>
                    </a:ext>
                  </a:extLst>
                </p:cNvPr>
                <p:cNvPicPr/>
                <p:nvPr/>
              </p:nvPicPr>
              <p:blipFill>
                <a:blip r:embed="rId67"/>
                <a:stretch>
                  <a:fillRect/>
                </a:stretch>
              </p:blipFill>
              <p:spPr>
                <a:xfrm>
                  <a:off x="4022210" y="2204981"/>
                  <a:ext cx="3695400" cy="114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8">
              <p14:nvContentPartPr>
                <p14:cNvPr id="32" name="Ink 31">
                  <a:extLst>
                    <a:ext uri="{FF2B5EF4-FFF2-40B4-BE49-F238E27FC236}">
                      <a16:creationId xmlns:a16="http://schemas.microsoft.com/office/drawing/2014/main" id="{AAB22B53-96FF-5B44-E428-BF812E64C428}"/>
                    </a:ext>
                  </a:extLst>
                </p14:cNvPr>
                <p14:cNvContentPartPr/>
                <p14:nvPr/>
              </p14:nvContentPartPr>
              <p14:xfrm>
                <a:off x="2707130" y="1129661"/>
                <a:ext cx="4539960" cy="748440"/>
              </p14:xfrm>
            </p:contentPart>
          </mc:Choice>
          <mc:Fallback>
            <p:pic>
              <p:nvPicPr>
                <p:cNvPr id="32" name="Ink 31">
                  <a:extLst>
                    <a:ext uri="{FF2B5EF4-FFF2-40B4-BE49-F238E27FC236}">
                      <a16:creationId xmlns:a16="http://schemas.microsoft.com/office/drawing/2014/main" id="{AAB22B53-96FF-5B44-E428-BF812E64C428}"/>
                    </a:ext>
                  </a:extLst>
                </p:cNvPr>
                <p:cNvPicPr/>
                <p:nvPr/>
              </p:nvPicPr>
              <p:blipFill>
                <a:blip r:embed="rId69"/>
                <a:stretch>
                  <a:fillRect/>
                </a:stretch>
              </p:blipFill>
              <p:spPr>
                <a:xfrm>
                  <a:off x="2698130" y="1120661"/>
                  <a:ext cx="4557600" cy="766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0">
              <p14:nvContentPartPr>
                <p14:cNvPr id="33" name="Ink 32">
                  <a:extLst>
                    <a:ext uri="{FF2B5EF4-FFF2-40B4-BE49-F238E27FC236}">
                      <a16:creationId xmlns:a16="http://schemas.microsoft.com/office/drawing/2014/main" id="{5716B16E-32A1-CC25-92FB-A584B6B0FAFA}"/>
                    </a:ext>
                  </a:extLst>
                </p14:cNvPr>
                <p14:cNvContentPartPr/>
                <p14:nvPr/>
              </p14:nvContentPartPr>
              <p14:xfrm>
                <a:off x="7098770" y="1916621"/>
                <a:ext cx="394200" cy="164520"/>
              </p14:xfrm>
            </p:contentPart>
          </mc:Choice>
          <mc:Fallback>
            <p:pic>
              <p:nvPicPr>
                <p:cNvPr id="33" name="Ink 32">
                  <a:extLst>
                    <a:ext uri="{FF2B5EF4-FFF2-40B4-BE49-F238E27FC236}">
                      <a16:creationId xmlns:a16="http://schemas.microsoft.com/office/drawing/2014/main" id="{5716B16E-32A1-CC25-92FB-A584B6B0FAFA}"/>
                    </a:ext>
                  </a:extLst>
                </p:cNvPr>
                <p:cNvPicPr/>
                <p:nvPr/>
              </p:nvPicPr>
              <p:blipFill>
                <a:blip r:embed="rId71"/>
                <a:stretch>
                  <a:fillRect/>
                </a:stretch>
              </p:blipFill>
              <p:spPr>
                <a:xfrm>
                  <a:off x="7090130" y="1907621"/>
                  <a:ext cx="411840" cy="182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2">
              <p14:nvContentPartPr>
                <p14:cNvPr id="34" name="Ink 33">
                  <a:extLst>
                    <a:ext uri="{FF2B5EF4-FFF2-40B4-BE49-F238E27FC236}">
                      <a16:creationId xmlns:a16="http://schemas.microsoft.com/office/drawing/2014/main" id="{C4718291-CD98-49F5-26BD-46D8515E800D}"/>
                    </a:ext>
                  </a:extLst>
                </p14:cNvPr>
                <p14:cNvContentPartPr/>
                <p14:nvPr/>
              </p14:nvContentPartPr>
              <p14:xfrm>
                <a:off x="4345850" y="1809701"/>
                <a:ext cx="227520" cy="313200"/>
              </p14:xfrm>
            </p:contentPart>
          </mc:Choice>
          <mc:Fallback>
            <p:pic>
              <p:nvPicPr>
                <p:cNvPr id="34" name="Ink 33">
                  <a:extLst>
                    <a:ext uri="{FF2B5EF4-FFF2-40B4-BE49-F238E27FC236}">
                      <a16:creationId xmlns:a16="http://schemas.microsoft.com/office/drawing/2014/main" id="{C4718291-CD98-49F5-26BD-46D8515E800D}"/>
                    </a:ext>
                  </a:extLst>
                </p:cNvPr>
                <p:cNvPicPr/>
                <p:nvPr/>
              </p:nvPicPr>
              <p:blipFill>
                <a:blip r:embed="rId73"/>
                <a:stretch>
                  <a:fillRect/>
                </a:stretch>
              </p:blipFill>
              <p:spPr>
                <a:xfrm>
                  <a:off x="4336850" y="1800701"/>
                  <a:ext cx="245160" cy="330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4">
              <p14:nvContentPartPr>
                <p14:cNvPr id="35" name="Ink 34">
                  <a:extLst>
                    <a:ext uri="{FF2B5EF4-FFF2-40B4-BE49-F238E27FC236}">
                      <a16:creationId xmlns:a16="http://schemas.microsoft.com/office/drawing/2014/main" id="{93EC1BA2-9DBF-50AB-FD9D-F2DA8046B92D}"/>
                    </a:ext>
                  </a:extLst>
                </p14:cNvPr>
                <p14:cNvContentPartPr/>
                <p14:nvPr/>
              </p14:nvContentPartPr>
              <p14:xfrm>
                <a:off x="4444130" y="1957301"/>
                <a:ext cx="214200" cy="78480"/>
              </p14:xfrm>
            </p:contentPart>
          </mc:Choice>
          <mc:Fallback>
            <p:pic>
              <p:nvPicPr>
                <p:cNvPr id="35" name="Ink 34">
                  <a:extLst>
                    <a:ext uri="{FF2B5EF4-FFF2-40B4-BE49-F238E27FC236}">
                      <a16:creationId xmlns:a16="http://schemas.microsoft.com/office/drawing/2014/main" id="{93EC1BA2-9DBF-50AB-FD9D-F2DA8046B92D}"/>
                    </a:ext>
                  </a:extLst>
                </p:cNvPr>
                <p:cNvPicPr/>
                <p:nvPr/>
              </p:nvPicPr>
              <p:blipFill>
                <a:blip r:embed="rId75"/>
                <a:stretch>
                  <a:fillRect/>
                </a:stretch>
              </p:blipFill>
              <p:spPr>
                <a:xfrm>
                  <a:off x="4435490" y="1948301"/>
                  <a:ext cx="231840" cy="96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6">
              <p14:nvContentPartPr>
                <p14:cNvPr id="36" name="Ink 35">
                  <a:extLst>
                    <a:ext uri="{FF2B5EF4-FFF2-40B4-BE49-F238E27FC236}">
                      <a16:creationId xmlns:a16="http://schemas.microsoft.com/office/drawing/2014/main" id="{B6CA0996-B78E-84AC-AC56-7E9832B88DD6}"/>
                    </a:ext>
                  </a:extLst>
                </p14:cNvPr>
                <p14:cNvContentPartPr/>
                <p14:nvPr/>
              </p14:nvContentPartPr>
              <p14:xfrm>
                <a:off x="4691450" y="1877741"/>
                <a:ext cx="559080" cy="256680"/>
              </p14:xfrm>
            </p:contentPart>
          </mc:Choice>
          <mc:Fallback>
            <p:pic>
              <p:nvPicPr>
                <p:cNvPr id="36" name="Ink 35">
                  <a:extLst>
                    <a:ext uri="{FF2B5EF4-FFF2-40B4-BE49-F238E27FC236}">
                      <a16:creationId xmlns:a16="http://schemas.microsoft.com/office/drawing/2014/main" id="{B6CA0996-B78E-84AC-AC56-7E9832B88DD6}"/>
                    </a:ext>
                  </a:extLst>
                </p:cNvPr>
                <p:cNvPicPr/>
                <p:nvPr/>
              </p:nvPicPr>
              <p:blipFill>
                <a:blip r:embed="rId77"/>
                <a:stretch>
                  <a:fillRect/>
                </a:stretch>
              </p:blipFill>
              <p:spPr>
                <a:xfrm>
                  <a:off x="4682450" y="1869101"/>
                  <a:ext cx="576720" cy="274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8">
              <p14:nvContentPartPr>
                <p14:cNvPr id="37" name="Ink 36">
                  <a:extLst>
                    <a:ext uri="{FF2B5EF4-FFF2-40B4-BE49-F238E27FC236}">
                      <a16:creationId xmlns:a16="http://schemas.microsoft.com/office/drawing/2014/main" id="{118CED27-21D8-D918-01E0-8CFB8EB7E3EA}"/>
                    </a:ext>
                  </a:extLst>
                </p14:cNvPr>
                <p14:cNvContentPartPr/>
                <p14:nvPr/>
              </p14:nvContentPartPr>
              <p14:xfrm>
                <a:off x="5102930" y="1956221"/>
                <a:ext cx="169560" cy="127800"/>
              </p14:xfrm>
            </p:contentPart>
          </mc:Choice>
          <mc:Fallback>
            <p:pic>
              <p:nvPicPr>
                <p:cNvPr id="37" name="Ink 36">
                  <a:extLst>
                    <a:ext uri="{FF2B5EF4-FFF2-40B4-BE49-F238E27FC236}">
                      <a16:creationId xmlns:a16="http://schemas.microsoft.com/office/drawing/2014/main" id="{118CED27-21D8-D918-01E0-8CFB8EB7E3EA}"/>
                    </a:ext>
                  </a:extLst>
                </p:cNvPr>
                <p:cNvPicPr/>
                <p:nvPr/>
              </p:nvPicPr>
              <p:blipFill>
                <a:blip r:embed="rId79"/>
                <a:stretch>
                  <a:fillRect/>
                </a:stretch>
              </p:blipFill>
              <p:spPr>
                <a:xfrm>
                  <a:off x="5093930" y="1947581"/>
                  <a:ext cx="187200" cy="145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0">
              <p14:nvContentPartPr>
                <p14:cNvPr id="38" name="Ink 37">
                  <a:extLst>
                    <a:ext uri="{FF2B5EF4-FFF2-40B4-BE49-F238E27FC236}">
                      <a16:creationId xmlns:a16="http://schemas.microsoft.com/office/drawing/2014/main" id="{E6009DAE-D710-CB45-659F-2393589FEE94}"/>
                    </a:ext>
                  </a:extLst>
                </p14:cNvPr>
                <p14:cNvContentPartPr/>
                <p14:nvPr/>
              </p14:nvContentPartPr>
              <p14:xfrm>
                <a:off x="5095370" y="1976381"/>
                <a:ext cx="66600" cy="122400"/>
              </p14:xfrm>
            </p:contentPart>
          </mc:Choice>
          <mc:Fallback>
            <p:pic>
              <p:nvPicPr>
                <p:cNvPr id="38" name="Ink 37">
                  <a:extLst>
                    <a:ext uri="{FF2B5EF4-FFF2-40B4-BE49-F238E27FC236}">
                      <a16:creationId xmlns:a16="http://schemas.microsoft.com/office/drawing/2014/main" id="{E6009DAE-D710-CB45-659F-2393589FEE94}"/>
                    </a:ext>
                  </a:extLst>
                </p:cNvPr>
                <p:cNvPicPr/>
                <p:nvPr/>
              </p:nvPicPr>
              <p:blipFill>
                <a:blip r:embed="rId81"/>
                <a:stretch>
                  <a:fillRect/>
                </a:stretch>
              </p:blipFill>
              <p:spPr>
                <a:xfrm>
                  <a:off x="5086730" y="1967381"/>
                  <a:ext cx="84240" cy="140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2">
              <p14:nvContentPartPr>
                <p14:cNvPr id="21" name="Ink 20">
                  <a:extLst>
                    <a:ext uri="{FF2B5EF4-FFF2-40B4-BE49-F238E27FC236}">
                      <a16:creationId xmlns:a16="http://schemas.microsoft.com/office/drawing/2014/main" id="{047683E0-1D93-A2B8-9C99-EB09F62309DB}"/>
                    </a:ext>
                  </a:extLst>
                </p14:cNvPr>
                <p14:cNvContentPartPr/>
                <p14:nvPr/>
              </p14:nvContentPartPr>
              <p14:xfrm>
                <a:off x="2271170" y="1956221"/>
                <a:ext cx="119880" cy="422640"/>
              </p14:xfrm>
            </p:contentPart>
          </mc:Choice>
          <mc:Fallback>
            <p:pic>
              <p:nvPicPr>
                <p:cNvPr id="21" name="Ink 20">
                  <a:extLst>
                    <a:ext uri="{FF2B5EF4-FFF2-40B4-BE49-F238E27FC236}">
                      <a16:creationId xmlns:a16="http://schemas.microsoft.com/office/drawing/2014/main" id="{047683E0-1D93-A2B8-9C99-EB09F62309DB}"/>
                    </a:ext>
                  </a:extLst>
                </p:cNvPr>
                <p:cNvPicPr/>
                <p:nvPr/>
              </p:nvPicPr>
              <p:blipFill>
                <a:blip r:embed="rId83"/>
                <a:stretch>
                  <a:fillRect/>
                </a:stretch>
              </p:blipFill>
              <p:spPr>
                <a:xfrm>
                  <a:off x="2262170" y="1947581"/>
                  <a:ext cx="137520" cy="440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4">
              <p14:nvContentPartPr>
                <p14:cNvPr id="22" name="Ink 21">
                  <a:extLst>
                    <a:ext uri="{FF2B5EF4-FFF2-40B4-BE49-F238E27FC236}">
                      <a16:creationId xmlns:a16="http://schemas.microsoft.com/office/drawing/2014/main" id="{5DBBA805-AD45-C281-AEF0-6A57FF92FAE8}"/>
                    </a:ext>
                  </a:extLst>
                </p14:cNvPr>
                <p14:cNvContentPartPr/>
                <p14:nvPr/>
              </p14:nvContentPartPr>
              <p14:xfrm>
                <a:off x="2369450" y="2058101"/>
                <a:ext cx="246240" cy="156600"/>
              </p14:xfrm>
            </p:contentPart>
          </mc:Choice>
          <mc:Fallback>
            <p:pic>
              <p:nvPicPr>
                <p:cNvPr id="22" name="Ink 21">
                  <a:extLst>
                    <a:ext uri="{FF2B5EF4-FFF2-40B4-BE49-F238E27FC236}">
                      <a16:creationId xmlns:a16="http://schemas.microsoft.com/office/drawing/2014/main" id="{5DBBA805-AD45-C281-AEF0-6A57FF92FAE8}"/>
                    </a:ext>
                  </a:extLst>
                </p:cNvPr>
                <p:cNvPicPr/>
                <p:nvPr/>
              </p:nvPicPr>
              <p:blipFill>
                <a:blip r:embed="rId85"/>
                <a:stretch>
                  <a:fillRect/>
                </a:stretch>
              </p:blipFill>
              <p:spPr>
                <a:xfrm>
                  <a:off x="2360810" y="2049461"/>
                  <a:ext cx="263880" cy="174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6">
              <p14:nvContentPartPr>
                <p14:cNvPr id="23" name="Ink 22">
                  <a:extLst>
                    <a:ext uri="{FF2B5EF4-FFF2-40B4-BE49-F238E27FC236}">
                      <a16:creationId xmlns:a16="http://schemas.microsoft.com/office/drawing/2014/main" id="{F9959E67-B4DD-1F07-EAB4-445ED73B920F}"/>
                    </a:ext>
                  </a:extLst>
                </p14:cNvPr>
                <p14:cNvContentPartPr/>
                <p14:nvPr/>
              </p14:nvContentPartPr>
              <p14:xfrm>
                <a:off x="2674010" y="2064581"/>
                <a:ext cx="284040" cy="167040"/>
              </p14:xfrm>
            </p:contentPart>
          </mc:Choice>
          <mc:Fallback>
            <p:pic>
              <p:nvPicPr>
                <p:cNvPr id="23" name="Ink 22">
                  <a:extLst>
                    <a:ext uri="{FF2B5EF4-FFF2-40B4-BE49-F238E27FC236}">
                      <a16:creationId xmlns:a16="http://schemas.microsoft.com/office/drawing/2014/main" id="{F9959E67-B4DD-1F07-EAB4-445ED73B920F}"/>
                    </a:ext>
                  </a:extLst>
                </p:cNvPr>
                <p:cNvPicPr/>
                <p:nvPr/>
              </p:nvPicPr>
              <p:blipFill>
                <a:blip r:embed="rId87"/>
                <a:stretch>
                  <a:fillRect/>
                </a:stretch>
              </p:blipFill>
              <p:spPr>
                <a:xfrm>
                  <a:off x="2665370" y="2055581"/>
                  <a:ext cx="301680" cy="184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8">
              <p14:nvContentPartPr>
                <p14:cNvPr id="24" name="Ink 23">
                  <a:extLst>
                    <a:ext uri="{FF2B5EF4-FFF2-40B4-BE49-F238E27FC236}">
                      <a16:creationId xmlns:a16="http://schemas.microsoft.com/office/drawing/2014/main" id="{878FA401-424E-7930-06F4-CAF908E50887}"/>
                    </a:ext>
                  </a:extLst>
                </p14:cNvPr>
                <p14:cNvContentPartPr/>
                <p14:nvPr/>
              </p14:nvContentPartPr>
              <p14:xfrm>
                <a:off x="2445410" y="2339981"/>
                <a:ext cx="632160" cy="99720"/>
              </p14:xfrm>
            </p:contentPart>
          </mc:Choice>
          <mc:Fallback>
            <p:pic>
              <p:nvPicPr>
                <p:cNvPr id="24" name="Ink 23">
                  <a:extLst>
                    <a:ext uri="{FF2B5EF4-FFF2-40B4-BE49-F238E27FC236}">
                      <a16:creationId xmlns:a16="http://schemas.microsoft.com/office/drawing/2014/main" id="{878FA401-424E-7930-06F4-CAF908E50887}"/>
                    </a:ext>
                  </a:extLst>
                </p:cNvPr>
                <p:cNvPicPr/>
                <p:nvPr/>
              </p:nvPicPr>
              <p:blipFill>
                <a:blip r:embed="rId89"/>
                <a:stretch>
                  <a:fillRect/>
                </a:stretch>
              </p:blipFill>
              <p:spPr>
                <a:xfrm>
                  <a:off x="2436770" y="2330981"/>
                  <a:ext cx="649800" cy="117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0">
              <p14:nvContentPartPr>
                <p14:cNvPr id="42" name="Ink 41">
                  <a:extLst>
                    <a:ext uri="{FF2B5EF4-FFF2-40B4-BE49-F238E27FC236}">
                      <a16:creationId xmlns:a16="http://schemas.microsoft.com/office/drawing/2014/main" id="{E8E5E5F6-9747-A759-EF77-B1684A8681FF}"/>
                    </a:ext>
                  </a:extLst>
                </p14:cNvPr>
                <p14:cNvContentPartPr/>
                <p14:nvPr/>
              </p14:nvContentPartPr>
              <p14:xfrm>
                <a:off x="2654210" y="2280941"/>
                <a:ext cx="360" cy="360"/>
              </p14:xfrm>
            </p:contentPart>
          </mc:Choice>
          <mc:Fallback>
            <p:pic>
              <p:nvPicPr>
                <p:cNvPr id="42" name="Ink 41">
                  <a:extLst>
                    <a:ext uri="{FF2B5EF4-FFF2-40B4-BE49-F238E27FC236}">
                      <a16:creationId xmlns:a16="http://schemas.microsoft.com/office/drawing/2014/main" id="{E8E5E5F6-9747-A759-EF77-B1684A8681FF}"/>
                    </a:ext>
                  </a:extLst>
                </p:cNvPr>
                <p:cNvPicPr/>
                <p:nvPr/>
              </p:nvPicPr>
              <p:blipFill>
                <a:blip r:embed="rId91"/>
                <a:stretch>
                  <a:fillRect/>
                </a:stretch>
              </p:blipFill>
              <p:spPr>
                <a:xfrm>
                  <a:off x="2645570" y="2272301"/>
                  <a:ext cx="18000" cy="18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2">
              <p14:nvContentPartPr>
                <p14:cNvPr id="59" name="Ink 58">
                  <a:extLst>
                    <a:ext uri="{FF2B5EF4-FFF2-40B4-BE49-F238E27FC236}">
                      <a16:creationId xmlns:a16="http://schemas.microsoft.com/office/drawing/2014/main" id="{2A2CA041-573E-19A2-2B10-0EE95743EB29}"/>
                    </a:ext>
                  </a:extLst>
                </p14:cNvPr>
                <p14:cNvContentPartPr/>
                <p14:nvPr/>
              </p14:nvContentPartPr>
              <p14:xfrm>
                <a:off x="5659130" y="1828061"/>
                <a:ext cx="107640" cy="263160"/>
              </p14:xfrm>
            </p:contentPart>
          </mc:Choice>
          <mc:Fallback>
            <p:pic>
              <p:nvPicPr>
                <p:cNvPr id="59" name="Ink 58">
                  <a:extLst>
                    <a:ext uri="{FF2B5EF4-FFF2-40B4-BE49-F238E27FC236}">
                      <a16:creationId xmlns:a16="http://schemas.microsoft.com/office/drawing/2014/main" id="{2A2CA041-573E-19A2-2B10-0EE95743EB29}"/>
                    </a:ext>
                  </a:extLst>
                </p:cNvPr>
                <p:cNvPicPr/>
                <p:nvPr/>
              </p:nvPicPr>
              <p:blipFill>
                <a:blip r:embed="rId93"/>
                <a:stretch>
                  <a:fillRect/>
                </a:stretch>
              </p:blipFill>
              <p:spPr>
                <a:xfrm>
                  <a:off x="5650490" y="1819421"/>
                  <a:ext cx="125280" cy="280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4">
              <p14:nvContentPartPr>
                <p14:cNvPr id="60" name="Ink 59">
                  <a:extLst>
                    <a:ext uri="{FF2B5EF4-FFF2-40B4-BE49-F238E27FC236}">
                      <a16:creationId xmlns:a16="http://schemas.microsoft.com/office/drawing/2014/main" id="{18C9347B-CEB2-FF10-FA83-BBD92DE0BAFB}"/>
                    </a:ext>
                  </a:extLst>
                </p14:cNvPr>
                <p14:cNvContentPartPr/>
                <p14:nvPr/>
              </p14:nvContentPartPr>
              <p14:xfrm>
                <a:off x="5840930" y="1857221"/>
                <a:ext cx="159840" cy="189720"/>
              </p14:xfrm>
            </p:contentPart>
          </mc:Choice>
          <mc:Fallback>
            <p:pic>
              <p:nvPicPr>
                <p:cNvPr id="60" name="Ink 59">
                  <a:extLst>
                    <a:ext uri="{FF2B5EF4-FFF2-40B4-BE49-F238E27FC236}">
                      <a16:creationId xmlns:a16="http://schemas.microsoft.com/office/drawing/2014/main" id="{18C9347B-CEB2-FF10-FA83-BBD92DE0BAFB}"/>
                    </a:ext>
                  </a:extLst>
                </p:cNvPr>
                <p:cNvPicPr/>
                <p:nvPr/>
              </p:nvPicPr>
              <p:blipFill>
                <a:blip r:embed="rId95"/>
                <a:stretch>
                  <a:fillRect/>
                </a:stretch>
              </p:blipFill>
              <p:spPr>
                <a:xfrm>
                  <a:off x="5831930" y="1848581"/>
                  <a:ext cx="177480" cy="207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6">
              <p14:nvContentPartPr>
                <p14:cNvPr id="61" name="Ink 60">
                  <a:extLst>
                    <a:ext uri="{FF2B5EF4-FFF2-40B4-BE49-F238E27FC236}">
                      <a16:creationId xmlns:a16="http://schemas.microsoft.com/office/drawing/2014/main" id="{3A003F36-9286-06D8-94C1-7E5E3929519D}"/>
                    </a:ext>
                  </a:extLst>
                </p14:cNvPr>
                <p14:cNvContentPartPr/>
                <p14:nvPr/>
              </p14:nvContentPartPr>
              <p14:xfrm>
                <a:off x="5936330" y="1602341"/>
                <a:ext cx="136800" cy="11160"/>
              </p14:xfrm>
            </p:contentPart>
          </mc:Choice>
          <mc:Fallback>
            <p:pic>
              <p:nvPicPr>
                <p:cNvPr id="61" name="Ink 60">
                  <a:extLst>
                    <a:ext uri="{FF2B5EF4-FFF2-40B4-BE49-F238E27FC236}">
                      <a16:creationId xmlns:a16="http://schemas.microsoft.com/office/drawing/2014/main" id="{3A003F36-9286-06D8-94C1-7E5E3929519D}"/>
                    </a:ext>
                  </a:extLst>
                </p:cNvPr>
                <p:cNvPicPr/>
                <p:nvPr/>
              </p:nvPicPr>
              <p:blipFill>
                <a:blip r:embed="rId97"/>
                <a:stretch>
                  <a:fillRect/>
                </a:stretch>
              </p:blipFill>
              <p:spPr>
                <a:xfrm>
                  <a:off x="5927330" y="1593341"/>
                  <a:ext cx="154440" cy="28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8">
              <p14:nvContentPartPr>
                <p14:cNvPr id="62" name="Ink 61">
                  <a:extLst>
                    <a:ext uri="{FF2B5EF4-FFF2-40B4-BE49-F238E27FC236}">
                      <a16:creationId xmlns:a16="http://schemas.microsoft.com/office/drawing/2014/main" id="{E7631644-957A-5A0F-34E2-A04A6D20FA01}"/>
                    </a:ext>
                  </a:extLst>
                </p14:cNvPr>
                <p14:cNvContentPartPr/>
                <p14:nvPr/>
              </p14:nvContentPartPr>
              <p14:xfrm>
                <a:off x="6016970" y="1543301"/>
                <a:ext cx="49680" cy="223920"/>
              </p14:xfrm>
            </p:contentPart>
          </mc:Choice>
          <mc:Fallback>
            <p:pic>
              <p:nvPicPr>
                <p:cNvPr id="62" name="Ink 61">
                  <a:extLst>
                    <a:ext uri="{FF2B5EF4-FFF2-40B4-BE49-F238E27FC236}">
                      <a16:creationId xmlns:a16="http://schemas.microsoft.com/office/drawing/2014/main" id="{E7631644-957A-5A0F-34E2-A04A6D20FA01}"/>
                    </a:ext>
                  </a:extLst>
                </p:cNvPr>
                <p:cNvPicPr/>
                <p:nvPr/>
              </p:nvPicPr>
              <p:blipFill>
                <a:blip r:embed="rId99"/>
                <a:stretch>
                  <a:fillRect/>
                </a:stretch>
              </p:blipFill>
              <p:spPr>
                <a:xfrm>
                  <a:off x="6008330" y="1534661"/>
                  <a:ext cx="67320" cy="241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0">
              <p14:nvContentPartPr>
                <p14:cNvPr id="63" name="Ink 62">
                  <a:extLst>
                    <a:ext uri="{FF2B5EF4-FFF2-40B4-BE49-F238E27FC236}">
                      <a16:creationId xmlns:a16="http://schemas.microsoft.com/office/drawing/2014/main" id="{BCAC9BF3-AB8D-7DB9-326C-C58A99EF0FDC}"/>
                    </a:ext>
                  </a:extLst>
                </p14:cNvPr>
                <p14:cNvContentPartPr/>
                <p14:nvPr/>
              </p14:nvContentPartPr>
              <p14:xfrm>
                <a:off x="6223610" y="1487501"/>
                <a:ext cx="88560" cy="258120"/>
              </p14:xfrm>
            </p:contentPart>
          </mc:Choice>
          <mc:Fallback>
            <p:pic>
              <p:nvPicPr>
                <p:cNvPr id="63" name="Ink 62">
                  <a:extLst>
                    <a:ext uri="{FF2B5EF4-FFF2-40B4-BE49-F238E27FC236}">
                      <a16:creationId xmlns:a16="http://schemas.microsoft.com/office/drawing/2014/main" id="{BCAC9BF3-AB8D-7DB9-326C-C58A99EF0FDC}"/>
                    </a:ext>
                  </a:extLst>
                </p:cNvPr>
                <p:cNvPicPr/>
                <p:nvPr/>
              </p:nvPicPr>
              <p:blipFill>
                <a:blip r:embed="rId101"/>
                <a:stretch>
                  <a:fillRect/>
                </a:stretch>
              </p:blipFill>
              <p:spPr>
                <a:xfrm>
                  <a:off x="6214970" y="1478861"/>
                  <a:ext cx="106200" cy="275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2">
              <p14:nvContentPartPr>
                <p14:cNvPr id="65" name="Ink 64">
                  <a:extLst>
                    <a:ext uri="{FF2B5EF4-FFF2-40B4-BE49-F238E27FC236}">
                      <a16:creationId xmlns:a16="http://schemas.microsoft.com/office/drawing/2014/main" id="{8DFD00FC-E2A5-6100-5A8C-D73C128E11D1}"/>
                    </a:ext>
                  </a:extLst>
                </p14:cNvPr>
                <p14:cNvContentPartPr/>
                <p14:nvPr/>
              </p14:nvContentPartPr>
              <p14:xfrm>
                <a:off x="6116690" y="1580741"/>
                <a:ext cx="77760" cy="29160"/>
              </p14:xfrm>
            </p:contentPart>
          </mc:Choice>
          <mc:Fallback>
            <p:pic>
              <p:nvPicPr>
                <p:cNvPr id="65" name="Ink 64">
                  <a:extLst>
                    <a:ext uri="{FF2B5EF4-FFF2-40B4-BE49-F238E27FC236}">
                      <a16:creationId xmlns:a16="http://schemas.microsoft.com/office/drawing/2014/main" id="{8DFD00FC-E2A5-6100-5A8C-D73C128E11D1}"/>
                    </a:ext>
                  </a:extLst>
                </p:cNvPr>
                <p:cNvPicPr/>
                <p:nvPr/>
              </p:nvPicPr>
              <p:blipFill>
                <a:blip r:embed="rId103"/>
                <a:stretch>
                  <a:fillRect/>
                </a:stretch>
              </p:blipFill>
              <p:spPr>
                <a:xfrm>
                  <a:off x="6107690" y="1571741"/>
                  <a:ext cx="95400" cy="468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70" name="Group 69">
            <a:extLst>
              <a:ext uri="{FF2B5EF4-FFF2-40B4-BE49-F238E27FC236}">
                <a16:creationId xmlns:a16="http://schemas.microsoft.com/office/drawing/2014/main" id="{3E98E351-9B3F-5EFE-1639-4726D7622F84}"/>
              </a:ext>
            </a:extLst>
          </p:cNvPr>
          <p:cNvGrpSpPr/>
          <p:nvPr/>
        </p:nvGrpSpPr>
        <p:grpSpPr>
          <a:xfrm>
            <a:off x="2772290" y="3018221"/>
            <a:ext cx="4656240" cy="1081800"/>
            <a:chOff x="2772290" y="3018221"/>
            <a:chExt cx="4656240" cy="10818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04">
              <p14:nvContentPartPr>
                <p14:cNvPr id="67" name="Ink 66">
                  <a:extLst>
                    <a:ext uri="{FF2B5EF4-FFF2-40B4-BE49-F238E27FC236}">
                      <a16:creationId xmlns:a16="http://schemas.microsoft.com/office/drawing/2014/main" id="{58CBF99A-678C-7720-69A2-9648A95CBCB6}"/>
                    </a:ext>
                  </a:extLst>
                </p14:cNvPr>
                <p14:cNvContentPartPr/>
                <p14:nvPr/>
              </p14:nvContentPartPr>
              <p14:xfrm>
                <a:off x="2772290" y="3018221"/>
                <a:ext cx="4618080" cy="1081800"/>
              </p14:xfrm>
            </p:contentPart>
          </mc:Choice>
          <mc:Fallback>
            <p:pic>
              <p:nvPicPr>
                <p:cNvPr id="67" name="Ink 66">
                  <a:extLst>
                    <a:ext uri="{FF2B5EF4-FFF2-40B4-BE49-F238E27FC236}">
                      <a16:creationId xmlns:a16="http://schemas.microsoft.com/office/drawing/2014/main" id="{58CBF99A-678C-7720-69A2-9648A95CBCB6}"/>
                    </a:ext>
                  </a:extLst>
                </p:cNvPr>
                <p:cNvPicPr/>
                <p:nvPr/>
              </p:nvPicPr>
              <p:blipFill>
                <a:blip r:embed="rId105"/>
                <a:stretch>
                  <a:fillRect/>
                </a:stretch>
              </p:blipFill>
              <p:spPr>
                <a:xfrm>
                  <a:off x="2763650" y="3009221"/>
                  <a:ext cx="4635720" cy="1099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6">
              <p14:nvContentPartPr>
                <p14:cNvPr id="68" name="Ink 67">
                  <a:extLst>
                    <a:ext uri="{FF2B5EF4-FFF2-40B4-BE49-F238E27FC236}">
                      <a16:creationId xmlns:a16="http://schemas.microsoft.com/office/drawing/2014/main" id="{8E38BA4B-B1FE-8671-5E51-321228F59EB8}"/>
                    </a:ext>
                  </a:extLst>
                </p14:cNvPr>
                <p14:cNvContentPartPr/>
                <p14:nvPr/>
              </p14:nvContentPartPr>
              <p14:xfrm>
                <a:off x="7069250" y="3148541"/>
                <a:ext cx="359280" cy="370440"/>
              </p14:xfrm>
            </p:contentPart>
          </mc:Choice>
          <mc:Fallback>
            <p:pic>
              <p:nvPicPr>
                <p:cNvPr id="68" name="Ink 67">
                  <a:extLst>
                    <a:ext uri="{FF2B5EF4-FFF2-40B4-BE49-F238E27FC236}">
                      <a16:creationId xmlns:a16="http://schemas.microsoft.com/office/drawing/2014/main" id="{8E38BA4B-B1FE-8671-5E51-321228F59EB8}"/>
                    </a:ext>
                  </a:extLst>
                </p:cNvPr>
                <p:cNvPicPr/>
                <p:nvPr/>
              </p:nvPicPr>
              <p:blipFill>
                <a:blip r:embed="rId107"/>
                <a:stretch>
                  <a:fillRect/>
                </a:stretch>
              </p:blipFill>
              <p:spPr>
                <a:xfrm>
                  <a:off x="7060250" y="3139541"/>
                  <a:ext cx="376920" cy="38808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108">
            <p14:nvContentPartPr>
              <p14:cNvPr id="69" name="Ink 68">
                <a:extLst>
                  <a:ext uri="{FF2B5EF4-FFF2-40B4-BE49-F238E27FC236}">
                    <a16:creationId xmlns:a16="http://schemas.microsoft.com/office/drawing/2014/main" id="{8C566DE0-C1B2-7E95-9691-4D05B53AE6A2}"/>
                  </a:ext>
                </a:extLst>
              </p14:cNvPr>
              <p14:cNvContentPartPr/>
              <p14:nvPr/>
            </p14:nvContentPartPr>
            <p14:xfrm>
              <a:off x="7389650" y="2526821"/>
              <a:ext cx="191160" cy="294480"/>
            </p14:xfrm>
          </p:contentPart>
        </mc:Choice>
        <mc:Fallback>
          <p:pic>
            <p:nvPicPr>
              <p:cNvPr id="69" name="Ink 68">
                <a:extLst>
                  <a:ext uri="{FF2B5EF4-FFF2-40B4-BE49-F238E27FC236}">
                    <a16:creationId xmlns:a16="http://schemas.microsoft.com/office/drawing/2014/main" id="{8C566DE0-C1B2-7E95-9691-4D05B53AE6A2}"/>
                  </a:ext>
                </a:extLst>
              </p:cNvPr>
              <p:cNvPicPr/>
              <p:nvPr/>
            </p:nvPicPr>
            <p:blipFill>
              <a:blip r:embed="rId109"/>
              <a:stretch>
                <a:fillRect/>
              </a:stretch>
            </p:blipFill>
            <p:spPr>
              <a:xfrm>
                <a:off x="7381010" y="2517821"/>
                <a:ext cx="208800" cy="312120"/>
              </a:xfrm>
              <a:prstGeom prst="rect">
                <a:avLst/>
              </a:prstGeom>
            </p:spPr>
          </p:pic>
        </mc:Fallback>
      </mc:AlternateContent>
      <p:grpSp>
        <p:nvGrpSpPr>
          <p:cNvPr id="80" name="Group 79">
            <a:extLst>
              <a:ext uri="{FF2B5EF4-FFF2-40B4-BE49-F238E27FC236}">
                <a16:creationId xmlns:a16="http://schemas.microsoft.com/office/drawing/2014/main" id="{F016B71C-0042-8E07-95C5-0DF52A8AD2E6}"/>
              </a:ext>
            </a:extLst>
          </p:cNvPr>
          <p:cNvGrpSpPr/>
          <p:nvPr/>
        </p:nvGrpSpPr>
        <p:grpSpPr>
          <a:xfrm>
            <a:off x="10018730" y="2320541"/>
            <a:ext cx="1807200" cy="329400"/>
            <a:chOff x="10018730" y="2320541"/>
            <a:chExt cx="1807200" cy="3294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10">
              <p14:nvContentPartPr>
                <p14:cNvPr id="71" name="Ink 70">
                  <a:extLst>
                    <a:ext uri="{FF2B5EF4-FFF2-40B4-BE49-F238E27FC236}">
                      <a16:creationId xmlns:a16="http://schemas.microsoft.com/office/drawing/2014/main" id="{DE468430-7855-A3ED-EB51-DECA7F025D87}"/>
                    </a:ext>
                  </a:extLst>
                </p14:cNvPr>
                <p14:cNvContentPartPr/>
                <p14:nvPr/>
              </p14:nvContentPartPr>
              <p14:xfrm>
                <a:off x="10018730" y="2330261"/>
                <a:ext cx="79920" cy="289080"/>
              </p14:xfrm>
            </p:contentPart>
          </mc:Choice>
          <mc:Fallback>
            <p:pic>
              <p:nvPicPr>
                <p:cNvPr id="71" name="Ink 70">
                  <a:extLst>
                    <a:ext uri="{FF2B5EF4-FFF2-40B4-BE49-F238E27FC236}">
                      <a16:creationId xmlns:a16="http://schemas.microsoft.com/office/drawing/2014/main" id="{DE468430-7855-A3ED-EB51-DECA7F025D87}"/>
                    </a:ext>
                  </a:extLst>
                </p:cNvPr>
                <p:cNvPicPr/>
                <p:nvPr/>
              </p:nvPicPr>
              <p:blipFill>
                <a:blip r:embed="rId111"/>
                <a:stretch>
                  <a:fillRect/>
                </a:stretch>
              </p:blipFill>
              <p:spPr>
                <a:xfrm>
                  <a:off x="10010090" y="2321261"/>
                  <a:ext cx="97560" cy="306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2">
              <p14:nvContentPartPr>
                <p14:cNvPr id="72" name="Ink 71">
                  <a:extLst>
                    <a:ext uri="{FF2B5EF4-FFF2-40B4-BE49-F238E27FC236}">
                      <a16:creationId xmlns:a16="http://schemas.microsoft.com/office/drawing/2014/main" id="{CCD6808A-ADC3-9720-1D1F-69E976C90F74}"/>
                    </a:ext>
                  </a:extLst>
                </p14:cNvPr>
                <p14:cNvContentPartPr/>
                <p14:nvPr/>
              </p14:nvContentPartPr>
              <p14:xfrm>
                <a:off x="10225370" y="2391101"/>
                <a:ext cx="134640" cy="253800"/>
              </p14:xfrm>
            </p:contentPart>
          </mc:Choice>
          <mc:Fallback>
            <p:pic>
              <p:nvPicPr>
                <p:cNvPr id="72" name="Ink 71">
                  <a:extLst>
                    <a:ext uri="{FF2B5EF4-FFF2-40B4-BE49-F238E27FC236}">
                      <a16:creationId xmlns:a16="http://schemas.microsoft.com/office/drawing/2014/main" id="{CCD6808A-ADC3-9720-1D1F-69E976C90F74}"/>
                    </a:ext>
                  </a:extLst>
                </p:cNvPr>
                <p:cNvPicPr/>
                <p:nvPr/>
              </p:nvPicPr>
              <p:blipFill>
                <a:blip r:embed="rId113"/>
                <a:stretch>
                  <a:fillRect/>
                </a:stretch>
              </p:blipFill>
              <p:spPr>
                <a:xfrm>
                  <a:off x="10216730" y="2382101"/>
                  <a:ext cx="152280" cy="271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4">
              <p14:nvContentPartPr>
                <p14:cNvPr id="73" name="Ink 72">
                  <a:extLst>
                    <a:ext uri="{FF2B5EF4-FFF2-40B4-BE49-F238E27FC236}">
                      <a16:creationId xmlns:a16="http://schemas.microsoft.com/office/drawing/2014/main" id="{29D578D6-CF15-7C1B-E7DD-2A144EA38FDE}"/>
                    </a:ext>
                  </a:extLst>
                </p14:cNvPr>
                <p14:cNvContentPartPr/>
                <p14:nvPr/>
              </p14:nvContentPartPr>
              <p14:xfrm>
                <a:off x="10428410" y="2526821"/>
                <a:ext cx="182880" cy="123120"/>
              </p14:xfrm>
            </p:contentPart>
          </mc:Choice>
          <mc:Fallback>
            <p:pic>
              <p:nvPicPr>
                <p:cNvPr id="73" name="Ink 72">
                  <a:extLst>
                    <a:ext uri="{FF2B5EF4-FFF2-40B4-BE49-F238E27FC236}">
                      <a16:creationId xmlns:a16="http://schemas.microsoft.com/office/drawing/2014/main" id="{29D578D6-CF15-7C1B-E7DD-2A144EA38FDE}"/>
                    </a:ext>
                  </a:extLst>
                </p:cNvPr>
                <p:cNvPicPr/>
                <p:nvPr/>
              </p:nvPicPr>
              <p:blipFill>
                <a:blip r:embed="rId115"/>
                <a:stretch>
                  <a:fillRect/>
                </a:stretch>
              </p:blipFill>
              <p:spPr>
                <a:xfrm>
                  <a:off x="10419770" y="2517821"/>
                  <a:ext cx="200520" cy="140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6">
              <p14:nvContentPartPr>
                <p14:cNvPr id="74" name="Ink 73">
                  <a:extLst>
                    <a:ext uri="{FF2B5EF4-FFF2-40B4-BE49-F238E27FC236}">
                      <a16:creationId xmlns:a16="http://schemas.microsoft.com/office/drawing/2014/main" id="{421614BA-FDE9-1F3D-1D74-FC0312018276}"/>
                    </a:ext>
                  </a:extLst>
                </p14:cNvPr>
                <p14:cNvContentPartPr/>
                <p14:nvPr/>
              </p14:nvContentPartPr>
              <p14:xfrm>
                <a:off x="10677530" y="2496581"/>
                <a:ext cx="143640" cy="99000"/>
              </p14:xfrm>
            </p:contentPart>
          </mc:Choice>
          <mc:Fallback>
            <p:pic>
              <p:nvPicPr>
                <p:cNvPr id="74" name="Ink 73">
                  <a:extLst>
                    <a:ext uri="{FF2B5EF4-FFF2-40B4-BE49-F238E27FC236}">
                      <a16:creationId xmlns:a16="http://schemas.microsoft.com/office/drawing/2014/main" id="{421614BA-FDE9-1F3D-1D74-FC0312018276}"/>
                    </a:ext>
                  </a:extLst>
                </p:cNvPr>
                <p:cNvPicPr/>
                <p:nvPr/>
              </p:nvPicPr>
              <p:blipFill>
                <a:blip r:embed="rId117"/>
                <a:stretch>
                  <a:fillRect/>
                </a:stretch>
              </p:blipFill>
              <p:spPr>
                <a:xfrm>
                  <a:off x="10668530" y="2487941"/>
                  <a:ext cx="161280" cy="116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8">
              <p14:nvContentPartPr>
                <p14:cNvPr id="75" name="Ink 74">
                  <a:extLst>
                    <a:ext uri="{FF2B5EF4-FFF2-40B4-BE49-F238E27FC236}">
                      <a16:creationId xmlns:a16="http://schemas.microsoft.com/office/drawing/2014/main" id="{02C9E573-19B1-F0C5-06AA-0C73BDBEA1F4}"/>
                    </a:ext>
                  </a:extLst>
                </p14:cNvPr>
                <p14:cNvContentPartPr/>
                <p14:nvPr/>
              </p14:nvContentPartPr>
              <p14:xfrm>
                <a:off x="10992530" y="2427101"/>
                <a:ext cx="97200" cy="217080"/>
              </p14:xfrm>
            </p:contentPart>
          </mc:Choice>
          <mc:Fallback>
            <p:pic>
              <p:nvPicPr>
                <p:cNvPr id="75" name="Ink 74">
                  <a:extLst>
                    <a:ext uri="{FF2B5EF4-FFF2-40B4-BE49-F238E27FC236}">
                      <a16:creationId xmlns:a16="http://schemas.microsoft.com/office/drawing/2014/main" id="{02C9E573-19B1-F0C5-06AA-0C73BDBEA1F4}"/>
                    </a:ext>
                  </a:extLst>
                </p:cNvPr>
                <p:cNvPicPr/>
                <p:nvPr/>
              </p:nvPicPr>
              <p:blipFill>
                <a:blip r:embed="rId119"/>
                <a:stretch>
                  <a:fillRect/>
                </a:stretch>
              </p:blipFill>
              <p:spPr>
                <a:xfrm>
                  <a:off x="10983530" y="2418461"/>
                  <a:ext cx="114840" cy="234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0">
              <p14:nvContentPartPr>
                <p14:cNvPr id="76" name="Ink 75">
                  <a:extLst>
                    <a:ext uri="{FF2B5EF4-FFF2-40B4-BE49-F238E27FC236}">
                      <a16:creationId xmlns:a16="http://schemas.microsoft.com/office/drawing/2014/main" id="{10BD06C3-E1E1-D77C-FD8D-35A928AC163B}"/>
                    </a:ext>
                  </a:extLst>
                </p14:cNvPr>
                <p14:cNvContentPartPr/>
                <p14:nvPr/>
              </p14:nvContentPartPr>
              <p14:xfrm>
                <a:off x="11211410" y="2477501"/>
                <a:ext cx="86040" cy="115200"/>
              </p14:xfrm>
            </p:contentPart>
          </mc:Choice>
          <mc:Fallback>
            <p:pic>
              <p:nvPicPr>
                <p:cNvPr id="76" name="Ink 75">
                  <a:extLst>
                    <a:ext uri="{FF2B5EF4-FFF2-40B4-BE49-F238E27FC236}">
                      <a16:creationId xmlns:a16="http://schemas.microsoft.com/office/drawing/2014/main" id="{10BD06C3-E1E1-D77C-FD8D-35A928AC163B}"/>
                    </a:ext>
                  </a:extLst>
                </p:cNvPr>
                <p:cNvPicPr/>
                <p:nvPr/>
              </p:nvPicPr>
              <p:blipFill>
                <a:blip r:embed="rId121"/>
                <a:stretch>
                  <a:fillRect/>
                </a:stretch>
              </p:blipFill>
              <p:spPr>
                <a:xfrm>
                  <a:off x="11202770" y="2468501"/>
                  <a:ext cx="103680" cy="132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2">
              <p14:nvContentPartPr>
                <p14:cNvPr id="77" name="Ink 76">
                  <a:extLst>
                    <a:ext uri="{FF2B5EF4-FFF2-40B4-BE49-F238E27FC236}">
                      <a16:creationId xmlns:a16="http://schemas.microsoft.com/office/drawing/2014/main" id="{AA6B84D3-621C-49B9-F206-A961031F9483}"/>
                    </a:ext>
                  </a:extLst>
                </p14:cNvPr>
                <p14:cNvContentPartPr/>
                <p14:nvPr/>
              </p14:nvContentPartPr>
              <p14:xfrm>
                <a:off x="11301050" y="2482901"/>
                <a:ext cx="106560" cy="113040"/>
              </p14:xfrm>
            </p:contentPart>
          </mc:Choice>
          <mc:Fallback>
            <p:pic>
              <p:nvPicPr>
                <p:cNvPr id="77" name="Ink 76">
                  <a:extLst>
                    <a:ext uri="{FF2B5EF4-FFF2-40B4-BE49-F238E27FC236}">
                      <a16:creationId xmlns:a16="http://schemas.microsoft.com/office/drawing/2014/main" id="{AA6B84D3-621C-49B9-F206-A961031F9483}"/>
                    </a:ext>
                  </a:extLst>
                </p:cNvPr>
                <p:cNvPicPr/>
                <p:nvPr/>
              </p:nvPicPr>
              <p:blipFill>
                <a:blip r:embed="rId123"/>
                <a:stretch>
                  <a:fillRect/>
                </a:stretch>
              </p:blipFill>
              <p:spPr>
                <a:xfrm>
                  <a:off x="11292410" y="2474261"/>
                  <a:ext cx="124200" cy="130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4">
              <p14:nvContentPartPr>
                <p14:cNvPr id="78" name="Ink 77">
                  <a:extLst>
                    <a:ext uri="{FF2B5EF4-FFF2-40B4-BE49-F238E27FC236}">
                      <a16:creationId xmlns:a16="http://schemas.microsoft.com/office/drawing/2014/main" id="{A0C3434C-06FA-2C04-2329-97D14996EC88}"/>
                    </a:ext>
                  </a:extLst>
                </p14:cNvPr>
                <p14:cNvContentPartPr/>
                <p14:nvPr/>
              </p14:nvContentPartPr>
              <p14:xfrm>
                <a:off x="11208530" y="2320541"/>
                <a:ext cx="334800" cy="272160"/>
              </p14:xfrm>
            </p:contentPart>
          </mc:Choice>
          <mc:Fallback>
            <p:pic>
              <p:nvPicPr>
                <p:cNvPr id="78" name="Ink 77">
                  <a:extLst>
                    <a:ext uri="{FF2B5EF4-FFF2-40B4-BE49-F238E27FC236}">
                      <a16:creationId xmlns:a16="http://schemas.microsoft.com/office/drawing/2014/main" id="{A0C3434C-06FA-2C04-2329-97D14996EC88}"/>
                    </a:ext>
                  </a:extLst>
                </p:cNvPr>
                <p:cNvPicPr/>
                <p:nvPr/>
              </p:nvPicPr>
              <p:blipFill>
                <a:blip r:embed="rId125"/>
                <a:stretch>
                  <a:fillRect/>
                </a:stretch>
              </p:blipFill>
              <p:spPr>
                <a:xfrm>
                  <a:off x="11199890" y="2311541"/>
                  <a:ext cx="352440" cy="289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6">
              <p14:nvContentPartPr>
                <p14:cNvPr id="79" name="Ink 78">
                  <a:extLst>
                    <a:ext uri="{FF2B5EF4-FFF2-40B4-BE49-F238E27FC236}">
                      <a16:creationId xmlns:a16="http://schemas.microsoft.com/office/drawing/2014/main" id="{F101E5A8-7DC1-0085-C5EE-4AB1122C11C5}"/>
                    </a:ext>
                  </a:extLst>
                </p14:cNvPr>
                <p14:cNvContentPartPr/>
                <p14:nvPr/>
              </p14:nvContentPartPr>
              <p14:xfrm>
                <a:off x="11712530" y="2361581"/>
                <a:ext cx="113400" cy="268200"/>
              </p14:xfrm>
            </p:contentPart>
          </mc:Choice>
          <mc:Fallback>
            <p:pic>
              <p:nvPicPr>
                <p:cNvPr id="79" name="Ink 78">
                  <a:extLst>
                    <a:ext uri="{FF2B5EF4-FFF2-40B4-BE49-F238E27FC236}">
                      <a16:creationId xmlns:a16="http://schemas.microsoft.com/office/drawing/2014/main" id="{F101E5A8-7DC1-0085-C5EE-4AB1122C11C5}"/>
                    </a:ext>
                  </a:extLst>
                </p:cNvPr>
                <p:cNvPicPr/>
                <p:nvPr/>
              </p:nvPicPr>
              <p:blipFill>
                <a:blip r:embed="rId127"/>
                <a:stretch>
                  <a:fillRect/>
                </a:stretch>
              </p:blipFill>
              <p:spPr>
                <a:xfrm>
                  <a:off x="11703530" y="2352941"/>
                  <a:ext cx="131040" cy="28584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128">
            <p14:nvContentPartPr>
              <p14:cNvPr id="82" name="Ink 81">
                <a:extLst>
                  <a:ext uri="{FF2B5EF4-FFF2-40B4-BE49-F238E27FC236}">
                    <a16:creationId xmlns:a16="http://schemas.microsoft.com/office/drawing/2014/main" id="{7592378A-54E1-4DD3-6512-8199816E2C79}"/>
                  </a:ext>
                </a:extLst>
              </p14:cNvPr>
              <p14:cNvContentPartPr/>
              <p14:nvPr/>
            </p14:nvContentPartPr>
            <p14:xfrm>
              <a:off x="1386290" y="3077261"/>
              <a:ext cx="360" cy="2160"/>
            </p14:xfrm>
          </p:contentPart>
        </mc:Choice>
        <mc:Fallback>
          <p:pic>
            <p:nvPicPr>
              <p:cNvPr id="82" name="Ink 81">
                <a:extLst>
                  <a:ext uri="{FF2B5EF4-FFF2-40B4-BE49-F238E27FC236}">
                    <a16:creationId xmlns:a16="http://schemas.microsoft.com/office/drawing/2014/main" id="{7592378A-54E1-4DD3-6512-8199816E2C79}"/>
                  </a:ext>
                </a:extLst>
              </p:cNvPr>
              <p:cNvPicPr/>
              <p:nvPr/>
            </p:nvPicPr>
            <p:blipFill>
              <a:blip r:embed="rId129"/>
              <a:stretch>
                <a:fillRect/>
              </a:stretch>
            </p:blipFill>
            <p:spPr>
              <a:xfrm>
                <a:off x="1377290" y="3068261"/>
                <a:ext cx="18000" cy="19800"/>
              </a:xfrm>
              <a:prstGeom prst="rect">
                <a:avLst/>
              </a:prstGeom>
            </p:spPr>
          </p:pic>
        </mc:Fallback>
      </mc:AlternateContent>
      <p:grpSp>
        <p:nvGrpSpPr>
          <p:cNvPr id="90" name="Group 89">
            <a:extLst>
              <a:ext uri="{FF2B5EF4-FFF2-40B4-BE49-F238E27FC236}">
                <a16:creationId xmlns:a16="http://schemas.microsoft.com/office/drawing/2014/main" id="{1FEB66A5-D514-AD39-E2E8-0EC795840AEA}"/>
              </a:ext>
            </a:extLst>
          </p:cNvPr>
          <p:cNvGrpSpPr/>
          <p:nvPr/>
        </p:nvGrpSpPr>
        <p:grpSpPr>
          <a:xfrm>
            <a:off x="4766690" y="2534741"/>
            <a:ext cx="1849320" cy="419400"/>
            <a:chOff x="4766690" y="2534741"/>
            <a:chExt cx="1849320" cy="4194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30">
              <p14:nvContentPartPr>
                <p14:cNvPr id="81" name="Ink 80">
                  <a:extLst>
                    <a:ext uri="{FF2B5EF4-FFF2-40B4-BE49-F238E27FC236}">
                      <a16:creationId xmlns:a16="http://schemas.microsoft.com/office/drawing/2014/main" id="{5B92597F-C241-B7C4-7CC2-DA45509611E0}"/>
                    </a:ext>
                  </a:extLst>
                </p14:cNvPr>
                <p14:cNvContentPartPr/>
                <p14:nvPr/>
              </p14:nvContentPartPr>
              <p14:xfrm>
                <a:off x="4766690" y="2633741"/>
                <a:ext cx="108720" cy="320400"/>
              </p14:xfrm>
            </p:contentPart>
          </mc:Choice>
          <mc:Fallback>
            <p:pic>
              <p:nvPicPr>
                <p:cNvPr id="81" name="Ink 80">
                  <a:extLst>
                    <a:ext uri="{FF2B5EF4-FFF2-40B4-BE49-F238E27FC236}">
                      <a16:creationId xmlns:a16="http://schemas.microsoft.com/office/drawing/2014/main" id="{5B92597F-C241-B7C4-7CC2-DA45509611E0}"/>
                    </a:ext>
                  </a:extLst>
                </p:cNvPr>
                <p:cNvPicPr/>
                <p:nvPr/>
              </p:nvPicPr>
              <p:blipFill>
                <a:blip r:embed="rId131"/>
                <a:stretch>
                  <a:fillRect/>
                </a:stretch>
              </p:blipFill>
              <p:spPr>
                <a:xfrm>
                  <a:off x="4758050" y="2625101"/>
                  <a:ext cx="126360" cy="338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2">
              <p14:nvContentPartPr>
                <p14:cNvPr id="83" name="Ink 82">
                  <a:extLst>
                    <a:ext uri="{FF2B5EF4-FFF2-40B4-BE49-F238E27FC236}">
                      <a16:creationId xmlns:a16="http://schemas.microsoft.com/office/drawing/2014/main" id="{E7EE40BA-05AB-FD13-1B76-D223ADCE85E4}"/>
                    </a:ext>
                  </a:extLst>
                </p14:cNvPr>
                <p14:cNvContentPartPr/>
                <p14:nvPr/>
              </p14:nvContentPartPr>
              <p14:xfrm>
                <a:off x="5180690" y="2605301"/>
                <a:ext cx="177840" cy="233280"/>
              </p14:xfrm>
            </p:contentPart>
          </mc:Choice>
          <mc:Fallback>
            <p:pic>
              <p:nvPicPr>
                <p:cNvPr id="83" name="Ink 82">
                  <a:extLst>
                    <a:ext uri="{FF2B5EF4-FFF2-40B4-BE49-F238E27FC236}">
                      <a16:creationId xmlns:a16="http://schemas.microsoft.com/office/drawing/2014/main" id="{E7EE40BA-05AB-FD13-1B76-D223ADCE85E4}"/>
                    </a:ext>
                  </a:extLst>
                </p:cNvPr>
                <p:cNvPicPr/>
                <p:nvPr/>
              </p:nvPicPr>
              <p:blipFill>
                <a:blip r:embed="rId133"/>
                <a:stretch>
                  <a:fillRect/>
                </a:stretch>
              </p:blipFill>
              <p:spPr>
                <a:xfrm>
                  <a:off x="5172050" y="2596301"/>
                  <a:ext cx="195480" cy="250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4">
              <p14:nvContentPartPr>
                <p14:cNvPr id="84" name="Ink 83">
                  <a:extLst>
                    <a:ext uri="{FF2B5EF4-FFF2-40B4-BE49-F238E27FC236}">
                      <a16:creationId xmlns:a16="http://schemas.microsoft.com/office/drawing/2014/main" id="{A4845C7B-6938-E1C9-6F6D-646888F6260C}"/>
                    </a:ext>
                  </a:extLst>
                </p14:cNvPr>
                <p14:cNvContentPartPr/>
                <p14:nvPr/>
              </p14:nvContentPartPr>
              <p14:xfrm>
                <a:off x="5161970" y="2634821"/>
                <a:ext cx="246960" cy="204840"/>
              </p14:xfrm>
            </p:contentPart>
          </mc:Choice>
          <mc:Fallback>
            <p:pic>
              <p:nvPicPr>
                <p:cNvPr id="84" name="Ink 83">
                  <a:extLst>
                    <a:ext uri="{FF2B5EF4-FFF2-40B4-BE49-F238E27FC236}">
                      <a16:creationId xmlns:a16="http://schemas.microsoft.com/office/drawing/2014/main" id="{A4845C7B-6938-E1C9-6F6D-646888F6260C}"/>
                    </a:ext>
                  </a:extLst>
                </p:cNvPr>
                <p:cNvPicPr/>
                <p:nvPr/>
              </p:nvPicPr>
              <p:blipFill>
                <a:blip r:embed="rId135"/>
                <a:stretch>
                  <a:fillRect/>
                </a:stretch>
              </p:blipFill>
              <p:spPr>
                <a:xfrm>
                  <a:off x="5152970" y="2626181"/>
                  <a:ext cx="264600" cy="222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6">
              <p14:nvContentPartPr>
                <p14:cNvPr id="85" name="Ink 84">
                  <a:extLst>
                    <a:ext uri="{FF2B5EF4-FFF2-40B4-BE49-F238E27FC236}">
                      <a16:creationId xmlns:a16="http://schemas.microsoft.com/office/drawing/2014/main" id="{E6C6B955-46F5-61E3-BF73-10EEF185CC27}"/>
                    </a:ext>
                  </a:extLst>
                </p14:cNvPr>
                <p14:cNvContentPartPr/>
                <p14:nvPr/>
              </p14:nvContentPartPr>
              <p14:xfrm>
                <a:off x="5840930" y="2534741"/>
                <a:ext cx="117360" cy="297720"/>
              </p14:xfrm>
            </p:contentPart>
          </mc:Choice>
          <mc:Fallback>
            <p:pic>
              <p:nvPicPr>
                <p:cNvPr id="85" name="Ink 84">
                  <a:extLst>
                    <a:ext uri="{FF2B5EF4-FFF2-40B4-BE49-F238E27FC236}">
                      <a16:creationId xmlns:a16="http://schemas.microsoft.com/office/drawing/2014/main" id="{E6C6B955-46F5-61E3-BF73-10EEF185CC27}"/>
                    </a:ext>
                  </a:extLst>
                </p:cNvPr>
                <p:cNvPicPr/>
                <p:nvPr/>
              </p:nvPicPr>
              <p:blipFill>
                <a:blip r:embed="rId137"/>
                <a:stretch>
                  <a:fillRect/>
                </a:stretch>
              </p:blipFill>
              <p:spPr>
                <a:xfrm>
                  <a:off x="5831930" y="2526101"/>
                  <a:ext cx="135000" cy="315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8">
              <p14:nvContentPartPr>
                <p14:cNvPr id="86" name="Ink 85">
                  <a:extLst>
                    <a:ext uri="{FF2B5EF4-FFF2-40B4-BE49-F238E27FC236}">
                      <a16:creationId xmlns:a16="http://schemas.microsoft.com/office/drawing/2014/main" id="{BEC077D4-7A1D-75B4-7257-38D149550D20}"/>
                    </a:ext>
                  </a:extLst>
                </p14:cNvPr>
                <p14:cNvContentPartPr/>
                <p14:nvPr/>
              </p14:nvContentPartPr>
              <p14:xfrm>
                <a:off x="6068450" y="2536541"/>
                <a:ext cx="145440" cy="286560"/>
              </p14:xfrm>
            </p:contentPart>
          </mc:Choice>
          <mc:Fallback>
            <p:pic>
              <p:nvPicPr>
                <p:cNvPr id="86" name="Ink 85">
                  <a:extLst>
                    <a:ext uri="{FF2B5EF4-FFF2-40B4-BE49-F238E27FC236}">
                      <a16:creationId xmlns:a16="http://schemas.microsoft.com/office/drawing/2014/main" id="{BEC077D4-7A1D-75B4-7257-38D149550D20}"/>
                    </a:ext>
                  </a:extLst>
                </p:cNvPr>
                <p:cNvPicPr/>
                <p:nvPr/>
              </p:nvPicPr>
              <p:blipFill>
                <a:blip r:embed="rId139"/>
                <a:stretch>
                  <a:fillRect/>
                </a:stretch>
              </p:blipFill>
              <p:spPr>
                <a:xfrm>
                  <a:off x="6059450" y="2527541"/>
                  <a:ext cx="163080" cy="304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0">
              <p14:nvContentPartPr>
                <p14:cNvPr id="87" name="Ink 86">
                  <a:extLst>
                    <a:ext uri="{FF2B5EF4-FFF2-40B4-BE49-F238E27FC236}">
                      <a16:creationId xmlns:a16="http://schemas.microsoft.com/office/drawing/2014/main" id="{9414D7A7-98AB-28DB-DA6E-3E520C3F6B60}"/>
                    </a:ext>
                  </a:extLst>
                </p14:cNvPr>
                <p14:cNvContentPartPr/>
                <p14:nvPr/>
              </p14:nvContentPartPr>
              <p14:xfrm>
                <a:off x="6311450" y="2654621"/>
                <a:ext cx="100440" cy="158760"/>
              </p14:xfrm>
            </p:contentPart>
          </mc:Choice>
          <mc:Fallback>
            <p:pic>
              <p:nvPicPr>
                <p:cNvPr id="87" name="Ink 86">
                  <a:extLst>
                    <a:ext uri="{FF2B5EF4-FFF2-40B4-BE49-F238E27FC236}">
                      <a16:creationId xmlns:a16="http://schemas.microsoft.com/office/drawing/2014/main" id="{9414D7A7-98AB-28DB-DA6E-3E520C3F6B60}"/>
                    </a:ext>
                  </a:extLst>
                </p:cNvPr>
                <p:cNvPicPr/>
                <p:nvPr/>
              </p:nvPicPr>
              <p:blipFill>
                <a:blip r:embed="rId141"/>
                <a:stretch>
                  <a:fillRect/>
                </a:stretch>
              </p:blipFill>
              <p:spPr>
                <a:xfrm>
                  <a:off x="6302810" y="2645981"/>
                  <a:ext cx="118080" cy="176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2">
              <p14:nvContentPartPr>
                <p14:cNvPr id="88" name="Ink 87">
                  <a:extLst>
                    <a:ext uri="{FF2B5EF4-FFF2-40B4-BE49-F238E27FC236}">
                      <a16:creationId xmlns:a16="http://schemas.microsoft.com/office/drawing/2014/main" id="{7100B8E0-EB88-603D-6A62-CAE6AA4A2E26}"/>
                    </a:ext>
                  </a:extLst>
                </p14:cNvPr>
                <p14:cNvContentPartPr/>
                <p14:nvPr/>
              </p14:nvContentPartPr>
              <p14:xfrm>
                <a:off x="6499010" y="2703941"/>
                <a:ext cx="117000" cy="79200"/>
              </p14:xfrm>
            </p:contentPart>
          </mc:Choice>
          <mc:Fallback>
            <p:pic>
              <p:nvPicPr>
                <p:cNvPr id="88" name="Ink 87">
                  <a:extLst>
                    <a:ext uri="{FF2B5EF4-FFF2-40B4-BE49-F238E27FC236}">
                      <a16:creationId xmlns:a16="http://schemas.microsoft.com/office/drawing/2014/main" id="{7100B8E0-EB88-603D-6A62-CAE6AA4A2E26}"/>
                    </a:ext>
                  </a:extLst>
                </p:cNvPr>
                <p:cNvPicPr/>
                <p:nvPr/>
              </p:nvPicPr>
              <p:blipFill>
                <a:blip r:embed="rId143"/>
                <a:stretch>
                  <a:fillRect/>
                </a:stretch>
              </p:blipFill>
              <p:spPr>
                <a:xfrm>
                  <a:off x="6490370" y="2694941"/>
                  <a:ext cx="134640" cy="9684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144">
            <p14:nvContentPartPr>
              <p14:cNvPr id="91" name="Ink 90">
                <a:extLst>
                  <a:ext uri="{FF2B5EF4-FFF2-40B4-BE49-F238E27FC236}">
                    <a16:creationId xmlns:a16="http://schemas.microsoft.com/office/drawing/2014/main" id="{79B3CE7E-54EB-1841-204C-10A9EDABBED9}"/>
                  </a:ext>
                </a:extLst>
              </p14:cNvPr>
              <p14:cNvContentPartPr/>
              <p14:nvPr/>
            </p14:nvContentPartPr>
            <p14:xfrm>
              <a:off x="2939690" y="5110181"/>
              <a:ext cx="215640" cy="42480"/>
            </p14:xfrm>
          </p:contentPart>
        </mc:Choice>
        <mc:Fallback>
          <p:pic>
            <p:nvPicPr>
              <p:cNvPr id="91" name="Ink 90">
                <a:extLst>
                  <a:ext uri="{FF2B5EF4-FFF2-40B4-BE49-F238E27FC236}">
                    <a16:creationId xmlns:a16="http://schemas.microsoft.com/office/drawing/2014/main" id="{79B3CE7E-54EB-1841-204C-10A9EDABBED9}"/>
                  </a:ext>
                </a:extLst>
              </p:cNvPr>
              <p:cNvPicPr/>
              <p:nvPr/>
            </p:nvPicPr>
            <p:blipFill>
              <a:blip r:embed="rId145"/>
              <a:stretch>
                <a:fillRect/>
              </a:stretch>
            </p:blipFill>
            <p:spPr>
              <a:xfrm>
                <a:off x="2930690" y="5101181"/>
                <a:ext cx="233280" cy="601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46">
            <p14:nvContentPartPr>
              <p14:cNvPr id="92" name="Ink 91">
                <a:extLst>
                  <a:ext uri="{FF2B5EF4-FFF2-40B4-BE49-F238E27FC236}">
                    <a16:creationId xmlns:a16="http://schemas.microsoft.com/office/drawing/2014/main" id="{40D57768-8C5B-B6BC-B139-C170B1128EF8}"/>
                  </a:ext>
                </a:extLst>
              </p14:cNvPr>
              <p14:cNvContentPartPr/>
              <p14:nvPr/>
            </p14:nvContentPartPr>
            <p14:xfrm>
              <a:off x="2974610" y="4948541"/>
              <a:ext cx="319680" cy="46440"/>
            </p14:xfrm>
          </p:contentPart>
        </mc:Choice>
        <mc:Fallback>
          <p:pic>
            <p:nvPicPr>
              <p:cNvPr id="92" name="Ink 91">
                <a:extLst>
                  <a:ext uri="{FF2B5EF4-FFF2-40B4-BE49-F238E27FC236}">
                    <a16:creationId xmlns:a16="http://schemas.microsoft.com/office/drawing/2014/main" id="{40D57768-8C5B-B6BC-B139-C170B1128EF8}"/>
                  </a:ext>
                </a:extLst>
              </p:cNvPr>
              <p:cNvPicPr/>
              <p:nvPr/>
            </p:nvPicPr>
            <p:blipFill>
              <a:blip r:embed="rId147"/>
              <a:stretch>
                <a:fillRect/>
              </a:stretch>
            </p:blipFill>
            <p:spPr>
              <a:xfrm>
                <a:off x="2965970" y="4939901"/>
                <a:ext cx="337320" cy="64080"/>
              </a:xfrm>
              <a:prstGeom prst="rect">
                <a:avLst/>
              </a:prstGeom>
            </p:spPr>
          </p:pic>
        </mc:Fallback>
      </mc:AlternateContent>
      <p:grpSp>
        <p:nvGrpSpPr>
          <p:cNvPr id="96" name="Group 95">
            <a:extLst>
              <a:ext uri="{FF2B5EF4-FFF2-40B4-BE49-F238E27FC236}">
                <a16:creationId xmlns:a16="http://schemas.microsoft.com/office/drawing/2014/main" id="{E979273D-CD6B-5308-F492-E2F648AABA49}"/>
              </a:ext>
            </a:extLst>
          </p:cNvPr>
          <p:cNvGrpSpPr/>
          <p:nvPr/>
        </p:nvGrpSpPr>
        <p:grpSpPr>
          <a:xfrm>
            <a:off x="5816090" y="4866821"/>
            <a:ext cx="673200" cy="376200"/>
            <a:chOff x="5816090" y="4866821"/>
            <a:chExt cx="673200" cy="3762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48">
              <p14:nvContentPartPr>
                <p14:cNvPr id="93" name="Ink 92">
                  <a:extLst>
                    <a:ext uri="{FF2B5EF4-FFF2-40B4-BE49-F238E27FC236}">
                      <a16:creationId xmlns:a16="http://schemas.microsoft.com/office/drawing/2014/main" id="{B13E4203-27E6-F48C-4D3A-74C3229D45F3}"/>
                    </a:ext>
                  </a:extLst>
                </p14:cNvPr>
                <p14:cNvContentPartPr/>
                <p14:nvPr/>
              </p14:nvContentPartPr>
              <p14:xfrm>
                <a:off x="5816090" y="4931621"/>
                <a:ext cx="365400" cy="181080"/>
              </p14:xfrm>
            </p:contentPart>
          </mc:Choice>
          <mc:Fallback>
            <p:pic>
              <p:nvPicPr>
                <p:cNvPr id="93" name="Ink 92">
                  <a:extLst>
                    <a:ext uri="{FF2B5EF4-FFF2-40B4-BE49-F238E27FC236}">
                      <a16:creationId xmlns:a16="http://schemas.microsoft.com/office/drawing/2014/main" id="{B13E4203-27E6-F48C-4D3A-74C3229D45F3}"/>
                    </a:ext>
                  </a:extLst>
                </p:cNvPr>
                <p:cNvPicPr/>
                <p:nvPr/>
              </p:nvPicPr>
              <p:blipFill>
                <a:blip r:embed="rId149"/>
                <a:stretch>
                  <a:fillRect/>
                </a:stretch>
              </p:blipFill>
              <p:spPr>
                <a:xfrm>
                  <a:off x="5807450" y="4922981"/>
                  <a:ext cx="383040" cy="198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50">
              <p14:nvContentPartPr>
                <p14:cNvPr id="94" name="Ink 93">
                  <a:extLst>
                    <a:ext uri="{FF2B5EF4-FFF2-40B4-BE49-F238E27FC236}">
                      <a16:creationId xmlns:a16="http://schemas.microsoft.com/office/drawing/2014/main" id="{BF5074F4-4A55-3844-5360-217C1F200C28}"/>
                    </a:ext>
                  </a:extLst>
                </p14:cNvPr>
                <p14:cNvContentPartPr/>
                <p14:nvPr/>
              </p14:nvContentPartPr>
              <p14:xfrm>
                <a:off x="6231170" y="4866821"/>
                <a:ext cx="150120" cy="333360"/>
              </p14:xfrm>
            </p:contentPart>
          </mc:Choice>
          <mc:Fallback>
            <p:pic>
              <p:nvPicPr>
                <p:cNvPr id="94" name="Ink 93">
                  <a:extLst>
                    <a:ext uri="{FF2B5EF4-FFF2-40B4-BE49-F238E27FC236}">
                      <a16:creationId xmlns:a16="http://schemas.microsoft.com/office/drawing/2014/main" id="{BF5074F4-4A55-3844-5360-217C1F200C28}"/>
                    </a:ext>
                  </a:extLst>
                </p:cNvPr>
                <p:cNvPicPr/>
                <p:nvPr/>
              </p:nvPicPr>
              <p:blipFill>
                <a:blip r:embed="rId151"/>
                <a:stretch>
                  <a:fillRect/>
                </a:stretch>
              </p:blipFill>
              <p:spPr>
                <a:xfrm>
                  <a:off x="6222530" y="4858181"/>
                  <a:ext cx="167760" cy="351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52">
              <p14:nvContentPartPr>
                <p14:cNvPr id="95" name="Ink 94">
                  <a:extLst>
                    <a:ext uri="{FF2B5EF4-FFF2-40B4-BE49-F238E27FC236}">
                      <a16:creationId xmlns:a16="http://schemas.microsoft.com/office/drawing/2014/main" id="{B7B997CB-CC22-BB68-7FA2-D18DDE7428DE}"/>
                    </a:ext>
                  </a:extLst>
                </p14:cNvPr>
                <p14:cNvContentPartPr/>
                <p14:nvPr/>
              </p14:nvContentPartPr>
              <p14:xfrm>
                <a:off x="6324410" y="4984901"/>
                <a:ext cx="164880" cy="258120"/>
              </p14:xfrm>
            </p:contentPart>
          </mc:Choice>
          <mc:Fallback>
            <p:pic>
              <p:nvPicPr>
                <p:cNvPr id="95" name="Ink 94">
                  <a:extLst>
                    <a:ext uri="{FF2B5EF4-FFF2-40B4-BE49-F238E27FC236}">
                      <a16:creationId xmlns:a16="http://schemas.microsoft.com/office/drawing/2014/main" id="{B7B997CB-CC22-BB68-7FA2-D18DDE7428DE}"/>
                    </a:ext>
                  </a:extLst>
                </p:cNvPr>
                <p:cNvPicPr/>
                <p:nvPr/>
              </p:nvPicPr>
              <p:blipFill>
                <a:blip r:embed="rId153"/>
                <a:stretch>
                  <a:fillRect/>
                </a:stretch>
              </p:blipFill>
              <p:spPr>
                <a:xfrm>
                  <a:off x="6315410" y="4976261"/>
                  <a:ext cx="182520" cy="275760"/>
                </a:xfrm>
                <a:prstGeom prst="rect">
                  <a:avLst/>
                </a:prstGeom>
              </p:spPr>
            </p:pic>
          </mc:Fallback>
        </mc:AlternateContent>
      </p:grpSp>
    </p:spTree>
    <p:extLst>
      <p:ext uri="{BB962C8B-B14F-4D97-AF65-F5344CB8AC3E}">
        <p14:creationId xmlns:p14="http://schemas.microsoft.com/office/powerpoint/2010/main" val="174895417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E0C01B2-833B-7C07-AAE4-985715E4126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E788F95-1D21-0720-D6CD-84C07326A8C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21" y="0"/>
            <a:ext cx="12189957" cy="685800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24A93B3B-BDA8-2FD0-385E-01B9B7A8609C}"/>
              </a:ext>
            </a:extLst>
          </p:cNvPr>
          <p:cNvSpPr txBox="1"/>
          <p:nvPr/>
        </p:nvSpPr>
        <p:spPr>
          <a:xfrm>
            <a:off x="5731185" y="3945560"/>
            <a:ext cx="6174658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buFont typeface="Arial" panose="020B0604020202020204" pitchFamily="34" charset="0"/>
              <a:buChar char="•"/>
            </a:pPr>
            <a:r>
              <a:rPr lang="ar-SY" dirty="0">
                <a:latin typeface="Dubai" panose="020B0503030403030204" pitchFamily="34" charset="-78"/>
                <a:cs typeface="Dubai" panose="020B0503030403030204" pitchFamily="34" charset="-78"/>
              </a:rPr>
              <a:t>تحدث أخطاء في القياس لأسباب مختلفة عند قياس كمية فيزيائية.</a:t>
            </a:r>
          </a:p>
          <a:p>
            <a:pPr algn="r" rtl="1">
              <a:buFont typeface="Arial" panose="020B0604020202020204" pitchFamily="34" charset="0"/>
              <a:buChar char="•"/>
            </a:pPr>
            <a:r>
              <a:rPr lang="ar-SY" dirty="0">
                <a:latin typeface="Dubai" panose="020B0503030403030204" pitchFamily="34" charset="-78"/>
                <a:cs typeface="Dubai" panose="020B0503030403030204" pitchFamily="34" charset="-78"/>
              </a:rPr>
              <a:t>الفرق بين القيمة الحقيقية والقيمة المقاسة يسمى خطأ القياس.</a:t>
            </a:r>
          </a:p>
          <a:p>
            <a:pPr algn="r" rtl="1">
              <a:buFont typeface="Arial" panose="020B0604020202020204" pitchFamily="34" charset="0"/>
              <a:buChar char="•"/>
            </a:pPr>
            <a:r>
              <a:rPr lang="ar-SY" dirty="0">
                <a:latin typeface="Dubai" panose="020B0503030403030204" pitchFamily="34" charset="-78"/>
                <a:cs typeface="Dubai" panose="020B0503030403030204" pitchFamily="34" charset="-78"/>
              </a:rPr>
              <a:t>لا يمكن التخلص من الخطأ تمامًا ولكن يمكن تقليله إلى أدنى حد.</a:t>
            </a:r>
          </a:p>
          <a:p>
            <a:pPr algn="r" rtl="1">
              <a:buFont typeface="Arial" panose="020B0604020202020204" pitchFamily="34" charset="0"/>
              <a:buChar char="•"/>
            </a:pPr>
            <a:r>
              <a:rPr lang="ar-SY" dirty="0">
                <a:latin typeface="Dubai" panose="020B0503030403030204" pitchFamily="34" charset="-78"/>
                <a:cs typeface="Dubai" panose="020B0503030403030204" pitchFamily="34" charset="-78"/>
              </a:rPr>
              <a:t>لتقليل الأخطاء في القياس، يجب زيادة عدد القياسات؛ كلما زادت القياسات، كانت النتيجة أقرب إلى الحقيقة.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7533BE26-D3FF-C622-55B6-70636A77DFB3}"/>
              </a:ext>
            </a:extLst>
          </p:cNvPr>
          <p:cNvSpPr txBox="1"/>
          <p:nvPr/>
        </p:nvSpPr>
        <p:spPr>
          <a:xfrm>
            <a:off x="5525729" y="223374"/>
            <a:ext cx="617465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SY" sz="3600" b="1" dirty="0">
                <a:latin typeface="Dubai" panose="020B0503030403030204" pitchFamily="34" charset="-78"/>
                <a:cs typeface="Dubai" panose="020B0503030403030204" pitchFamily="34" charset="-78"/>
              </a:rPr>
              <a:t>أخطاء</a:t>
            </a:r>
            <a:r>
              <a:rPr lang="en-US" sz="3600" b="1" dirty="0">
                <a:latin typeface="Dubai" panose="020B0503030403030204" pitchFamily="34" charset="-78"/>
                <a:cs typeface="Dubai" panose="020B0503030403030204" pitchFamily="34" charset="-78"/>
              </a:rPr>
              <a:t> </a:t>
            </a:r>
            <a:r>
              <a:rPr lang="ar-SY" sz="3600" b="1" dirty="0">
                <a:latin typeface="Dubai" panose="020B0503030403030204" pitchFamily="34" charset="-78"/>
                <a:cs typeface="Dubai" panose="020B0503030403030204" pitchFamily="34" charset="-78"/>
              </a:rPr>
              <a:t>القياس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CCC97EBC-8F67-7B63-B34F-E9D4366CE41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124086" y="5626501"/>
            <a:ext cx="1066892" cy="1231499"/>
          </a:xfrm>
          <a:prstGeom prst="rect">
            <a:avLst/>
          </a:prstGeom>
        </p:spPr>
      </p:pic>
      <p:grpSp>
        <p:nvGrpSpPr>
          <p:cNvPr id="37" name="Group 36">
            <a:extLst>
              <a:ext uri="{FF2B5EF4-FFF2-40B4-BE49-F238E27FC236}">
                <a16:creationId xmlns:a16="http://schemas.microsoft.com/office/drawing/2014/main" id="{7350E5E1-AA54-0EAD-A524-C6A83535C8E2}"/>
              </a:ext>
            </a:extLst>
          </p:cNvPr>
          <p:cNvGrpSpPr/>
          <p:nvPr/>
        </p:nvGrpSpPr>
        <p:grpSpPr>
          <a:xfrm>
            <a:off x="9997490" y="2420981"/>
            <a:ext cx="2125800" cy="1382400"/>
            <a:chOff x="9997490" y="2420981"/>
            <a:chExt cx="2125800" cy="13824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4">
              <p14:nvContentPartPr>
                <p14:cNvPr id="2" name="Ink 1">
                  <a:extLst>
                    <a:ext uri="{FF2B5EF4-FFF2-40B4-BE49-F238E27FC236}">
                      <a16:creationId xmlns:a16="http://schemas.microsoft.com/office/drawing/2014/main" id="{84F8374B-19CA-2D2C-87A5-43A8F57CBFD9}"/>
                    </a:ext>
                  </a:extLst>
                </p14:cNvPr>
                <p14:cNvContentPartPr/>
                <p14:nvPr/>
              </p14:nvContentPartPr>
              <p14:xfrm>
                <a:off x="10123130" y="3281381"/>
                <a:ext cx="4320" cy="277920"/>
              </p14:xfrm>
            </p:contentPart>
          </mc:Choice>
          <mc:Fallback>
            <p:pic>
              <p:nvPicPr>
                <p:cNvPr id="2" name="Ink 1">
                  <a:extLst>
                    <a:ext uri="{FF2B5EF4-FFF2-40B4-BE49-F238E27FC236}">
                      <a16:creationId xmlns:a16="http://schemas.microsoft.com/office/drawing/2014/main" id="{84F8374B-19CA-2D2C-87A5-43A8F57CBFD9}"/>
                    </a:ext>
                  </a:extLst>
                </p:cNvPr>
                <p:cNvPicPr/>
                <p:nvPr/>
              </p:nvPicPr>
              <p:blipFill>
                <a:blip r:embed="rId5"/>
                <a:stretch>
                  <a:fillRect/>
                </a:stretch>
              </p:blipFill>
              <p:spPr>
                <a:xfrm>
                  <a:off x="10114490" y="3272381"/>
                  <a:ext cx="21960" cy="295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">
              <p14:nvContentPartPr>
                <p14:cNvPr id="4" name="Ink 3">
                  <a:extLst>
                    <a:ext uri="{FF2B5EF4-FFF2-40B4-BE49-F238E27FC236}">
                      <a16:creationId xmlns:a16="http://schemas.microsoft.com/office/drawing/2014/main" id="{BD8AB973-D165-8F81-9471-EE4A54752A45}"/>
                    </a:ext>
                  </a:extLst>
                </p14:cNvPr>
                <p14:cNvContentPartPr/>
                <p14:nvPr/>
              </p14:nvContentPartPr>
              <p14:xfrm>
                <a:off x="10048610" y="3294341"/>
                <a:ext cx="459720" cy="324360"/>
              </p14:xfrm>
            </p:contentPart>
          </mc:Choice>
          <mc:Fallback>
            <p:pic>
              <p:nvPicPr>
                <p:cNvPr id="4" name="Ink 3">
                  <a:extLst>
                    <a:ext uri="{FF2B5EF4-FFF2-40B4-BE49-F238E27FC236}">
                      <a16:creationId xmlns:a16="http://schemas.microsoft.com/office/drawing/2014/main" id="{BD8AB973-D165-8F81-9471-EE4A54752A45}"/>
                    </a:ext>
                  </a:extLst>
                </p:cNvPr>
                <p:cNvPicPr/>
                <p:nvPr/>
              </p:nvPicPr>
              <p:blipFill>
                <a:blip r:embed="rId7"/>
                <a:stretch>
                  <a:fillRect/>
                </a:stretch>
              </p:blipFill>
              <p:spPr>
                <a:xfrm>
                  <a:off x="10039610" y="3285701"/>
                  <a:ext cx="477360" cy="342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">
              <p14:nvContentPartPr>
                <p14:cNvPr id="9" name="Ink 8">
                  <a:extLst>
                    <a:ext uri="{FF2B5EF4-FFF2-40B4-BE49-F238E27FC236}">
                      <a16:creationId xmlns:a16="http://schemas.microsoft.com/office/drawing/2014/main" id="{90BDC7E5-614F-4DDA-4847-A4F4DCE072F7}"/>
                    </a:ext>
                  </a:extLst>
                </p14:cNvPr>
                <p14:cNvContentPartPr/>
                <p14:nvPr/>
              </p14:nvContentPartPr>
              <p14:xfrm>
                <a:off x="10119890" y="2991221"/>
                <a:ext cx="144360" cy="243000"/>
              </p14:xfrm>
            </p:contentPart>
          </mc:Choice>
          <mc:Fallback>
            <p:pic>
              <p:nvPicPr>
                <p:cNvPr id="9" name="Ink 8">
                  <a:extLst>
                    <a:ext uri="{FF2B5EF4-FFF2-40B4-BE49-F238E27FC236}">
                      <a16:creationId xmlns:a16="http://schemas.microsoft.com/office/drawing/2014/main" id="{90BDC7E5-614F-4DDA-4847-A4F4DCE072F7}"/>
                    </a:ext>
                  </a:extLst>
                </p:cNvPr>
                <p:cNvPicPr/>
                <p:nvPr/>
              </p:nvPicPr>
              <p:blipFill>
                <a:blip r:embed="rId9"/>
                <a:stretch>
                  <a:fillRect/>
                </a:stretch>
              </p:blipFill>
              <p:spPr>
                <a:xfrm>
                  <a:off x="10110890" y="2982221"/>
                  <a:ext cx="162000" cy="260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">
              <p14:nvContentPartPr>
                <p14:cNvPr id="11" name="Ink 10">
                  <a:extLst>
                    <a:ext uri="{FF2B5EF4-FFF2-40B4-BE49-F238E27FC236}">
                      <a16:creationId xmlns:a16="http://schemas.microsoft.com/office/drawing/2014/main" id="{1AAAD544-0AD5-AC62-5D59-A2E35D1E6723}"/>
                    </a:ext>
                  </a:extLst>
                </p14:cNvPr>
                <p14:cNvContentPartPr/>
                <p14:nvPr/>
              </p14:nvContentPartPr>
              <p14:xfrm>
                <a:off x="10441370" y="2998781"/>
                <a:ext cx="210960" cy="189000"/>
              </p14:xfrm>
            </p:contentPart>
          </mc:Choice>
          <mc:Fallback>
            <p:pic>
              <p:nvPicPr>
                <p:cNvPr id="11" name="Ink 10">
                  <a:extLst>
                    <a:ext uri="{FF2B5EF4-FFF2-40B4-BE49-F238E27FC236}">
                      <a16:creationId xmlns:a16="http://schemas.microsoft.com/office/drawing/2014/main" id="{1AAAD544-0AD5-AC62-5D59-A2E35D1E6723}"/>
                    </a:ext>
                  </a:extLst>
                </p:cNvPr>
                <p:cNvPicPr/>
                <p:nvPr/>
              </p:nvPicPr>
              <p:blipFill>
                <a:blip r:embed="rId11"/>
                <a:stretch>
                  <a:fillRect/>
                </a:stretch>
              </p:blipFill>
              <p:spPr>
                <a:xfrm>
                  <a:off x="10432730" y="2989781"/>
                  <a:ext cx="228600" cy="206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">
              <p14:nvContentPartPr>
                <p14:cNvPr id="12" name="Ink 11">
                  <a:extLst>
                    <a:ext uri="{FF2B5EF4-FFF2-40B4-BE49-F238E27FC236}">
                      <a16:creationId xmlns:a16="http://schemas.microsoft.com/office/drawing/2014/main" id="{C518E464-8611-C4B2-475A-142147EEF503}"/>
                    </a:ext>
                  </a:extLst>
                </p14:cNvPr>
                <p14:cNvContentPartPr/>
                <p14:nvPr/>
              </p14:nvContentPartPr>
              <p14:xfrm>
                <a:off x="10649090" y="3057461"/>
                <a:ext cx="119880" cy="254160"/>
              </p14:xfrm>
            </p:contentPart>
          </mc:Choice>
          <mc:Fallback>
            <p:pic>
              <p:nvPicPr>
                <p:cNvPr id="12" name="Ink 11">
                  <a:extLst>
                    <a:ext uri="{FF2B5EF4-FFF2-40B4-BE49-F238E27FC236}">
                      <a16:creationId xmlns:a16="http://schemas.microsoft.com/office/drawing/2014/main" id="{C518E464-8611-C4B2-475A-142147EEF503}"/>
                    </a:ext>
                  </a:extLst>
                </p:cNvPr>
                <p:cNvPicPr/>
                <p:nvPr/>
              </p:nvPicPr>
              <p:blipFill>
                <a:blip r:embed="rId13"/>
                <a:stretch>
                  <a:fillRect/>
                </a:stretch>
              </p:blipFill>
              <p:spPr>
                <a:xfrm>
                  <a:off x="10640090" y="3048821"/>
                  <a:ext cx="137520" cy="271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">
              <p14:nvContentPartPr>
                <p14:cNvPr id="14" name="Ink 13">
                  <a:extLst>
                    <a:ext uri="{FF2B5EF4-FFF2-40B4-BE49-F238E27FC236}">
                      <a16:creationId xmlns:a16="http://schemas.microsoft.com/office/drawing/2014/main" id="{EA5DA301-D767-E2C0-FC56-25AD33FD3335}"/>
                    </a:ext>
                  </a:extLst>
                </p14:cNvPr>
                <p14:cNvContentPartPr/>
                <p14:nvPr/>
              </p14:nvContentPartPr>
              <p14:xfrm>
                <a:off x="10441370" y="3251141"/>
                <a:ext cx="154800" cy="82440"/>
              </p14:xfrm>
            </p:contentPart>
          </mc:Choice>
          <mc:Fallback>
            <p:pic>
              <p:nvPicPr>
                <p:cNvPr id="14" name="Ink 13">
                  <a:extLst>
                    <a:ext uri="{FF2B5EF4-FFF2-40B4-BE49-F238E27FC236}">
                      <a16:creationId xmlns:a16="http://schemas.microsoft.com/office/drawing/2014/main" id="{EA5DA301-D767-E2C0-FC56-25AD33FD3335}"/>
                    </a:ext>
                  </a:extLst>
                </p:cNvPr>
                <p:cNvPicPr/>
                <p:nvPr/>
              </p:nvPicPr>
              <p:blipFill>
                <a:blip r:embed="rId15"/>
                <a:stretch>
                  <a:fillRect/>
                </a:stretch>
              </p:blipFill>
              <p:spPr>
                <a:xfrm>
                  <a:off x="10432730" y="3242501"/>
                  <a:ext cx="172440" cy="100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6">
              <p14:nvContentPartPr>
                <p14:cNvPr id="15" name="Ink 14">
                  <a:extLst>
                    <a:ext uri="{FF2B5EF4-FFF2-40B4-BE49-F238E27FC236}">
                      <a16:creationId xmlns:a16="http://schemas.microsoft.com/office/drawing/2014/main" id="{4200060D-1AD3-8961-19AA-0CDFDAC82541}"/>
                    </a:ext>
                  </a:extLst>
                </p14:cNvPr>
                <p14:cNvContentPartPr/>
                <p14:nvPr/>
              </p14:nvContentPartPr>
              <p14:xfrm>
                <a:off x="10323290" y="3234581"/>
                <a:ext cx="246960" cy="40680"/>
              </p14:xfrm>
            </p:contentPart>
          </mc:Choice>
          <mc:Fallback>
            <p:pic>
              <p:nvPicPr>
                <p:cNvPr id="15" name="Ink 14">
                  <a:extLst>
                    <a:ext uri="{FF2B5EF4-FFF2-40B4-BE49-F238E27FC236}">
                      <a16:creationId xmlns:a16="http://schemas.microsoft.com/office/drawing/2014/main" id="{4200060D-1AD3-8961-19AA-0CDFDAC82541}"/>
                    </a:ext>
                  </a:extLst>
                </p:cNvPr>
                <p:cNvPicPr/>
                <p:nvPr/>
              </p:nvPicPr>
              <p:blipFill>
                <a:blip r:embed="rId17"/>
                <a:stretch>
                  <a:fillRect/>
                </a:stretch>
              </p:blipFill>
              <p:spPr>
                <a:xfrm>
                  <a:off x="10314290" y="3225941"/>
                  <a:ext cx="264600" cy="58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8">
              <p14:nvContentPartPr>
                <p14:cNvPr id="16" name="Ink 15">
                  <a:extLst>
                    <a:ext uri="{FF2B5EF4-FFF2-40B4-BE49-F238E27FC236}">
                      <a16:creationId xmlns:a16="http://schemas.microsoft.com/office/drawing/2014/main" id="{013F706E-E96E-B1B1-94A4-86944D841737}"/>
                    </a:ext>
                  </a:extLst>
                </p14:cNvPr>
                <p14:cNvContentPartPr/>
                <p14:nvPr/>
              </p14:nvContentPartPr>
              <p14:xfrm>
                <a:off x="10186490" y="3254021"/>
                <a:ext cx="137520" cy="34560"/>
              </p14:xfrm>
            </p:contentPart>
          </mc:Choice>
          <mc:Fallback>
            <p:pic>
              <p:nvPicPr>
                <p:cNvPr id="16" name="Ink 15">
                  <a:extLst>
                    <a:ext uri="{FF2B5EF4-FFF2-40B4-BE49-F238E27FC236}">
                      <a16:creationId xmlns:a16="http://schemas.microsoft.com/office/drawing/2014/main" id="{013F706E-E96E-B1B1-94A4-86944D841737}"/>
                    </a:ext>
                  </a:extLst>
                </p:cNvPr>
                <p:cNvPicPr/>
                <p:nvPr/>
              </p:nvPicPr>
              <p:blipFill>
                <a:blip r:embed="rId19"/>
                <a:stretch>
                  <a:fillRect/>
                </a:stretch>
              </p:blipFill>
              <p:spPr>
                <a:xfrm>
                  <a:off x="10177490" y="3245381"/>
                  <a:ext cx="155160" cy="52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0">
              <p14:nvContentPartPr>
                <p14:cNvPr id="17" name="Ink 16">
                  <a:extLst>
                    <a:ext uri="{FF2B5EF4-FFF2-40B4-BE49-F238E27FC236}">
                      <a16:creationId xmlns:a16="http://schemas.microsoft.com/office/drawing/2014/main" id="{E603A03C-34EB-2E26-A38C-940C6D5E72CF}"/>
                    </a:ext>
                  </a:extLst>
                </p14:cNvPr>
                <p14:cNvContentPartPr/>
                <p14:nvPr/>
              </p14:nvContentPartPr>
              <p14:xfrm>
                <a:off x="10494290" y="3274181"/>
                <a:ext cx="75960" cy="347400"/>
              </p14:xfrm>
            </p:contentPart>
          </mc:Choice>
          <mc:Fallback>
            <p:pic>
              <p:nvPicPr>
                <p:cNvPr id="17" name="Ink 16">
                  <a:extLst>
                    <a:ext uri="{FF2B5EF4-FFF2-40B4-BE49-F238E27FC236}">
                      <a16:creationId xmlns:a16="http://schemas.microsoft.com/office/drawing/2014/main" id="{E603A03C-34EB-2E26-A38C-940C6D5E72CF}"/>
                    </a:ext>
                  </a:extLst>
                </p:cNvPr>
                <p:cNvPicPr/>
                <p:nvPr/>
              </p:nvPicPr>
              <p:blipFill>
                <a:blip r:embed="rId21"/>
                <a:stretch>
                  <a:fillRect/>
                </a:stretch>
              </p:blipFill>
              <p:spPr>
                <a:xfrm>
                  <a:off x="10485290" y="3265181"/>
                  <a:ext cx="93600" cy="365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2">
              <p14:nvContentPartPr>
                <p14:cNvPr id="19" name="Ink 18">
                  <a:extLst>
                    <a:ext uri="{FF2B5EF4-FFF2-40B4-BE49-F238E27FC236}">
                      <a16:creationId xmlns:a16="http://schemas.microsoft.com/office/drawing/2014/main" id="{E14E80F5-C2E2-4F01-C028-06509F7CD603}"/>
                    </a:ext>
                  </a:extLst>
                </p14:cNvPr>
                <p14:cNvContentPartPr/>
                <p14:nvPr/>
              </p14:nvContentPartPr>
              <p14:xfrm>
                <a:off x="10992530" y="3391901"/>
                <a:ext cx="317160" cy="152280"/>
              </p14:xfrm>
            </p:contentPart>
          </mc:Choice>
          <mc:Fallback>
            <p:pic>
              <p:nvPicPr>
                <p:cNvPr id="19" name="Ink 18">
                  <a:extLst>
                    <a:ext uri="{FF2B5EF4-FFF2-40B4-BE49-F238E27FC236}">
                      <a16:creationId xmlns:a16="http://schemas.microsoft.com/office/drawing/2014/main" id="{E14E80F5-C2E2-4F01-C028-06509F7CD603}"/>
                    </a:ext>
                  </a:extLst>
                </p:cNvPr>
                <p:cNvPicPr/>
                <p:nvPr/>
              </p:nvPicPr>
              <p:blipFill>
                <a:blip r:embed="rId23"/>
                <a:stretch>
                  <a:fillRect/>
                </a:stretch>
              </p:blipFill>
              <p:spPr>
                <a:xfrm>
                  <a:off x="10983530" y="3383261"/>
                  <a:ext cx="334800" cy="169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4">
              <p14:nvContentPartPr>
                <p14:cNvPr id="20" name="Ink 19">
                  <a:extLst>
                    <a:ext uri="{FF2B5EF4-FFF2-40B4-BE49-F238E27FC236}">
                      <a16:creationId xmlns:a16="http://schemas.microsoft.com/office/drawing/2014/main" id="{C7782E16-92CA-5955-2AF4-5EEC174A3E36}"/>
                    </a:ext>
                  </a:extLst>
                </p14:cNvPr>
                <p14:cNvContentPartPr/>
                <p14:nvPr/>
              </p14:nvContentPartPr>
              <p14:xfrm>
                <a:off x="11592290" y="3302981"/>
                <a:ext cx="242640" cy="20520"/>
              </p14:xfrm>
            </p:contentPart>
          </mc:Choice>
          <mc:Fallback>
            <p:pic>
              <p:nvPicPr>
                <p:cNvPr id="20" name="Ink 19">
                  <a:extLst>
                    <a:ext uri="{FF2B5EF4-FFF2-40B4-BE49-F238E27FC236}">
                      <a16:creationId xmlns:a16="http://schemas.microsoft.com/office/drawing/2014/main" id="{C7782E16-92CA-5955-2AF4-5EEC174A3E36}"/>
                    </a:ext>
                  </a:extLst>
                </p:cNvPr>
                <p:cNvPicPr/>
                <p:nvPr/>
              </p:nvPicPr>
              <p:blipFill>
                <a:blip r:embed="rId25"/>
                <a:stretch>
                  <a:fillRect/>
                </a:stretch>
              </p:blipFill>
              <p:spPr>
                <a:xfrm>
                  <a:off x="11583290" y="3294341"/>
                  <a:ext cx="260280" cy="38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6">
              <p14:nvContentPartPr>
                <p14:cNvPr id="21" name="Ink 20">
                  <a:extLst>
                    <a:ext uri="{FF2B5EF4-FFF2-40B4-BE49-F238E27FC236}">
                      <a16:creationId xmlns:a16="http://schemas.microsoft.com/office/drawing/2014/main" id="{489A9B1E-6647-284A-E2D8-7F1F33798BAB}"/>
                    </a:ext>
                  </a:extLst>
                </p14:cNvPr>
                <p14:cNvContentPartPr/>
                <p14:nvPr/>
              </p14:nvContentPartPr>
              <p14:xfrm>
                <a:off x="11488610" y="3323501"/>
                <a:ext cx="143640" cy="90720"/>
              </p14:xfrm>
            </p:contentPart>
          </mc:Choice>
          <mc:Fallback>
            <p:pic>
              <p:nvPicPr>
                <p:cNvPr id="21" name="Ink 20">
                  <a:extLst>
                    <a:ext uri="{FF2B5EF4-FFF2-40B4-BE49-F238E27FC236}">
                      <a16:creationId xmlns:a16="http://schemas.microsoft.com/office/drawing/2014/main" id="{489A9B1E-6647-284A-E2D8-7F1F33798BAB}"/>
                    </a:ext>
                  </a:extLst>
                </p:cNvPr>
                <p:cNvPicPr/>
                <p:nvPr/>
              </p:nvPicPr>
              <p:blipFill>
                <a:blip r:embed="rId27"/>
                <a:stretch>
                  <a:fillRect/>
                </a:stretch>
              </p:blipFill>
              <p:spPr>
                <a:xfrm>
                  <a:off x="11479610" y="3314501"/>
                  <a:ext cx="161280" cy="108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8">
              <p14:nvContentPartPr>
                <p14:cNvPr id="22" name="Ink 21">
                  <a:extLst>
                    <a:ext uri="{FF2B5EF4-FFF2-40B4-BE49-F238E27FC236}">
                      <a16:creationId xmlns:a16="http://schemas.microsoft.com/office/drawing/2014/main" id="{084EFF1D-93CA-1187-4A64-FFC2945FE4ED}"/>
                    </a:ext>
                  </a:extLst>
                </p14:cNvPr>
                <p14:cNvContentPartPr/>
                <p14:nvPr/>
              </p14:nvContentPartPr>
              <p14:xfrm>
                <a:off x="11483930" y="3369581"/>
                <a:ext cx="314280" cy="61920"/>
              </p14:xfrm>
            </p:contentPart>
          </mc:Choice>
          <mc:Fallback>
            <p:pic>
              <p:nvPicPr>
                <p:cNvPr id="22" name="Ink 21">
                  <a:extLst>
                    <a:ext uri="{FF2B5EF4-FFF2-40B4-BE49-F238E27FC236}">
                      <a16:creationId xmlns:a16="http://schemas.microsoft.com/office/drawing/2014/main" id="{084EFF1D-93CA-1187-4A64-FFC2945FE4ED}"/>
                    </a:ext>
                  </a:extLst>
                </p:cNvPr>
                <p:cNvPicPr/>
                <p:nvPr/>
              </p:nvPicPr>
              <p:blipFill>
                <a:blip r:embed="rId29"/>
                <a:stretch>
                  <a:fillRect/>
                </a:stretch>
              </p:blipFill>
              <p:spPr>
                <a:xfrm>
                  <a:off x="11474930" y="3360581"/>
                  <a:ext cx="331920" cy="79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0">
              <p14:nvContentPartPr>
                <p14:cNvPr id="23" name="Ink 22">
                  <a:extLst>
                    <a:ext uri="{FF2B5EF4-FFF2-40B4-BE49-F238E27FC236}">
                      <a16:creationId xmlns:a16="http://schemas.microsoft.com/office/drawing/2014/main" id="{2538A1B1-4329-4E07-1083-2E2B275A68E0}"/>
                    </a:ext>
                  </a:extLst>
                </p14:cNvPr>
                <p14:cNvContentPartPr/>
                <p14:nvPr/>
              </p14:nvContentPartPr>
              <p14:xfrm>
                <a:off x="11483570" y="3313061"/>
                <a:ext cx="335160" cy="299160"/>
              </p14:xfrm>
            </p:contentPart>
          </mc:Choice>
          <mc:Fallback>
            <p:pic>
              <p:nvPicPr>
                <p:cNvPr id="23" name="Ink 22">
                  <a:extLst>
                    <a:ext uri="{FF2B5EF4-FFF2-40B4-BE49-F238E27FC236}">
                      <a16:creationId xmlns:a16="http://schemas.microsoft.com/office/drawing/2014/main" id="{2538A1B1-4329-4E07-1083-2E2B275A68E0}"/>
                    </a:ext>
                  </a:extLst>
                </p:cNvPr>
                <p:cNvPicPr/>
                <p:nvPr/>
              </p:nvPicPr>
              <p:blipFill>
                <a:blip r:embed="rId31"/>
                <a:stretch>
                  <a:fillRect/>
                </a:stretch>
              </p:blipFill>
              <p:spPr>
                <a:xfrm>
                  <a:off x="11474930" y="3304421"/>
                  <a:ext cx="352800" cy="316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2">
              <p14:nvContentPartPr>
                <p14:cNvPr id="24" name="Ink 23">
                  <a:extLst>
                    <a:ext uri="{FF2B5EF4-FFF2-40B4-BE49-F238E27FC236}">
                      <a16:creationId xmlns:a16="http://schemas.microsoft.com/office/drawing/2014/main" id="{07847B6F-0318-8A7A-0606-1B71D0FA39C1}"/>
                    </a:ext>
                  </a:extLst>
                </p14:cNvPr>
                <p14:cNvContentPartPr/>
                <p14:nvPr/>
              </p14:nvContentPartPr>
              <p14:xfrm>
                <a:off x="11670770" y="3421421"/>
                <a:ext cx="32400" cy="192600"/>
              </p14:xfrm>
            </p:contentPart>
          </mc:Choice>
          <mc:Fallback>
            <p:pic>
              <p:nvPicPr>
                <p:cNvPr id="24" name="Ink 23">
                  <a:extLst>
                    <a:ext uri="{FF2B5EF4-FFF2-40B4-BE49-F238E27FC236}">
                      <a16:creationId xmlns:a16="http://schemas.microsoft.com/office/drawing/2014/main" id="{07847B6F-0318-8A7A-0606-1B71D0FA39C1}"/>
                    </a:ext>
                  </a:extLst>
                </p:cNvPr>
                <p:cNvPicPr/>
                <p:nvPr/>
              </p:nvPicPr>
              <p:blipFill>
                <a:blip r:embed="rId33"/>
                <a:stretch>
                  <a:fillRect/>
                </a:stretch>
              </p:blipFill>
              <p:spPr>
                <a:xfrm>
                  <a:off x="11661770" y="3412421"/>
                  <a:ext cx="50040" cy="210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4">
              <p14:nvContentPartPr>
                <p14:cNvPr id="25" name="Ink 24">
                  <a:extLst>
                    <a:ext uri="{FF2B5EF4-FFF2-40B4-BE49-F238E27FC236}">
                      <a16:creationId xmlns:a16="http://schemas.microsoft.com/office/drawing/2014/main" id="{F5B929E0-6DF2-3138-02BF-084096526626}"/>
                    </a:ext>
                  </a:extLst>
                </p14:cNvPr>
                <p14:cNvContentPartPr/>
                <p14:nvPr/>
              </p14:nvContentPartPr>
              <p14:xfrm>
                <a:off x="11511650" y="3578741"/>
                <a:ext cx="218520" cy="67680"/>
              </p14:xfrm>
            </p:contentPart>
          </mc:Choice>
          <mc:Fallback>
            <p:pic>
              <p:nvPicPr>
                <p:cNvPr id="25" name="Ink 24">
                  <a:extLst>
                    <a:ext uri="{FF2B5EF4-FFF2-40B4-BE49-F238E27FC236}">
                      <a16:creationId xmlns:a16="http://schemas.microsoft.com/office/drawing/2014/main" id="{F5B929E0-6DF2-3138-02BF-084096526626}"/>
                    </a:ext>
                  </a:extLst>
                </p:cNvPr>
                <p:cNvPicPr/>
                <p:nvPr/>
              </p:nvPicPr>
              <p:blipFill>
                <a:blip r:embed="rId35"/>
                <a:stretch>
                  <a:fillRect/>
                </a:stretch>
              </p:blipFill>
              <p:spPr>
                <a:xfrm>
                  <a:off x="11502650" y="3570101"/>
                  <a:ext cx="236160" cy="85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6">
              <p14:nvContentPartPr>
                <p14:cNvPr id="26" name="Ink 25">
                  <a:extLst>
                    <a:ext uri="{FF2B5EF4-FFF2-40B4-BE49-F238E27FC236}">
                      <a16:creationId xmlns:a16="http://schemas.microsoft.com/office/drawing/2014/main" id="{9A4D6422-D592-7772-750A-12C72C0959A3}"/>
                    </a:ext>
                  </a:extLst>
                </p14:cNvPr>
                <p14:cNvContentPartPr/>
                <p14:nvPr/>
              </p14:nvContentPartPr>
              <p14:xfrm>
                <a:off x="11732330" y="3358061"/>
                <a:ext cx="174600" cy="269280"/>
              </p14:xfrm>
            </p:contentPart>
          </mc:Choice>
          <mc:Fallback>
            <p:pic>
              <p:nvPicPr>
                <p:cNvPr id="26" name="Ink 25">
                  <a:extLst>
                    <a:ext uri="{FF2B5EF4-FFF2-40B4-BE49-F238E27FC236}">
                      <a16:creationId xmlns:a16="http://schemas.microsoft.com/office/drawing/2014/main" id="{9A4D6422-D592-7772-750A-12C72C0959A3}"/>
                    </a:ext>
                  </a:extLst>
                </p:cNvPr>
                <p:cNvPicPr/>
                <p:nvPr/>
              </p:nvPicPr>
              <p:blipFill>
                <a:blip r:embed="rId37"/>
                <a:stretch>
                  <a:fillRect/>
                </a:stretch>
              </p:blipFill>
              <p:spPr>
                <a:xfrm>
                  <a:off x="11723690" y="3349421"/>
                  <a:ext cx="192240" cy="286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8">
              <p14:nvContentPartPr>
                <p14:cNvPr id="28" name="Ink 27">
                  <a:extLst>
                    <a:ext uri="{FF2B5EF4-FFF2-40B4-BE49-F238E27FC236}">
                      <a16:creationId xmlns:a16="http://schemas.microsoft.com/office/drawing/2014/main" id="{2808604C-DD3E-58C3-6BE1-16C5D3BAD89C}"/>
                    </a:ext>
                  </a:extLst>
                </p14:cNvPr>
                <p14:cNvContentPartPr/>
                <p14:nvPr/>
              </p14:nvContentPartPr>
              <p14:xfrm>
                <a:off x="11386010" y="2890421"/>
                <a:ext cx="176760" cy="217800"/>
              </p14:xfrm>
            </p:contentPart>
          </mc:Choice>
          <mc:Fallback>
            <p:pic>
              <p:nvPicPr>
                <p:cNvPr id="28" name="Ink 27">
                  <a:extLst>
                    <a:ext uri="{FF2B5EF4-FFF2-40B4-BE49-F238E27FC236}">
                      <a16:creationId xmlns:a16="http://schemas.microsoft.com/office/drawing/2014/main" id="{2808604C-DD3E-58C3-6BE1-16C5D3BAD89C}"/>
                    </a:ext>
                  </a:extLst>
                </p:cNvPr>
                <p:cNvPicPr/>
                <p:nvPr/>
              </p:nvPicPr>
              <p:blipFill>
                <a:blip r:embed="rId39"/>
                <a:stretch>
                  <a:fillRect/>
                </a:stretch>
              </p:blipFill>
              <p:spPr>
                <a:xfrm>
                  <a:off x="11377010" y="2881781"/>
                  <a:ext cx="194400" cy="235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0">
              <p14:nvContentPartPr>
                <p14:cNvPr id="29" name="Ink 28">
                  <a:extLst>
                    <a:ext uri="{FF2B5EF4-FFF2-40B4-BE49-F238E27FC236}">
                      <a16:creationId xmlns:a16="http://schemas.microsoft.com/office/drawing/2014/main" id="{A5A7049D-80B7-4A5E-2C5A-D5F7DDFE0CE1}"/>
                    </a:ext>
                  </a:extLst>
                </p14:cNvPr>
                <p14:cNvContentPartPr/>
                <p14:nvPr/>
              </p14:nvContentPartPr>
              <p14:xfrm>
                <a:off x="11542970" y="2995541"/>
                <a:ext cx="122040" cy="43920"/>
              </p14:xfrm>
            </p:contentPart>
          </mc:Choice>
          <mc:Fallback>
            <p:pic>
              <p:nvPicPr>
                <p:cNvPr id="29" name="Ink 28">
                  <a:extLst>
                    <a:ext uri="{FF2B5EF4-FFF2-40B4-BE49-F238E27FC236}">
                      <a16:creationId xmlns:a16="http://schemas.microsoft.com/office/drawing/2014/main" id="{A5A7049D-80B7-4A5E-2C5A-D5F7DDFE0CE1}"/>
                    </a:ext>
                  </a:extLst>
                </p:cNvPr>
                <p:cNvPicPr/>
                <p:nvPr/>
              </p:nvPicPr>
              <p:blipFill>
                <a:blip r:embed="rId41"/>
                <a:stretch>
                  <a:fillRect/>
                </a:stretch>
              </p:blipFill>
              <p:spPr>
                <a:xfrm>
                  <a:off x="11533970" y="2986541"/>
                  <a:ext cx="139680" cy="61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2">
              <p14:nvContentPartPr>
                <p14:cNvPr id="30" name="Ink 29">
                  <a:extLst>
                    <a:ext uri="{FF2B5EF4-FFF2-40B4-BE49-F238E27FC236}">
                      <a16:creationId xmlns:a16="http://schemas.microsoft.com/office/drawing/2014/main" id="{5EAC15BB-F8DC-850A-88AB-8708DB3A888E}"/>
                    </a:ext>
                  </a:extLst>
                </p14:cNvPr>
                <p14:cNvContentPartPr/>
                <p14:nvPr/>
              </p14:nvContentPartPr>
              <p14:xfrm>
                <a:off x="11760410" y="2913101"/>
                <a:ext cx="117360" cy="132480"/>
              </p14:xfrm>
            </p:contentPart>
          </mc:Choice>
          <mc:Fallback>
            <p:pic>
              <p:nvPicPr>
                <p:cNvPr id="30" name="Ink 29">
                  <a:extLst>
                    <a:ext uri="{FF2B5EF4-FFF2-40B4-BE49-F238E27FC236}">
                      <a16:creationId xmlns:a16="http://schemas.microsoft.com/office/drawing/2014/main" id="{5EAC15BB-F8DC-850A-88AB-8708DB3A888E}"/>
                    </a:ext>
                  </a:extLst>
                </p:cNvPr>
                <p:cNvPicPr/>
                <p:nvPr/>
              </p:nvPicPr>
              <p:blipFill>
                <a:blip r:embed="rId43"/>
                <a:stretch>
                  <a:fillRect/>
                </a:stretch>
              </p:blipFill>
              <p:spPr>
                <a:xfrm>
                  <a:off x="11751770" y="2904101"/>
                  <a:ext cx="135000" cy="150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4">
              <p14:nvContentPartPr>
                <p14:cNvPr id="31" name="Ink 30">
                  <a:extLst>
                    <a:ext uri="{FF2B5EF4-FFF2-40B4-BE49-F238E27FC236}">
                      <a16:creationId xmlns:a16="http://schemas.microsoft.com/office/drawing/2014/main" id="{5FB86BCA-DB02-953A-5BF5-DDFC4F4A75F2}"/>
                    </a:ext>
                  </a:extLst>
                </p14:cNvPr>
                <p14:cNvContentPartPr/>
                <p14:nvPr/>
              </p14:nvContentPartPr>
              <p14:xfrm>
                <a:off x="11956970" y="2815541"/>
                <a:ext cx="84600" cy="225000"/>
              </p14:xfrm>
            </p:contentPart>
          </mc:Choice>
          <mc:Fallback>
            <p:pic>
              <p:nvPicPr>
                <p:cNvPr id="31" name="Ink 30">
                  <a:extLst>
                    <a:ext uri="{FF2B5EF4-FFF2-40B4-BE49-F238E27FC236}">
                      <a16:creationId xmlns:a16="http://schemas.microsoft.com/office/drawing/2014/main" id="{5FB86BCA-DB02-953A-5BF5-DDFC4F4A75F2}"/>
                    </a:ext>
                  </a:extLst>
                </p:cNvPr>
                <p:cNvPicPr/>
                <p:nvPr/>
              </p:nvPicPr>
              <p:blipFill>
                <a:blip r:embed="rId45"/>
                <a:stretch>
                  <a:fillRect/>
                </a:stretch>
              </p:blipFill>
              <p:spPr>
                <a:xfrm>
                  <a:off x="11947970" y="2806901"/>
                  <a:ext cx="102240" cy="242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6">
              <p14:nvContentPartPr>
                <p14:cNvPr id="32" name="Ink 31">
                  <a:extLst>
                    <a:ext uri="{FF2B5EF4-FFF2-40B4-BE49-F238E27FC236}">
                      <a16:creationId xmlns:a16="http://schemas.microsoft.com/office/drawing/2014/main" id="{A6D00B14-7A74-E803-EC2F-F0769E89698A}"/>
                    </a:ext>
                  </a:extLst>
                </p14:cNvPr>
                <p14:cNvContentPartPr/>
                <p14:nvPr/>
              </p14:nvContentPartPr>
              <p14:xfrm>
                <a:off x="11700290" y="2499821"/>
                <a:ext cx="257040" cy="231840"/>
              </p14:xfrm>
            </p:contentPart>
          </mc:Choice>
          <mc:Fallback>
            <p:pic>
              <p:nvPicPr>
                <p:cNvPr id="32" name="Ink 31">
                  <a:extLst>
                    <a:ext uri="{FF2B5EF4-FFF2-40B4-BE49-F238E27FC236}">
                      <a16:creationId xmlns:a16="http://schemas.microsoft.com/office/drawing/2014/main" id="{A6D00B14-7A74-E803-EC2F-F0769E89698A}"/>
                    </a:ext>
                  </a:extLst>
                </p:cNvPr>
                <p:cNvPicPr/>
                <p:nvPr/>
              </p:nvPicPr>
              <p:blipFill>
                <a:blip r:embed="rId47"/>
                <a:stretch>
                  <a:fillRect/>
                </a:stretch>
              </p:blipFill>
              <p:spPr>
                <a:xfrm>
                  <a:off x="11691650" y="2490821"/>
                  <a:ext cx="274680" cy="249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8">
              <p14:nvContentPartPr>
                <p14:cNvPr id="33" name="Ink 32">
                  <a:extLst>
                    <a:ext uri="{FF2B5EF4-FFF2-40B4-BE49-F238E27FC236}">
                      <a16:creationId xmlns:a16="http://schemas.microsoft.com/office/drawing/2014/main" id="{ECFC2E3C-F3B1-676A-B242-1FBB56D7FC02}"/>
                    </a:ext>
                  </a:extLst>
                </p14:cNvPr>
                <p14:cNvContentPartPr/>
                <p14:nvPr/>
              </p14:nvContentPartPr>
              <p14:xfrm>
                <a:off x="11699570" y="2527541"/>
                <a:ext cx="30600" cy="98280"/>
              </p14:xfrm>
            </p:contentPart>
          </mc:Choice>
          <mc:Fallback>
            <p:pic>
              <p:nvPicPr>
                <p:cNvPr id="33" name="Ink 32">
                  <a:extLst>
                    <a:ext uri="{FF2B5EF4-FFF2-40B4-BE49-F238E27FC236}">
                      <a16:creationId xmlns:a16="http://schemas.microsoft.com/office/drawing/2014/main" id="{ECFC2E3C-F3B1-676A-B242-1FBB56D7FC02}"/>
                    </a:ext>
                  </a:extLst>
                </p:cNvPr>
                <p:cNvPicPr/>
                <p:nvPr/>
              </p:nvPicPr>
              <p:blipFill>
                <a:blip r:embed="rId49"/>
                <a:stretch>
                  <a:fillRect/>
                </a:stretch>
              </p:blipFill>
              <p:spPr>
                <a:xfrm>
                  <a:off x="11690570" y="2518541"/>
                  <a:ext cx="48240" cy="115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0">
              <p14:nvContentPartPr>
                <p14:cNvPr id="35" name="Ink 34">
                  <a:extLst>
                    <a:ext uri="{FF2B5EF4-FFF2-40B4-BE49-F238E27FC236}">
                      <a16:creationId xmlns:a16="http://schemas.microsoft.com/office/drawing/2014/main" id="{8CF04E7F-619A-DF65-9C94-5A903E7E8282}"/>
                    </a:ext>
                  </a:extLst>
                </p14:cNvPr>
                <p14:cNvContentPartPr/>
                <p14:nvPr/>
              </p14:nvContentPartPr>
              <p14:xfrm>
                <a:off x="9997490" y="2801501"/>
                <a:ext cx="908280" cy="973800"/>
              </p14:xfrm>
            </p:contentPart>
          </mc:Choice>
          <mc:Fallback>
            <p:pic>
              <p:nvPicPr>
                <p:cNvPr id="35" name="Ink 34">
                  <a:extLst>
                    <a:ext uri="{FF2B5EF4-FFF2-40B4-BE49-F238E27FC236}">
                      <a16:creationId xmlns:a16="http://schemas.microsoft.com/office/drawing/2014/main" id="{8CF04E7F-619A-DF65-9C94-5A903E7E8282}"/>
                    </a:ext>
                  </a:extLst>
                </p:cNvPr>
                <p:cNvPicPr/>
                <p:nvPr/>
              </p:nvPicPr>
              <p:blipFill>
                <a:blip r:embed="rId51"/>
                <a:stretch>
                  <a:fillRect/>
                </a:stretch>
              </p:blipFill>
              <p:spPr>
                <a:xfrm>
                  <a:off x="9988850" y="2792501"/>
                  <a:ext cx="925920" cy="991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2">
              <p14:nvContentPartPr>
                <p14:cNvPr id="36" name="Ink 35">
                  <a:extLst>
                    <a:ext uri="{FF2B5EF4-FFF2-40B4-BE49-F238E27FC236}">
                      <a16:creationId xmlns:a16="http://schemas.microsoft.com/office/drawing/2014/main" id="{A561DA37-D084-1258-6B77-E663C60A86C2}"/>
                    </a:ext>
                  </a:extLst>
                </p14:cNvPr>
                <p14:cNvContentPartPr/>
                <p14:nvPr/>
              </p14:nvContentPartPr>
              <p14:xfrm>
                <a:off x="11300690" y="2420981"/>
                <a:ext cx="822600" cy="1382400"/>
              </p14:xfrm>
            </p:contentPart>
          </mc:Choice>
          <mc:Fallback>
            <p:pic>
              <p:nvPicPr>
                <p:cNvPr id="36" name="Ink 35">
                  <a:extLst>
                    <a:ext uri="{FF2B5EF4-FFF2-40B4-BE49-F238E27FC236}">
                      <a16:creationId xmlns:a16="http://schemas.microsoft.com/office/drawing/2014/main" id="{A561DA37-D084-1258-6B77-E663C60A86C2}"/>
                    </a:ext>
                  </a:extLst>
                </p:cNvPr>
                <p:cNvPicPr/>
                <p:nvPr/>
              </p:nvPicPr>
              <p:blipFill>
                <a:blip r:embed="rId53"/>
                <a:stretch>
                  <a:fillRect/>
                </a:stretch>
              </p:blipFill>
              <p:spPr>
                <a:xfrm>
                  <a:off x="11291690" y="2411981"/>
                  <a:ext cx="840240" cy="14000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40" name="Group 39">
            <a:extLst>
              <a:ext uri="{FF2B5EF4-FFF2-40B4-BE49-F238E27FC236}">
                <a16:creationId xmlns:a16="http://schemas.microsoft.com/office/drawing/2014/main" id="{4A30C18D-19CA-BC8D-94CB-684180BACE9C}"/>
              </a:ext>
            </a:extLst>
          </p:cNvPr>
          <p:cNvGrpSpPr/>
          <p:nvPr/>
        </p:nvGrpSpPr>
        <p:grpSpPr>
          <a:xfrm>
            <a:off x="5987810" y="1474541"/>
            <a:ext cx="1859400" cy="714960"/>
            <a:chOff x="5987810" y="1474541"/>
            <a:chExt cx="1859400" cy="7149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54">
              <p14:nvContentPartPr>
                <p14:cNvPr id="38" name="Ink 37">
                  <a:extLst>
                    <a:ext uri="{FF2B5EF4-FFF2-40B4-BE49-F238E27FC236}">
                      <a16:creationId xmlns:a16="http://schemas.microsoft.com/office/drawing/2014/main" id="{ABBC4CA3-BEA5-8B1A-CDF2-1A4490DBA579}"/>
                    </a:ext>
                  </a:extLst>
                </p14:cNvPr>
                <p14:cNvContentPartPr/>
                <p14:nvPr/>
              </p14:nvContentPartPr>
              <p14:xfrm>
                <a:off x="5987810" y="1612421"/>
                <a:ext cx="10800" cy="519480"/>
              </p14:xfrm>
            </p:contentPart>
          </mc:Choice>
          <mc:Fallback>
            <p:pic>
              <p:nvPicPr>
                <p:cNvPr id="38" name="Ink 37">
                  <a:extLst>
                    <a:ext uri="{FF2B5EF4-FFF2-40B4-BE49-F238E27FC236}">
                      <a16:creationId xmlns:a16="http://schemas.microsoft.com/office/drawing/2014/main" id="{ABBC4CA3-BEA5-8B1A-CDF2-1A4490DBA579}"/>
                    </a:ext>
                  </a:extLst>
                </p:cNvPr>
                <p:cNvPicPr/>
                <p:nvPr/>
              </p:nvPicPr>
              <p:blipFill>
                <a:blip r:embed="rId55"/>
                <a:stretch>
                  <a:fillRect/>
                </a:stretch>
              </p:blipFill>
              <p:spPr>
                <a:xfrm>
                  <a:off x="5978810" y="1603781"/>
                  <a:ext cx="28440" cy="537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6">
              <p14:nvContentPartPr>
                <p14:cNvPr id="39" name="Ink 38">
                  <a:extLst>
                    <a:ext uri="{FF2B5EF4-FFF2-40B4-BE49-F238E27FC236}">
                      <a16:creationId xmlns:a16="http://schemas.microsoft.com/office/drawing/2014/main" id="{B6A022E4-B88F-9465-3BBD-7E24072EE1D6}"/>
                    </a:ext>
                  </a:extLst>
                </p14:cNvPr>
                <p14:cNvContentPartPr/>
                <p14:nvPr/>
              </p14:nvContentPartPr>
              <p14:xfrm>
                <a:off x="5997530" y="1474541"/>
                <a:ext cx="1849680" cy="714960"/>
              </p14:xfrm>
            </p:contentPart>
          </mc:Choice>
          <mc:Fallback>
            <p:pic>
              <p:nvPicPr>
                <p:cNvPr id="39" name="Ink 38">
                  <a:extLst>
                    <a:ext uri="{FF2B5EF4-FFF2-40B4-BE49-F238E27FC236}">
                      <a16:creationId xmlns:a16="http://schemas.microsoft.com/office/drawing/2014/main" id="{B6A022E4-B88F-9465-3BBD-7E24072EE1D6}"/>
                    </a:ext>
                  </a:extLst>
                </p:cNvPr>
                <p:cNvPicPr/>
                <p:nvPr/>
              </p:nvPicPr>
              <p:blipFill>
                <a:blip r:embed="rId57"/>
                <a:stretch>
                  <a:fillRect/>
                </a:stretch>
              </p:blipFill>
              <p:spPr>
                <a:xfrm>
                  <a:off x="5988530" y="1465901"/>
                  <a:ext cx="1867320" cy="732600"/>
                </a:xfrm>
                <a:prstGeom prst="rect">
                  <a:avLst/>
                </a:prstGeom>
              </p:spPr>
            </p:pic>
          </mc:Fallback>
        </mc:AlternateContent>
      </p:grpSp>
    </p:spTree>
    <p:extLst>
      <p:ext uri="{BB962C8B-B14F-4D97-AF65-F5344CB8AC3E}">
        <p14:creationId xmlns:p14="http://schemas.microsoft.com/office/powerpoint/2010/main" val="20043973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3D2A38B-27D2-17BD-082E-A251D4F7941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0C125D32-B9B1-ECCD-DAA5-6EAA8AD497A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43" y="0"/>
            <a:ext cx="12189957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9907575C-002C-7CBF-F401-D4DE9927A64B}"/>
              </a:ext>
            </a:extLst>
          </p:cNvPr>
          <p:cNvSpPr txBox="1"/>
          <p:nvPr/>
        </p:nvSpPr>
        <p:spPr>
          <a:xfrm>
            <a:off x="370031" y="4878313"/>
            <a:ext cx="11451937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r" rtl="1">
              <a:buFont typeface="Arial" panose="020B0604020202020204" pitchFamily="34" charset="0"/>
              <a:buChar char="•"/>
            </a:pPr>
            <a:r>
              <a:rPr lang="ar-SY" dirty="0">
                <a:latin typeface="Dubai" panose="020B0503030403030204" pitchFamily="34" charset="-78"/>
                <a:cs typeface="Dubai" panose="020B0503030403030204" pitchFamily="34" charset="-78"/>
              </a:rPr>
              <a:t>في الفيزياء، يُظهر البُعد الطبيعة الفيزيائية للكمية. عند قياس المسافة بين نقطتين (على سبيل المثال، نقطتين حددناهما على أرض مستوية مثل </a:t>
            </a:r>
            <a:r>
              <a:rPr lang="en-US" dirty="0">
                <a:latin typeface="Dubai" panose="020B0503030403030204" pitchFamily="34" charset="-78"/>
                <a:cs typeface="Dubai" panose="020B0503030403030204" pitchFamily="34" charset="-78"/>
              </a:rPr>
              <a:t>A </a:t>
            </a:r>
            <a:r>
              <a:rPr lang="ar-SY" dirty="0">
                <a:latin typeface="Dubai" panose="020B0503030403030204" pitchFamily="34" charset="-78"/>
                <a:cs typeface="Dubai" panose="020B0503030403030204" pitchFamily="34" charset="-78"/>
              </a:rPr>
              <a:t>و </a:t>
            </a:r>
            <a:r>
              <a:rPr lang="en-US" dirty="0">
                <a:latin typeface="Dubai" panose="020B0503030403030204" pitchFamily="34" charset="-78"/>
                <a:cs typeface="Dubai" panose="020B0503030403030204" pitchFamily="34" charset="-78"/>
              </a:rPr>
              <a:t>B</a:t>
            </a:r>
            <a:r>
              <a:rPr lang="ar-SY" dirty="0">
                <a:latin typeface="Dubai" panose="020B0503030403030204" pitchFamily="34" charset="-78"/>
                <a:cs typeface="Dubai" panose="020B0503030403030204" pitchFamily="34" charset="-78"/>
              </a:rPr>
              <a:t> )</a:t>
            </a:r>
            <a:r>
              <a:rPr lang="en-US" dirty="0">
                <a:latin typeface="Dubai" panose="020B0503030403030204" pitchFamily="34" charset="-78"/>
                <a:cs typeface="Dubai" panose="020B0503030403030204" pitchFamily="34" charset="-78"/>
              </a:rPr>
              <a:t> </a:t>
            </a:r>
            <a:r>
              <a:rPr lang="ar-SY" dirty="0">
                <a:latin typeface="Dubai" panose="020B0503030403030204" pitchFamily="34" charset="-78"/>
                <a:cs typeface="Dubai" panose="020B0503030403030204" pitchFamily="34" charset="-78"/>
              </a:rPr>
              <a:t>يمكننا استخدام وحدات مختلفة مثل المتر أو السنتيمتر أو الخطوة، ومع ذلك، تبقى المسافة بين</a:t>
            </a:r>
            <a:r>
              <a:rPr lang="en-US" dirty="0">
                <a:latin typeface="Dubai" panose="020B0503030403030204" pitchFamily="34" charset="-78"/>
                <a:cs typeface="Dubai" panose="020B0503030403030204" pitchFamily="34" charset="-78"/>
              </a:rPr>
              <a:t>A </a:t>
            </a:r>
            <a:r>
              <a:rPr lang="ar-SY" dirty="0">
                <a:latin typeface="Dubai" panose="020B0503030403030204" pitchFamily="34" charset="-78"/>
                <a:cs typeface="Dubai" panose="020B0503030403030204" pitchFamily="34" charset="-78"/>
              </a:rPr>
              <a:t> و </a:t>
            </a:r>
            <a:r>
              <a:rPr lang="en-US" dirty="0">
                <a:latin typeface="Dubai" panose="020B0503030403030204" pitchFamily="34" charset="-78"/>
                <a:cs typeface="Dubai" panose="020B0503030403030204" pitchFamily="34" charset="-78"/>
              </a:rPr>
              <a:t>B </a:t>
            </a:r>
            <a:r>
              <a:rPr lang="ar-SY" dirty="0">
                <a:latin typeface="Dubai" panose="020B0503030403030204" pitchFamily="34" charset="-78"/>
                <a:cs typeface="Dubai" panose="020B0503030403030204" pitchFamily="34" charset="-78"/>
              </a:rPr>
              <a:t> ذات بُعد طولي.</a:t>
            </a:r>
          </a:p>
          <a:p>
            <a:pPr marL="285750" indent="-285750" algn="r" rtl="1">
              <a:buFont typeface="Arial" panose="020B0604020202020204" pitchFamily="34" charset="0"/>
              <a:buChar char="•"/>
            </a:pPr>
            <a:r>
              <a:rPr lang="ar-SY" dirty="0">
                <a:latin typeface="Dubai" panose="020B0503030403030204" pitchFamily="34" charset="-78"/>
                <a:cs typeface="Dubai" panose="020B0503030403030204" pitchFamily="34" charset="-78"/>
              </a:rPr>
              <a:t>يمكننا قياس هذه الكمية الفيزيائية فقط كطول، ولا يمكن قياسها كمساحة أو زمن! نطلق على طبيعة هذه المسافة الفيزيائية اسم الطول.</a:t>
            </a:r>
          </a:p>
          <a:p>
            <a:pPr marL="285750" indent="-285750" algn="r" rtl="1">
              <a:buFont typeface="Arial" panose="020B0604020202020204" pitchFamily="34" charset="0"/>
              <a:buChar char="•"/>
            </a:pPr>
            <a:r>
              <a:rPr lang="ar-SY" dirty="0">
                <a:latin typeface="Dubai" panose="020B0503030403030204" pitchFamily="34" charset="-78"/>
                <a:cs typeface="Dubai" panose="020B0503030403030204" pitchFamily="34" charset="-78"/>
              </a:rPr>
              <a:t>بُعد المسافة بين </a:t>
            </a:r>
            <a:r>
              <a:rPr lang="en-US" dirty="0">
                <a:latin typeface="Dubai" panose="020B0503030403030204" pitchFamily="34" charset="-78"/>
                <a:cs typeface="Dubai" panose="020B0503030403030204" pitchFamily="34" charset="-78"/>
              </a:rPr>
              <a:t>A </a:t>
            </a:r>
            <a:r>
              <a:rPr lang="ar-SY" dirty="0">
                <a:latin typeface="Dubai" panose="020B0503030403030204" pitchFamily="34" charset="-78"/>
                <a:cs typeface="Dubai" panose="020B0503030403030204" pitchFamily="34" charset="-78"/>
              </a:rPr>
              <a:t>و </a:t>
            </a:r>
            <a:r>
              <a:rPr lang="en-US" dirty="0">
                <a:latin typeface="Dubai" panose="020B0503030403030204" pitchFamily="34" charset="-78"/>
                <a:cs typeface="Dubai" panose="020B0503030403030204" pitchFamily="34" charset="-78"/>
              </a:rPr>
              <a:t>B </a:t>
            </a:r>
            <a:r>
              <a:rPr lang="ar-SY" dirty="0">
                <a:latin typeface="Dubai" panose="020B0503030403030204" pitchFamily="34" charset="-78"/>
                <a:cs typeface="Dubai" panose="020B0503030403030204" pitchFamily="34" charset="-78"/>
              </a:rPr>
              <a:t>هو الطول، ووحدتها يمكن أن تكون مترًا أو كيلومترًا أو قدمًا أو شبرًا أو أي وحدة أخرى تُعرّف ضمن بُعد الطول.</a:t>
            </a:r>
            <a:endParaRPr lang="en-US" dirty="0">
              <a:latin typeface="Dubai" panose="020B0503030403030204" pitchFamily="34" charset="-78"/>
              <a:cs typeface="Dubai" panose="020B0503030403030204" pitchFamily="34" charset="-78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B1A7E44-EAC8-ADDF-76DB-6E7C127220D1}"/>
              </a:ext>
            </a:extLst>
          </p:cNvPr>
          <p:cNvSpPr txBox="1"/>
          <p:nvPr/>
        </p:nvSpPr>
        <p:spPr>
          <a:xfrm>
            <a:off x="8744352" y="248019"/>
            <a:ext cx="287610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 rtl="1"/>
            <a:r>
              <a:rPr lang="ar-SY" sz="3600" b="1" dirty="0">
                <a:latin typeface="Dubai" panose="020B0503030403030204" pitchFamily="34" charset="-78"/>
                <a:cs typeface="Dubai" panose="020B0503030403030204" pitchFamily="34" charset="-78"/>
              </a:rPr>
              <a:t>التحليل البعدي</a:t>
            </a:r>
            <a:endParaRPr lang="en-US" sz="3600" b="1" dirty="0">
              <a:latin typeface="Dubai" panose="020B0503030403030204" pitchFamily="34" charset="-78"/>
              <a:cs typeface="Dubai" panose="020B0503030403030204" pitchFamily="34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90115882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5A724F5-D005-AB49-8365-BCDF897F5AC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AA4CBA07-C62D-1439-921E-344E47957E0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21" y="0"/>
            <a:ext cx="12189957" cy="685800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2D1F8347-9E80-2CF2-1252-2846B1335CFD}"/>
              </a:ext>
            </a:extLst>
          </p:cNvPr>
          <p:cNvSpPr txBox="1"/>
          <p:nvPr/>
        </p:nvSpPr>
        <p:spPr>
          <a:xfrm>
            <a:off x="5535561" y="1742286"/>
            <a:ext cx="6174658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buFont typeface="Arial" panose="020B0604020202020204" pitchFamily="34" charset="0"/>
              <a:buChar char="•"/>
            </a:pPr>
            <a:r>
              <a:rPr lang="ar-SY" dirty="0">
                <a:latin typeface="Dubai" panose="020B0503030403030204" pitchFamily="34" charset="-78"/>
                <a:cs typeface="Dubai" panose="020B0503030403030204" pitchFamily="34" charset="-78"/>
              </a:rPr>
              <a:t>يعبر عن بُعد الكمية الفيزيائية باستخدام الأقواس المغلقة [ ].</a:t>
            </a:r>
          </a:p>
          <a:p>
            <a:pPr algn="r" rtl="1">
              <a:buFont typeface="Arial" panose="020B0604020202020204" pitchFamily="34" charset="0"/>
              <a:buChar char="•"/>
            </a:pPr>
            <a:r>
              <a:rPr lang="ar-SY" dirty="0">
                <a:latin typeface="Dubai" panose="020B0503030403030204" pitchFamily="34" charset="-78"/>
                <a:cs typeface="Dubai" panose="020B0503030403030204" pitchFamily="34" charset="-78"/>
              </a:rPr>
              <a:t>الأبعاد الأساسية المستخدمة في الميكانيكا هي:</a:t>
            </a:r>
          </a:p>
          <a:p>
            <a:pPr marL="742950" lvl="1" indent="-285750" algn="r" rtl="1">
              <a:buFont typeface="Arial" panose="020B0604020202020204" pitchFamily="34" charset="0"/>
              <a:buChar char="•"/>
            </a:pPr>
            <a:r>
              <a:rPr lang="ar-SY" dirty="0">
                <a:latin typeface="Dubai" panose="020B0503030403030204" pitchFamily="34" charset="-78"/>
                <a:cs typeface="Dubai" panose="020B0503030403030204" pitchFamily="34" charset="-78"/>
              </a:rPr>
              <a:t>الطول = </a:t>
            </a:r>
            <a:r>
              <a:rPr lang="en-US" dirty="0">
                <a:latin typeface="Dubai" panose="020B0503030403030204" pitchFamily="34" charset="-78"/>
                <a:cs typeface="Dubai" panose="020B0503030403030204" pitchFamily="34" charset="-78"/>
              </a:rPr>
              <a:t>[L]</a:t>
            </a:r>
          </a:p>
          <a:p>
            <a:pPr marL="742950" lvl="1" indent="-285750" algn="r" rtl="1">
              <a:buFont typeface="Arial" panose="020B0604020202020204" pitchFamily="34" charset="0"/>
              <a:buChar char="•"/>
            </a:pPr>
            <a:r>
              <a:rPr lang="ar-SY" dirty="0">
                <a:latin typeface="Dubai" panose="020B0503030403030204" pitchFamily="34" charset="-78"/>
                <a:cs typeface="Dubai" panose="020B0503030403030204" pitchFamily="34" charset="-78"/>
              </a:rPr>
              <a:t>الزمن = </a:t>
            </a:r>
            <a:r>
              <a:rPr lang="en-US" dirty="0">
                <a:latin typeface="Dubai" panose="020B0503030403030204" pitchFamily="34" charset="-78"/>
                <a:cs typeface="Dubai" panose="020B0503030403030204" pitchFamily="34" charset="-78"/>
              </a:rPr>
              <a:t>[T]</a:t>
            </a:r>
          </a:p>
          <a:p>
            <a:pPr marL="742950" lvl="1" indent="-285750" algn="r" rtl="1">
              <a:buFont typeface="Arial" panose="020B0604020202020204" pitchFamily="34" charset="0"/>
              <a:buChar char="•"/>
            </a:pPr>
            <a:r>
              <a:rPr lang="ar-SY" dirty="0">
                <a:latin typeface="Dubai" panose="020B0503030403030204" pitchFamily="34" charset="-78"/>
                <a:cs typeface="Dubai" panose="020B0503030403030204" pitchFamily="34" charset="-78"/>
              </a:rPr>
              <a:t>الكتلة =</a:t>
            </a:r>
            <a:r>
              <a:rPr lang="en-US" dirty="0">
                <a:latin typeface="Dubai" panose="020B0503030403030204" pitchFamily="34" charset="-78"/>
                <a:cs typeface="Dubai" panose="020B0503030403030204" pitchFamily="34" charset="-78"/>
              </a:rPr>
              <a:t> [M] </a:t>
            </a:r>
            <a:endParaRPr lang="ar-SY" dirty="0">
              <a:latin typeface="Dubai" panose="020B0503030403030204" pitchFamily="34" charset="-78"/>
              <a:cs typeface="Dubai" panose="020B0503030403030204" pitchFamily="34" charset="-78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B52867F-F308-9710-875A-14F3A9A3A271}"/>
              </a:ext>
            </a:extLst>
          </p:cNvPr>
          <p:cNvSpPr txBox="1"/>
          <p:nvPr/>
        </p:nvSpPr>
        <p:spPr>
          <a:xfrm>
            <a:off x="8744352" y="248019"/>
            <a:ext cx="287610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 rtl="1"/>
            <a:r>
              <a:rPr lang="ar-SY" sz="3600" b="1" dirty="0">
                <a:latin typeface="Dubai" panose="020B0503030403030204" pitchFamily="34" charset="-78"/>
                <a:cs typeface="Dubai" panose="020B0503030403030204" pitchFamily="34" charset="-78"/>
              </a:rPr>
              <a:t>التحليل البعدي</a:t>
            </a:r>
            <a:endParaRPr lang="en-US" sz="3600" b="1" dirty="0">
              <a:latin typeface="Dubai" panose="020B0503030403030204" pitchFamily="34" charset="-78"/>
              <a:cs typeface="Dubai" panose="020B0503030403030204" pitchFamily="34" charset="-78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DF5653C-BA66-7B97-84F2-35B8B8BFA7CD}"/>
              </a:ext>
            </a:extLst>
          </p:cNvPr>
          <p:cNvSpPr txBox="1"/>
          <p:nvPr/>
        </p:nvSpPr>
        <p:spPr>
          <a:xfrm>
            <a:off x="5889522" y="3638387"/>
            <a:ext cx="617465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742950" lvl="1" indent="-285750" algn="r" rtl="1">
              <a:buFont typeface="Arial" panose="020B0604020202020204" pitchFamily="34" charset="0"/>
              <a:buChar char="•"/>
            </a:pPr>
            <a:endParaRPr lang="en-US" dirty="0">
              <a:latin typeface="Dubai" panose="020B0503030403030204" pitchFamily="34" charset="-78"/>
              <a:cs typeface="Dubai" panose="020B0503030403030204" pitchFamily="34" charset="-78"/>
            </a:endParaRPr>
          </a:p>
          <a:p>
            <a:pPr algn="r" rtl="1">
              <a:buFont typeface="Arial" panose="020B0604020202020204" pitchFamily="34" charset="0"/>
              <a:buChar char="•"/>
            </a:pPr>
            <a:r>
              <a:rPr lang="ar-SY" dirty="0">
                <a:latin typeface="Dubai" panose="020B0503030403030204" pitchFamily="34" charset="-78"/>
                <a:cs typeface="Dubai" panose="020B0503030403030204" pitchFamily="34" charset="-78"/>
              </a:rPr>
              <a:t>يمكن التعبير عن جميع الكميات الفيزيائية الأخرى باستخدام هذه الأبعاد </a:t>
            </a:r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2D02E6FE-BE6E-ED81-22EA-3B3E03A4B80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124086" y="5626501"/>
            <a:ext cx="1066892" cy="1231499"/>
          </a:xfrm>
          <a:prstGeom prst="rect">
            <a:avLst/>
          </a:prstGeom>
        </p:spPr>
      </p:pic>
      <p:grpSp>
        <p:nvGrpSpPr>
          <p:cNvPr id="11" name="Group 10">
            <a:extLst>
              <a:ext uri="{FF2B5EF4-FFF2-40B4-BE49-F238E27FC236}">
                <a16:creationId xmlns:a16="http://schemas.microsoft.com/office/drawing/2014/main" id="{386AAED9-32CD-8A6B-AA5D-0C19EB907D53}"/>
              </a:ext>
            </a:extLst>
          </p:cNvPr>
          <p:cNvGrpSpPr/>
          <p:nvPr/>
        </p:nvGrpSpPr>
        <p:grpSpPr>
          <a:xfrm>
            <a:off x="283970" y="5633981"/>
            <a:ext cx="689400" cy="661320"/>
            <a:chOff x="283970" y="5633981"/>
            <a:chExt cx="689400" cy="6613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4">
              <p14:nvContentPartPr>
                <p14:cNvPr id="2" name="Ink 1">
                  <a:extLst>
                    <a:ext uri="{FF2B5EF4-FFF2-40B4-BE49-F238E27FC236}">
                      <a16:creationId xmlns:a16="http://schemas.microsoft.com/office/drawing/2014/main" id="{49C92241-F005-E0FE-7BDD-15E4DA3548E4}"/>
                    </a:ext>
                  </a:extLst>
                </p14:cNvPr>
                <p14:cNvContentPartPr/>
                <p14:nvPr/>
              </p14:nvContentPartPr>
              <p14:xfrm>
                <a:off x="491690" y="5720381"/>
                <a:ext cx="303480" cy="498960"/>
              </p14:xfrm>
            </p:contentPart>
          </mc:Choice>
          <mc:Fallback>
            <p:pic>
              <p:nvPicPr>
                <p:cNvPr id="2" name="Ink 1">
                  <a:extLst>
                    <a:ext uri="{FF2B5EF4-FFF2-40B4-BE49-F238E27FC236}">
                      <a16:creationId xmlns:a16="http://schemas.microsoft.com/office/drawing/2014/main" id="{49C92241-F005-E0FE-7BDD-15E4DA3548E4}"/>
                    </a:ext>
                  </a:extLst>
                </p:cNvPr>
                <p:cNvPicPr/>
                <p:nvPr/>
              </p:nvPicPr>
              <p:blipFill>
                <a:blip r:embed="rId5"/>
                <a:stretch>
                  <a:fillRect/>
                </a:stretch>
              </p:blipFill>
              <p:spPr>
                <a:xfrm>
                  <a:off x="482690" y="5711381"/>
                  <a:ext cx="321120" cy="516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">
              <p14:nvContentPartPr>
                <p14:cNvPr id="6" name="Ink 5">
                  <a:extLst>
                    <a:ext uri="{FF2B5EF4-FFF2-40B4-BE49-F238E27FC236}">
                      <a16:creationId xmlns:a16="http://schemas.microsoft.com/office/drawing/2014/main" id="{60C5DB34-282B-FCFB-0C81-C930270A291C}"/>
                    </a:ext>
                  </a:extLst>
                </p14:cNvPr>
                <p14:cNvContentPartPr/>
                <p14:nvPr/>
              </p14:nvContentPartPr>
              <p14:xfrm>
                <a:off x="781850" y="5681501"/>
                <a:ext cx="191520" cy="613800"/>
              </p14:xfrm>
            </p:contentPart>
          </mc:Choice>
          <mc:Fallback>
            <p:pic>
              <p:nvPicPr>
                <p:cNvPr id="6" name="Ink 5">
                  <a:extLst>
                    <a:ext uri="{FF2B5EF4-FFF2-40B4-BE49-F238E27FC236}">
                      <a16:creationId xmlns:a16="http://schemas.microsoft.com/office/drawing/2014/main" id="{60C5DB34-282B-FCFB-0C81-C930270A291C}"/>
                    </a:ext>
                  </a:extLst>
                </p:cNvPr>
                <p:cNvPicPr/>
                <p:nvPr/>
              </p:nvPicPr>
              <p:blipFill>
                <a:blip r:embed="rId7"/>
                <a:stretch>
                  <a:fillRect/>
                </a:stretch>
              </p:blipFill>
              <p:spPr>
                <a:xfrm>
                  <a:off x="773210" y="5672501"/>
                  <a:ext cx="209160" cy="631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">
              <p14:nvContentPartPr>
                <p14:cNvPr id="9" name="Ink 8">
                  <a:extLst>
                    <a:ext uri="{FF2B5EF4-FFF2-40B4-BE49-F238E27FC236}">
                      <a16:creationId xmlns:a16="http://schemas.microsoft.com/office/drawing/2014/main" id="{CCDD3579-DE3F-F84D-BF54-2BEBC51D0E3A}"/>
                    </a:ext>
                  </a:extLst>
                </p14:cNvPr>
                <p14:cNvContentPartPr/>
                <p14:nvPr/>
              </p14:nvContentPartPr>
              <p14:xfrm>
                <a:off x="283970" y="5633981"/>
                <a:ext cx="244440" cy="600120"/>
              </p14:xfrm>
            </p:contentPart>
          </mc:Choice>
          <mc:Fallback>
            <p:pic>
              <p:nvPicPr>
                <p:cNvPr id="9" name="Ink 8">
                  <a:extLst>
                    <a:ext uri="{FF2B5EF4-FFF2-40B4-BE49-F238E27FC236}">
                      <a16:creationId xmlns:a16="http://schemas.microsoft.com/office/drawing/2014/main" id="{CCDD3579-DE3F-F84D-BF54-2BEBC51D0E3A}"/>
                    </a:ext>
                  </a:extLst>
                </p:cNvPr>
                <p:cNvPicPr/>
                <p:nvPr/>
              </p:nvPicPr>
              <p:blipFill>
                <a:blip r:embed="rId9"/>
                <a:stretch>
                  <a:fillRect/>
                </a:stretch>
              </p:blipFill>
              <p:spPr>
                <a:xfrm>
                  <a:off x="274970" y="5624981"/>
                  <a:ext cx="262080" cy="617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">
              <p14:nvContentPartPr>
                <p14:cNvPr id="10" name="Ink 9">
                  <a:extLst>
                    <a:ext uri="{FF2B5EF4-FFF2-40B4-BE49-F238E27FC236}">
                      <a16:creationId xmlns:a16="http://schemas.microsoft.com/office/drawing/2014/main" id="{55B8B588-57A2-1708-1557-B8E6AE7A33B6}"/>
                    </a:ext>
                  </a:extLst>
                </p14:cNvPr>
                <p14:cNvContentPartPr/>
                <p14:nvPr/>
              </p14:nvContentPartPr>
              <p14:xfrm>
                <a:off x="955730" y="6096221"/>
                <a:ext cx="7920" cy="56520"/>
              </p14:xfrm>
            </p:contentPart>
          </mc:Choice>
          <mc:Fallback>
            <p:pic>
              <p:nvPicPr>
                <p:cNvPr id="10" name="Ink 9">
                  <a:extLst>
                    <a:ext uri="{FF2B5EF4-FFF2-40B4-BE49-F238E27FC236}">
                      <a16:creationId xmlns:a16="http://schemas.microsoft.com/office/drawing/2014/main" id="{55B8B588-57A2-1708-1557-B8E6AE7A33B6}"/>
                    </a:ext>
                  </a:extLst>
                </p:cNvPr>
                <p:cNvPicPr/>
                <p:nvPr/>
              </p:nvPicPr>
              <p:blipFill>
                <a:blip r:embed="rId11"/>
                <a:stretch>
                  <a:fillRect/>
                </a:stretch>
              </p:blipFill>
              <p:spPr>
                <a:xfrm>
                  <a:off x="947090" y="6087221"/>
                  <a:ext cx="25560" cy="741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4" name="Group 13">
            <a:extLst>
              <a:ext uri="{FF2B5EF4-FFF2-40B4-BE49-F238E27FC236}">
                <a16:creationId xmlns:a16="http://schemas.microsoft.com/office/drawing/2014/main" id="{1E80FC96-468D-B9E7-EF03-0ABBFE961AF1}"/>
              </a:ext>
            </a:extLst>
          </p:cNvPr>
          <p:cNvGrpSpPr/>
          <p:nvPr/>
        </p:nvGrpSpPr>
        <p:grpSpPr>
          <a:xfrm>
            <a:off x="1297370" y="5898581"/>
            <a:ext cx="162360" cy="138960"/>
            <a:chOff x="1297370" y="5898581"/>
            <a:chExt cx="162360" cy="1389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2">
              <p14:nvContentPartPr>
                <p14:cNvPr id="12" name="Ink 11">
                  <a:extLst>
                    <a:ext uri="{FF2B5EF4-FFF2-40B4-BE49-F238E27FC236}">
                      <a16:creationId xmlns:a16="http://schemas.microsoft.com/office/drawing/2014/main" id="{73A1F85B-F791-AA2E-88E2-F7A859C7F392}"/>
                    </a:ext>
                  </a:extLst>
                </p14:cNvPr>
                <p14:cNvContentPartPr/>
                <p14:nvPr/>
              </p14:nvContentPartPr>
              <p14:xfrm>
                <a:off x="1327250" y="6013781"/>
                <a:ext cx="132480" cy="23760"/>
              </p14:xfrm>
            </p:contentPart>
          </mc:Choice>
          <mc:Fallback>
            <p:pic>
              <p:nvPicPr>
                <p:cNvPr id="12" name="Ink 11">
                  <a:extLst>
                    <a:ext uri="{FF2B5EF4-FFF2-40B4-BE49-F238E27FC236}">
                      <a16:creationId xmlns:a16="http://schemas.microsoft.com/office/drawing/2014/main" id="{73A1F85B-F791-AA2E-88E2-F7A859C7F392}"/>
                    </a:ext>
                  </a:extLst>
                </p:cNvPr>
                <p:cNvPicPr/>
                <p:nvPr/>
              </p:nvPicPr>
              <p:blipFill>
                <a:blip r:embed="rId13"/>
                <a:stretch>
                  <a:fillRect/>
                </a:stretch>
              </p:blipFill>
              <p:spPr>
                <a:xfrm>
                  <a:off x="1318610" y="6004781"/>
                  <a:ext cx="150120" cy="41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">
              <p14:nvContentPartPr>
                <p14:cNvPr id="13" name="Ink 12">
                  <a:extLst>
                    <a:ext uri="{FF2B5EF4-FFF2-40B4-BE49-F238E27FC236}">
                      <a16:creationId xmlns:a16="http://schemas.microsoft.com/office/drawing/2014/main" id="{FBE52239-1A23-0989-499F-ABA2D759E86C}"/>
                    </a:ext>
                  </a:extLst>
                </p14:cNvPr>
                <p14:cNvContentPartPr/>
                <p14:nvPr/>
              </p14:nvContentPartPr>
              <p14:xfrm>
                <a:off x="1297370" y="5898581"/>
                <a:ext cx="87840" cy="20880"/>
              </p14:xfrm>
            </p:contentPart>
          </mc:Choice>
          <mc:Fallback>
            <p:pic>
              <p:nvPicPr>
                <p:cNvPr id="13" name="Ink 12">
                  <a:extLst>
                    <a:ext uri="{FF2B5EF4-FFF2-40B4-BE49-F238E27FC236}">
                      <a16:creationId xmlns:a16="http://schemas.microsoft.com/office/drawing/2014/main" id="{FBE52239-1A23-0989-499F-ABA2D759E86C}"/>
                    </a:ext>
                  </a:extLst>
                </p:cNvPr>
                <p:cNvPicPr/>
                <p:nvPr/>
              </p:nvPicPr>
              <p:blipFill>
                <a:blip r:embed="rId15"/>
                <a:stretch>
                  <a:fillRect/>
                </a:stretch>
              </p:blipFill>
              <p:spPr>
                <a:xfrm>
                  <a:off x="1288730" y="5889581"/>
                  <a:ext cx="105480" cy="385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41" name="Group 40">
            <a:extLst>
              <a:ext uri="{FF2B5EF4-FFF2-40B4-BE49-F238E27FC236}">
                <a16:creationId xmlns:a16="http://schemas.microsoft.com/office/drawing/2014/main" id="{1265FCFA-A88C-FE28-ADDF-0711865F685B}"/>
              </a:ext>
            </a:extLst>
          </p:cNvPr>
          <p:cNvGrpSpPr/>
          <p:nvPr/>
        </p:nvGrpSpPr>
        <p:grpSpPr>
          <a:xfrm>
            <a:off x="6935330" y="5879501"/>
            <a:ext cx="83520" cy="128160"/>
            <a:chOff x="6935330" y="5879501"/>
            <a:chExt cx="83520" cy="1281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6">
              <p14:nvContentPartPr>
                <p14:cNvPr id="39" name="Ink 38">
                  <a:extLst>
                    <a:ext uri="{FF2B5EF4-FFF2-40B4-BE49-F238E27FC236}">
                      <a16:creationId xmlns:a16="http://schemas.microsoft.com/office/drawing/2014/main" id="{69A32EF2-0DE1-54A9-A686-1B40FED10122}"/>
                    </a:ext>
                  </a:extLst>
                </p14:cNvPr>
                <p14:cNvContentPartPr/>
                <p14:nvPr/>
              </p14:nvContentPartPr>
              <p14:xfrm>
                <a:off x="6941450" y="5986061"/>
                <a:ext cx="46800" cy="21600"/>
              </p14:xfrm>
            </p:contentPart>
          </mc:Choice>
          <mc:Fallback>
            <p:pic>
              <p:nvPicPr>
                <p:cNvPr id="39" name="Ink 38">
                  <a:extLst>
                    <a:ext uri="{FF2B5EF4-FFF2-40B4-BE49-F238E27FC236}">
                      <a16:creationId xmlns:a16="http://schemas.microsoft.com/office/drawing/2014/main" id="{69A32EF2-0DE1-54A9-A686-1B40FED10122}"/>
                    </a:ext>
                  </a:extLst>
                </p:cNvPr>
                <p:cNvPicPr/>
                <p:nvPr/>
              </p:nvPicPr>
              <p:blipFill>
                <a:blip r:embed="rId17"/>
                <a:stretch>
                  <a:fillRect/>
                </a:stretch>
              </p:blipFill>
              <p:spPr>
                <a:xfrm>
                  <a:off x="6932450" y="5977421"/>
                  <a:ext cx="64440" cy="39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8">
              <p14:nvContentPartPr>
                <p14:cNvPr id="40" name="Ink 39">
                  <a:extLst>
                    <a:ext uri="{FF2B5EF4-FFF2-40B4-BE49-F238E27FC236}">
                      <a16:creationId xmlns:a16="http://schemas.microsoft.com/office/drawing/2014/main" id="{22CD9E52-0607-B5D9-FA20-5A3609574435}"/>
                    </a:ext>
                  </a:extLst>
                </p14:cNvPr>
                <p14:cNvContentPartPr/>
                <p14:nvPr/>
              </p14:nvContentPartPr>
              <p14:xfrm>
                <a:off x="6935330" y="5879501"/>
                <a:ext cx="83520" cy="49680"/>
              </p14:xfrm>
            </p:contentPart>
          </mc:Choice>
          <mc:Fallback>
            <p:pic>
              <p:nvPicPr>
                <p:cNvPr id="40" name="Ink 39">
                  <a:extLst>
                    <a:ext uri="{FF2B5EF4-FFF2-40B4-BE49-F238E27FC236}">
                      <a16:creationId xmlns:a16="http://schemas.microsoft.com/office/drawing/2014/main" id="{22CD9E52-0607-B5D9-FA20-5A3609574435}"/>
                    </a:ext>
                  </a:extLst>
                </p:cNvPr>
                <p:cNvPicPr/>
                <p:nvPr/>
              </p:nvPicPr>
              <p:blipFill>
                <a:blip r:embed="rId19"/>
                <a:stretch>
                  <a:fillRect/>
                </a:stretch>
              </p:blipFill>
              <p:spPr>
                <a:xfrm>
                  <a:off x="6926690" y="5870501"/>
                  <a:ext cx="101160" cy="673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84" name="Group 83">
            <a:extLst>
              <a:ext uri="{FF2B5EF4-FFF2-40B4-BE49-F238E27FC236}">
                <a16:creationId xmlns:a16="http://schemas.microsoft.com/office/drawing/2014/main" id="{1B60FE69-C564-FE5D-E1E0-BFAC836D0B20}"/>
              </a:ext>
            </a:extLst>
          </p:cNvPr>
          <p:cNvGrpSpPr/>
          <p:nvPr/>
        </p:nvGrpSpPr>
        <p:grpSpPr>
          <a:xfrm>
            <a:off x="7364090" y="5004341"/>
            <a:ext cx="4014360" cy="1801080"/>
            <a:chOff x="7364090" y="5004341"/>
            <a:chExt cx="4014360" cy="18010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20">
              <p14:nvContentPartPr>
                <p14:cNvPr id="43" name="Ink 42">
                  <a:extLst>
                    <a:ext uri="{FF2B5EF4-FFF2-40B4-BE49-F238E27FC236}">
                      <a16:creationId xmlns:a16="http://schemas.microsoft.com/office/drawing/2014/main" id="{0E477E35-229A-B03C-8E7C-A4FCF49FF773}"/>
                    </a:ext>
                  </a:extLst>
                </p14:cNvPr>
                <p14:cNvContentPartPr/>
                <p14:nvPr/>
              </p14:nvContentPartPr>
              <p14:xfrm>
                <a:off x="7609250" y="5430581"/>
                <a:ext cx="177480" cy="242640"/>
              </p14:xfrm>
            </p:contentPart>
          </mc:Choice>
          <mc:Fallback>
            <p:pic>
              <p:nvPicPr>
                <p:cNvPr id="43" name="Ink 42">
                  <a:extLst>
                    <a:ext uri="{FF2B5EF4-FFF2-40B4-BE49-F238E27FC236}">
                      <a16:creationId xmlns:a16="http://schemas.microsoft.com/office/drawing/2014/main" id="{0E477E35-229A-B03C-8E7C-A4FCF49FF773}"/>
                    </a:ext>
                  </a:extLst>
                </p:cNvPr>
                <p:cNvPicPr/>
                <p:nvPr/>
              </p:nvPicPr>
              <p:blipFill>
                <a:blip r:embed="rId21"/>
                <a:stretch>
                  <a:fillRect/>
                </a:stretch>
              </p:blipFill>
              <p:spPr>
                <a:xfrm>
                  <a:off x="7600610" y="5421581"/>
                  <a:ext cx="195120" cy="260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2">
              <p14:nvContentPartPr>
                <p14:cNvPr id="44" name="Ink 43">
                  <a:extLst>
                    <a:ext uri="{FF2B5EF4-FFF2-40B4-BE49-F238E27FC236}">
                      <a16:creationId xmlns:a16="http://schemas.microsoft.com/office/drawing/2014/main" id="{3D24769A-9B47-A1AE-DBD2-494445B7CE0D}"/>
                    </a:ext>
                  </a:extLst>
                </p14:cNvPr>
                <p14:cNvContentPartPr/>
                <p14:nvPr/>
              </p14:nvContentPartPr>
              <p14:xfrm>
                <a:off x="7865570" y="5389541"/>
                <a:ext cx="98640" cy="355320"/>
              </p14:xfrm>
            </p:contentPart>
          </mc:Choice>
          <mc:Fallback>
            <p:pic>
              <p:nvPicPr>
                <p:cNvPr id="44" name="Ink 43">
                  <a:extLst>
                    <a:ext uri="{FF2B5EF4-FFF2-40B4-BE49-F238E27FC236}">
                      <a16:creationId xmlns:a16="http://schemas.microsoft.com/office/drawing/2014/main" id="{3D24769A-9B47-A1AE-DBD2-494445B7CE0D}"/>
                    </a:ext>
                  </a:extLst>
                </p:cNvPr>
                <p:cNvPicPr/>
                <p:nvPr/>
              </p:nvPicPr>
              <p:blipFill>
                <a:blip r:embed="rId23"/>
                <a:stretch>
                  <a:fillRect/>
                </a:stretch>
              </p:blipFill>
              <p:spPr>
                <a:xfrm>
                  <a:off x="7856930" y="5380541"/>
                  <a:ext cx="116280" cy="372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4">
              <p14:nvContentPartPr>
                <p14:cNvPr id="45" name="Ink 44">
                  <a:extLst>
                    <a:ext uri="{FF2B5EF4-FFF2-40B4-BE49-F238E27FC236}">
                      <a16:creationId xmlns:a16="http://schemas.microsoft.com/office/drawing/2014/main" id="{5795ACB4-54D9-D6DD-375C-96DEE8E35125}"/>
                    </a:ext>
                  </a:extLst>
                </p14:cNvPr>
                <p14:cNvContentPartPr/>
                <p14:nvPr/>
              </p14:nvContentPartPr>
              <p14:xfrm>
                <a:off x="7415570" y="5298461"/>
                <a:ext cx="242280" cy="365760"/>
              </p14:xfrm>
            </p:contentPart>
          </mc:Choice>
          <mc:Fallback>
            <p:pic>
              <p:nvPicPr>
                <p:cNvPr id="45" name="Ink 44">
                  <a:extLst>
                    <a:ext uri="{FF2B5EF4-FFF2-40B4-BE49-F238E27FC236}">
                      <a16:creationId xmlns:a16="http://schemas.microsoft.com/office/drawing/2014/main" id="{5795ACB4-54D9-D6DD-375C-96DEE8E35125}"/>
                    </a:ext>
                  </a:extLst>
                </p:cNvPr>
                <p:cNvPicPr/>
                <p:nvPr/>
              </p:nvPicPr>
              <p:blipFill>
                <a:blip r:embed="rId25"/>
                <a:stretch>
                  <a:fillRect/>
                </a:stretch>
              </p:blipFill>
              <p:spPr>
                <a:xfrm>
                  <a:off x="7406570" y="5289461"/>
                  <a:ext cx="259920" cy="383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6">
              <p14:nvContentPartPr>
                <p14:cNvPr id="46" name="Ink 45">
                  <a:extLst>
                    <a:ext uri="{FF2B5EF4-FFF2-40B4-BE49-F238E27FC236}">
                      <a16:creationId xmlns:a16="http://schemas.microsoft.com/office/drawing/2014/main" id="{406C7AC0-F94F-02BF-1FE7-22F96E21433C}"/>
                    </a:ext>
                  </a:extLst>
                </p14:cNvPr>
                <p14:cNvContentPartPr/>
                <p14:nvPr/>
              </p14:nvContentPartPr>
              <p14:xfrm>
                <a:off x="7364090" y="5800661"/>
                <a:ext cx="646200" cy="27000"/>
              </p14:xfrm>
            </p:contentPart>
          </mc:Choice>
          <mc:Fallback>
            <p:pic>
              <p:nvPicPr>
                <p:cNvPr id="46" name="Ink 45">
                  <a:extLst>
                    <a:ext uri="{FF2B5EF4-FFF2-40B4-BE49-F238E27FC236}">
                      <a16:creationId xmlns:a16="http://schemas.microsoft.com/office/drawing/2014/main" id="{406C7AC0-F94F-02BF-1FE7-22F96E21433C}"/>
                    </a:ext>
                  </a:extLst>
                </p:cNvPr>
                <p:cNvPicPr/>
                <p:nvPr/>
              </p:nvPicPr>
              <p:blipFill>
                <a:blip r:embed="rId27"/>
                <a:stretch>
                  <a:fillRect/>
                </a:stretch>
              </p:blipFill>
              <p:spPr>
                <a:xfrm>
                  <a:off x="7355450" y="5792021"/>
                  <a:ext cx="663840" cy="44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8">
              <p14:nvContentPartPr>
                <p14:cNvPr id="48" name="Ink 47">
                  <a:extLst>
                    <a:ext uri="{FF2B5EF4-FFF2-40B4-BE49-F238E27FC236}">
                      <a16:creationId xmlns:a16="http://schemas.microsoft.com/office/drawing/2014/main" id="{AE83617E-7B46-2B11-E371-787FBEF75210}"/>
                    </a:ext>
                  </a:extLst>
                </p14:cNvPr>
                <p14:cNvContentPartPr/>
                <p14:nvPr/>
              </p14:nvContentPartPr>
              <p14:xfrm>
                <a:off x="7679090" y="6067421"/>
                <a:ext cx="192600" cy="20520"/>
              </p14:xfrm>
            </p:contentPart>
          </mc:Choice>
          <mc:Fallback>
            <p:pic>
              <p:nvPicPr>
                <p:cNvPr id="48" name="Ink 47">
                  <a:extLst>
                    <a:ext uri="{FF2B5EF4-FFF2-40B4-BE49-F238E27FC236}">
                      <a16:creationId xmlns:a16="http://schemas.microsoft.com/office/drawing/2014/main" id="{AE83617E-7B46-2B11-E371-787FBEF75210}"/>
                    </a:ext>
                  </a:extLst>
                </p:cNvPr>
                <p:cNvPicPr/>
                <p:nvPr/>
              </p:nvPicPr>
              <p:blipFill>
                <a:blip r:embed="rId29"/>
                <a:stretch>
                  <a:fillRect/>
                </a:stretch>
              </p:blipFill>
              <p:spPr>
                <a:xfrm>
                  <a:off x="7670090" y="6058781"/>
                  <a:ext cx="210240" cy="38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0">
              <p14:nvContentPartPr>
                <p14:cNvPr id="49" name="Ink 48">
                  <a:extLst>
                    <a:ext uri="{FF2B5EF4-FFF2-40B4-BE49-F238E27FC236}">
                      <a16:creationId xmlns:a16="http://schemas.microsoft.com/office/drawing/2014/main" id="{EE88C411-3552-7114-1C78-3AE66D9C7B2C}"/>
                    </a:ext>
                  </a:extLst>
                </p14:cNvPr>
                <p14:cNvContentPartPr/>
                <p14:nvPr/>
              </p14:nvContentPartPr>
              <p14:xfrm>
                <a:off x="7797170" y="6115661"/>
                <a:ext cx="10800" cy="226080"/>
              </p14:xfrm>
            </p:contentPart>
          </mc:Choice>
          <mc:Fallback>
            <p:pic>
              <p:nvPicPr>
                <p:cNvPr id="49" name="Ink 48">
                  <a:extLst>
                    <a:ext uri="{FF2B5EF4-FFF2-40B4-BE49-F238E27FC236}">
                      <a16:creationId xmlns:a16="http://schemas.microsoft.com/office/drawing/2014/main" id="{EE88C411-3552-7114-1C78-3AE66D9C7B2C}"/>
                    </a:ext>
                  </a:extLst>
                </p:cNvPr>
                <p:cNvPicPr/>
                <p:nvPr/>
              </p:nvPicPr>
              <p:blipFill>
                <a:blip r:embed="rId31"/>
                <a:stretch>
                  <a:fillRect/>
                </a:stretch>
              </p:blipFill>
              <p:spPr>
                <a:xfrm>
                  <a:off x="7788170" y="6106661"/>
                  <a:ext cx="28440" cy="243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2">
              <p14:nvContentPartPr>
                <p14:cNvPr id="50" name="Ink 49">
                  <a:extLst>
                    <a:ext uri="{FF2B5EF4-FFF2-40B4-BE49-F238E27FC236}">
                      <a16:creationId xmlns:a16="http://schemas.microsoft.com/office/drawing/2014/main" id="{86A3DD7F-A89C-24DB-02D1-83E2DF61441D}"/>
                    </a:ext>
                  </a:extLst>
                </p14:cNvPr>
                <p14:cNvContentPartPr/>
                <p14:nvPr/>
              </p14:nvContentPartPr>
              <p14:xfrm>
                <a:off x="7875650" y="6024941"/>
                <a:ext cx="139680" cy="397080"/>
              </p14:xfrm>
            </p:contentPart>
          </mc:Choice>
          <mc:Fallback>
            <p:pic>
              <p:nvPicPr>
                <p:cNvPr id="50" name="Ink 49">
                  <a:extLst>
                    <a:ext uri="{FF2B5EF4-FFF2-40B4-BE49-F238E27FC236}">
                      <a16:creationId xmlns:a16="http://schemas.microsoft.com/office/drawing/2014/main" id="{86A3DD7F-A89C-24DB-02D1-83E2DF61441D}"/>
                    </a:ext>
                  </a:extLst>
                </p:cNvPr>
                <p:cNvPicPr/>
                <p:nvPr/>
              </p:nvPicPr>
              <p:blipFill>
                <a:blip r:embed="rId33"/>
                <a:stretch>
                  <a:fillRect/>
                </a:stretch>
              </p:blipFill>
              <p:spPr>
                <a:xfrm>
                  <a:off x="7866650" y="6015941"/>
                  <a:ext cx="157320" cy="414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4">
              <p14:nvContentPartPr>
                <p14:cNvPr id="51" name="Ink 50">
                  <a:extLst>
                    <a:ext uri="{FF2B5EF4-FFF2-40B4-BE49-F238E27FC236}">
                      <a16:creationId xmlns:a16="http://schemas.microsoft.com/office/drawing/2014/main" id="{BE8FECF8-4E95-9AD5-C69F-9B49F757F884}"/>
                    </a:ext>
                  </a:extLst>
                </p14:cNvPr>
                <p14:cNvContentPartPr/>
                <p14:nvPr/>
              </p14:nvContentPartPr>
              <p14:xfrm>
                <a:off x="7511330" y="5987501"/>
                <a:ext cx="147960" cy="472680"/>
              </p14:xfrm>
            </p:contentPart>
          </mc:Choice>
          <mc:Fallback>
            <p:pic>
              <p:nvPicPr>
                <p:cNvPr id="51" name="Ink 50">
                  <a:extLst>
                    <a:ext uri="{FF2B5EF4-FFF2-40B4-BE49-F238E27FC236}">
                      <a16:creationId xmlns:a16="http://schemas.microsoft.com/office/drawing/2014/main" id="{BE8FECF8-4E95-9AD5-C69F-9B49F757F884}"/>
                    </a:ext>
                  </a:extLst>
                </p:cNvPr>
                <p:cNvPicPr/>
                <p:nvPr/>
              </p:nvPicPr>
              <p:blipFill>
                <a:blip r:embed="rId35"/>
                <a:stretch>
                  <a:fillRect/>
                </a:stretch>
              </p:blipFill>
              <p:spPr>
                <a:xfrm>
                  <a:off x="7502690" y="5978861"/>
                  <a:ext cx="165600" cy="490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6">
              <p14:nvContentPartPr>
                <p14:cNvPr id="53" name="Ink 52">
                  <a:extLst>
                    <a:ext uri="{FF2B5EF4-FFF2-40B4-BE49-F238E27FC236}">
                      <a16:creationId xmlns:a16="http://schemas.microsoft.com/office/drawing/2014/main" id="{D88B0F30-8ED0-A7CD-E287-B7865BE91374}"/>
                    </a:ext>
                  </a:extLst>
                </p14:cNvPr>
                <p14:cNvContentPartPr/>
                <p14:nvPr/>
              </p14:nvContentPartPr>
              <p14:xfrm>
                <a:off x="8105330" y="5288381"/>
                <a:ext cx="763560" cy="1504440"/>
              </p14:xfrm>
            </p:contentPart>
          </mc:Choice>
          <mc:Fallback>
            <p:pic>
              <p:nvPicPr>
                <p:cNvPr id="53" name="Ink 52">
                  <a:extLst>
                    <a:ext uri="{FF2B5EF4-FFF2-40B4-BE49-F238E27FC236}">
                      <a16:creationId xmlns:a16="http://schemas.microsoft.com/office/drawing/2014/main" id="{D88B0F30-8ED0-A7CD-E287-B7865BE91374}"/>
                    </a:ext>
                  </a:extLst>
                </p:cNvPr>
                <p:cNvPicPr/>
                <p:nvPr/>
              </p:nvPicPr>
              <p:blipFill>
                <a:blip r:embed="rId37"/>
                <a:stretch>
                  <a:fillRect/>
                </a:stretch>
              </p:blipFill>
              <p:spPr>
                <a:xfrm>
                  <a:off x="8096330" y="5279381"/>
                  <a:ext cx="781200" cy="1522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8">
              <p14:nvContentPartPr>
                <p14:cNvPr id="54" name="Ink 53">
                  <a:extLst>
                    <a:ext uri="{FF2B5EF4-FFF2-40B4-BE49-F238E27FC236}">
                      <a16:creationId xmlns:a16="http://schemas.microsoft.com/office/drawing/2014/main" id="{3C05CBA3-D990-5666-4E02-1648DE6B3CD8}"/>
                    </a:ext>
                  </a:extLst>
                </p14:cNvPr>
                <p14:cNvContentPartPr/>
                <p14:nvPr/>
              </p14:nvContentPartPr>
              <p14:xfrm>
                <a:off x="9077690" y="5554781"/>
                <a:ext cx="272880" cy="365760"/>
              </p14:xfrm>
            </p:contentPart>
          </mc:Choice>
          <mc:Fallback>
            <p:pic>
              <p:nvPicPr>
                <p:cNvPr id="54" name="Ink 53">
                  <a:extLst>
                    <a:ext uri="{FF2B5EF4-FFF2-40B4-BE49-F238E27FC236}">
                      <a16:creationId xmlns:a16="http://schemas.microsoft.com/office/drawing/2014/main" id="{3C05CBA3-D990-5666-4E02-1648DE6B3CD8}"/>
                    </a:ext>
                  </a:extLst>
                </p:cNvPr>
                <p:cNvPicPr/>
                <p:nvPr/>
              </p:nvPicPr>
              <p:blipFill>
                <a:blip r:embed="rId39"/>
                <a:stretch>
                  <a:fillRect/>
                </a:stretch>
              </p:blipFill>
              <p:spPr>
                <a:xfrm>
                  <a:off x="9069050" y="5546141"/>
                  <a:ext cx="290520" cy="383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0">
              <p14:nvContentPartPr>
                <p14:cNvPr id="55" name="Ink 54">
                  <a:extLst>
                    <a:ext uri="{FF2B5EF4-FFF2-40B4-BE49-F238E27FC236}">
                      <a16:creationId xmlns:a16="http://schemas.microsoft.com/office/drawing/2014/main" id="{5D68128E-CA2F-2ED4-8B64-04A7EF74BF27}"/>
                    </a:ext>
                  </a:extLst>
                </p14:cNvPr>
                <p14:cNvContentPartPr/>
                <p14:nvPr/>
              </p14:nvContentPartPr>
              <p14:xfrm>
                <a:off x="9269210" y="5702381"/>
                <a:ext cx="124560" cy="141840"/>
              </p14:xfrm>
            </p:contentPart>
          </mc:Choice>
          <mc:Fallback>
            <p:pic>
              <p:nvPicPr>
                <p:cNvPr id="55" name="Ink 54">
                  <a:extLst>
                    <a:ext uri="{FF2B5EF4-FFF2-40B4-BE49-F238E27FC236}">
                      <a16:creationId xmlns:a16="http://schemas.microsoft.com/office/drawing/2014/main" id="{5D68128E-CA2F-2ED4-8B64-04A7EF74BF27}"/>
                    </a:ext>
                  </a:extLst>
                </p:cNvPr>
                <p:cNvPicPr/>
                <p:nvPr/>
              </p:nvPicPr>
              <p:blipFill>
                <a:blip r:embed="rId41"/>
                <a:stretch>
                  <a:fillRect/>
                </a:stretch>
              </p:blipFill>
              <p:spPr>
                <a:xfrm>
                  <a:off x="9260570" y="5693381"/>
                  <a:ext cx="142200" cy="159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2">
              <p14:nvContentPartPr>
                <p14:cNvPr id="56" name="Ink 55">
                  <a:extLst>
                    <a:ext uri="{FF2B5EF4-FFF2-40B4-BE49-F238E27FC236}">
                      <a16:creationId xmlns:a16="http://schemas.microsoft.com/office/drawing/2014/main" id="{2E45BCE4-F9DE-25BC-03B8-CE85C972BC6F}"/>
                    </a:ext>
                  </a:extLst>
                </p14:cNvPr>
                <p14:cNvContentPartPr/>
                <p14:nvPr/>
              </p14:nvContentPartPr>
              <p14:xfrm>
                <a:off x="9458570" y="5563781"/>
                <a:ext cx="127800" cy="367920"/>
              </p14:xfrm>
            </p:contentPart>
          </mc:Choice>
          <mc:Fallback>
            <p:pic>
              <p:nvPicPr>
                <p:cNvPr id="56" name="Ink 55">
                  <a:extLst>
                    <a:ext uri="{FF2B5EF4-FFF2-40B4-BE49-F238E27FC236}">
                      <a16:creationId xmlns:a16="http://schemas.microsoft.com/office/drawing/2014/main" id="{2E45BCE4-F9DE-25BC-03B8-CE85C972BC6F}"/>
                    </a:ext>
                  </a:extLst>
                </p:cNvPr>
                <p:cNvPicPr/>
                <p:nvPr/>
              </p:nvPicPr>
              <p:blipFill>
                <a:blip r:embed="rId43"/>
                <a:stretch>
                  <a:fillRect/>
                </a:stretch>
              </p:blipFill>
              <p:spPr>
                <a:xfrm>
                  <a:off x="9449930" y="5554781"/>
                  <a:ext cx="145440" cy="385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4">
              <p14:nvContentPartPr>
                <p14:cNvPr id="57" name="Ink 56">
                  <a:extLst>
                    <a:ext uri="{FF2B5EF4-FFF2-40B4-BE49-F238E27FC236}">
                      <a16:creationId xmlns:a16="http://schemas.microsoft.com/office/drawing/2014/main" id="{C9BC8053-DBF1-5BA9-3AC2-1B739FE09ED2}"/>
                    </a:ext>
                  </a:extLst>
                </p14:cNvPr>
                <p14:cNvContentPartPr/>
                <p14:nvPr/>
              </p14:nvContentPartPr>
              <p14:xfrm>
                <a:off x="9743690" y="5761781"/>
                <a:ext cx="107280" cy="360"/>
              </p14:xfrm>
            </p:contentPart>
          </mc:Choice>
          <mc:Fallback>
            <p:pic>
              <p:nvPicPr>
                <p:cNvPr id="57" name="Ink 56">
                  <a:extLst>
                    <a:ext uri="{FF2B5EF4-FFF2-40B4-BE49-F238E27FC236}">
                      <a16:creationId xmlns:a16="http://schemas.microsoft.com/office/drawing/2014/main" id="{C9BC8053-DBF1-5BA9-3AC2-1B739FE09ED2}"/>
                    </a:ext>
                  </a:extLst>
                </p:cNvPr>
                <p:cNvPicPr/>
                <p:nvPr/>
              </p:nvPicPr>
              <p:blipFill>
                <a:blip r:embed="rId45"/>
                <a:stretch>
                  <a:fillRect/>
                </a:stretch>
              </p:blipFill>
              <p:spPr>
                <a:xfrm>
                  <a:off x="9735050" y="5752781"/>
                  <a:ext cx="124920" cy="18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6">
              <p14:nvContentPartPr>
                <p14:cNvPr id="58" name="Ink 57">
                  <a:extLst>
                    <a:ext uri="{FF2B5EF4-FFF2-40B4-BE49-F238E27FC236}">
                      <a16:creationId xmlns:a16="http://schemas.microsoft.com/office/drawing/2014/main" id="{7A5AD26B-A0C2-000E-7F5F-D49134051A5B}"/>
                    </a:ext>
                  </a:extLst>
                </p14:cNvPr>
                <p14:cNvContentPartPr/>
                <p14:nvPr/>
              </p14:nvContentPartPr>
              <p14:xfrm>
                <a:off x="9802730" y="5664581"/>
                <a:ext cx="77400" cy="28800"/>
              </p14:xfrm>
            </p:contentPart>
          </mc:Choice>
          <mc:Fallback>
            <p:pic>
              <p:nvPicPr>
                <p:cNvPr id="58" name="Ink 57">
                  <a:extLst>
                    <a:ext uri="{FF2B5EF4-FFF2-40B4-BE49-F238E27FC236}">
                      <a16:creationId xmlns:a16="http://schemas.microsoft.com/office/drawing/2014/main" id="{7A5AD26B-A0C2-000E-7F5F-D49134051A5B}"/>
                    </a:ext>
                  </a:extLst>
                </p:cNvPr>
                <p:cNvPicPr/>
                <p:nvPr/>
              </p:nvPicPr>
              <p:blipFill>
                <a:blip r:embed="rId47"/>
                <a:stretch>
                  <a:fillRect/>
                </a:stretch>
              </p:blipFill>
              <p:spPr>
                <a:xfrm>
                  <a:off x="9794090" y="5655941"/>
                  <a:ext cx="95040" cy="46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8">
              <p14:nvContentPartPr>
                <p14:cNvPr id="60" name="Ink 59">
                  <a:extLst>
                    <a:ext uri="{FF2B5EF4-FFF2-40B4-BE49-F238E27FC236}">
                      <a16:creationId xmlns:a16="http://schemas.microsoft.com/office/drawing/2014/main" id="{30570EEE-E7EB-97A5-4FE8-3DDABB992188}"/>
                    </a:ext>
                  </a:extLst>
                </p14:cNvPr>
                <p14:cNvContentPartPr/>
                <p14:nvPr/>
              </p14:nvContentPartPr>
              <p14:xfrm>
                <a:off x="10313930" y="5619581"/>
                <a:ext cx="636480" cy="112680"/>
              </p14:xfrm>
            </p:contentPart>
          </mc:Choice>
          <mc:Fallback>
            <p:pic>
              <p:nvPicPr>
                <p:cNvPr id="60" name="Ink 59">
                  <a:extLst>
                    <a:ext uri="{FF2B5EF4-FFF2-40B4-BE49-F238E27FC236}">
                      <a16:creationId xmlns:a16="http://schemas.microsoft.com/office/drawing/2014/main" id="{30570EEE-E7EB-97A5-4FE8-3DDABB992188}"/>
                    </a:ext>
                  </a:extLst>
                </p:cNvPr>
                <p:cNvPicPr/>
                <p:nvPr/>
              </p:nvPicPr>
              <p:blipFill>
                <a:blip r:embed="rId49"/>
                <a:stretch>
                  <a:fillRect/>
                </a:stretch>
              </p:blipFill>
              <p:spPr>
                <a:xfrm>
                  <a:off x="10304930" y="5610941"/>
                  <a:ext cx="654120" cy="130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0">
              <p14:nvContentPartPr>
                <p14:cNvPr id="61" name="Ink 60">
                  <a:extLst>
                    <a:ext uri="{FF2B5EF4-FFF2-40B4-BE49-F238E27FC236}">
                      <a16:creationId xmlns:a16="http://schemas.microsoft.com/office/drawing/2014/main" id="{40EE7921-7CB6-06FF-89C1-067AEDCD16C7}"/>
                    </a:ext>
                  </a:extLst>
                </p14:cNvPr>
                <p14:cNvContentPartPr/>
                <p14:nvPr/>
              </p14:nvContentPartPr>
              <p14:xfrm>
                <a:off x="10382690" y="5102981"/>
                <a:ext cx="186840" cy="260280"/>
              </p14:xfrm>
            </p:contentPart>
          </mc:Choice>
          <mc:Fallback>
            <p:pic>
              <p:nvPicPr>
                <p:cNvPr id="61" name="Ink 60">
                  <a:extLst>
                    <a:ext uri="{FF2B5EF4-FFF2-40B4-BE49-F238E27FC236}">
                      <a16:creationId xmlns:a16="http://schemas.microsoft.com/office/drawing/2014/main" id="{40EE7921-7CB6-06FF-89C1-067AEDCD16C7}"/>
                    </a:ext>
                  </a:extLst>
                </p:cNvPr>
                <p:cNvPicPr/>
                <p:nvPr/>
              </p:nvPicPr>
              <p:blipFill>
                <a:blip r:embed="rId51"/>
                <a:stretch>
                  <a:fillRect/>
                </a:stretch>
              </p:blipFill>
              <p:spPr>
                <a:xfrm>
                  <a:off x="10373690" y="5093981"/>
                  <a:ext cx="204480" cy="277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2">
              <p14:nvContentPartPr>
                <p14:cNvPr id="62" name="Ink 61">
                  <a:extLst>
                    <a:ext uri="{FF2B5EF4-FFF2-40B4-BE49-F238E27FC236}">
                      <a16:creationId xmlns:a16="http://schemas.microsoft.com/office/drawing/2014/main" id="{C501BB9E-15CB-C509-1F9B-70180D68D94D}"/>
                    </a:ext>
                  </a:extLst>
                </p14:cNvPr>
                <p14:cNvContentPartPr/>
                <p14:nvPr/>
              </p14:nvContentPartPr>
              <p14:xfrm>
                <a:off x="10589330" y="5057261"/>
                <a:ext cx="128160" cy="446040"/>
              </p14:xfrm>
            </p:contentPart>
          </mc:Choice>
          <mc:Fallback>
            <p:pic>
              <p:nvPicPr>
                <p:cNvPr id="62" name="Ink 61">
                  <a:extLst>
                    <a:ext uri="{FF2B5EF4-FFF2-40B4-BE49-F238E27FC236}">
                      <a16:creationId xmlns:a16="http://schemas.microsoft.com/office/drawing/2014/main" id="{C501BB9E-15CB-C509-1F9B-70180D68D94D}"/>
                    </a:ext>
                  </a:extLst>
                </p:cNvPr>
                <p:cNvPicPr/>
                <p:nvPr/>
              </p:nvPicPr>
              <p:blipFill>
                <a:blip r:embed="rId53"/>
                <a:stretch>
                  <a:fillRect/>
                </a:stretch>
              </p:blipFill>
              <p:spPr>
                <a:xfrm>
                  <a:off x="10580330" y="5048261"/>
                  <a:ext cx="145800" cy="463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4">
              <p14:nvContentPartPr>
                <p14:cNvPr id="63" name="Ink 62">
                  <a:extLst>
                    <a:ext uri="{FF2B5EF4-FFF2-40B4-BE49-F238E27FC236}">
                      <a16:creationId xmlns:a16="http://schemas.microsoft.com/office/drawing/2014/main" id="{A98A5DD1-5408-568A-B966-4E751A8A64E9}"/>
                    </a:ext>
                  </a:extLst>
                </p14:cNvPr>
                <p14:cNvContentPartPr/>
                <p14:nvPr/>
              </p14:nvContentPartPr>
              <p14:xfrm>
                <a:off x="10155170" y="5079581"/>
                <a:ext cx="148320" cy="445320"/>
              </p14:xfrm>
            </p:contentPart>
          </mc:Choice>
          <mc:Fallback>
            <p:pic>
              <p:nvPicPr>
                <p:cNvPr id="63" name="Ink 62">
                  <a:extLst>
                    <a:ext uri="{FF2B5EF4-FFF2-40B4-BE49-F238E27FC236}">
                      <a16:creationId xmlns:a16="http://schemas.microsoft.com/office/drawing/2014/main" id="{A98A5DD1-5408-568A-B966-4E751A8A64E9}"/>
                    </a:ext>
                  </a:extLst>
                </p:cNvPr>
                <p:cNvPicPr/>
                <p:nvPr/>
              </p:nvPicPr>
              <p:blipFill>
                <a:blip r:embed="rId55"/>
                <a:stretch>
                  <a:fillRect/>
                </a:stretch>
              </p:blipFill>
              <p:spPr>
                <a:xfrm>
                  <a:off x="10146170" y="5070581"/>
                  <a:ext cx="165960" cy="462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6">
              <p14:nvContentPartPr>
                <p14:cNvPr id="64" name="Ink 63">
                  <a:extLst>
                    <a:ext uri="{FF2B5EF4-FFF2-40B4-BE49-F238E27FC236}">
                      <a16:creationId xmlns:a16="http://schemas.microsoft.com/office/drawing/2014/main" id="{2AE0F105-F98B-63A7-877C-789272E880FC}"/>
                    </a:ext>
                  </a:extLst>
                </p14:cNvPr>
                <p14:cNvContentPartPr/>
                <p14:nvPr/>
              </p14:nvContentPartPr>
              <p14:xfrm>
                <a:off x="10809650" y="5004341"/>
                <a:ext cx="202680" cy="465120"/>
              </p14:xfrm>
            </p:contentPart>
          </mc:Choice>
          <mc:Fallback>
            <p:pic>
              <p:nvPicPr>
                <p:cNvPr id="64" name="Ink 63">
                  <a:extLst>
                    <a:ext uri="{FF2B5EF4-FFF2-40B4-BE49-F238E27FC236}">
                      <a16:creationId xmlns:a16="http://schemas.microsoft.com/office/drawing/2014/main" id="{2AE0F105-F98B-63A7-877C-789272E880FC}"/>
                    </a:ext>
                  </a:extLst>
                </p:cNvPr>
                <p:cNvPicPr/>
                <p:nvPr/>
              </p:nvPicPr>
              <p:blipFill>
                <a:blip r:embed="rId57"/>
                <a:stretch>
                  <a:fillRect/>
                </a:stretch>
              </p:blipFill>
              <p:spPr>
                <a:xfrm>
                  <a:off x="10800650" y="4995701"/>
                  <a:ext cx="220320" cy="482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8">
              <p14:nvContentPartPr>
                <p14:cNvPr id="65" name="Ink 64">
                  <a:extLst>
                    <a:ext uri="{FF2B5EF4-FFF2-40B4-BE49-F238E27FC236}">
                      <a16:creationId xmlns:a16="http://schemas.microsoft.com/office/drawing/2014/main" id="{0C733116-911A-5283-0AA9-A0427FA24F21}"/>
                    </a:ext>
                  </a:extLst>
                </p14:cNvPr>
                <p14:cNvContentPartPr/>
                <p14:nvPr/>
              </p14:nvContentPartPr>
              <p14:xfrm>
                <a:off x="11051570" y="5122061"/>
                <a:ext cx="176400" cy="59760"/>
              </p14:xfrm>
            </p:contentPart>
          </mc:Choice>
          <mc:Fallback>
            <p:pic>
              <p:nvPicPr>
                <p:cNvPr id="65" name="Ink 64">
                  <a:extLst>
                    <a:ext uri="{FF2B5EF4-FFF2-40B4-BE49-F238E27FC236}">
                      <a16:creationId xmlns:a16="http://schemas.microsoft.com/office/drawing/2014/main" id="{0C733116-911A-5283-0AA9-A0427FA24F21}"/>
                    </a:ext>
                  </a:extLst>
                </p:cNvPr>
                <p:cNvPicPr/>
                <p:nvPr/>
              </p:nvPicPr>
              <p:blipFill>
                <a:blip r:embed="rId59"/>
                <a:stretch>
                  <a:fillRect/>
                </a:stretch>
              </p:blipFill>
              <p:spPr>
                <a:xfrm>
                  <a:off x="11042570" y="5113421"/>
                  <a:ext cx="194040" cy="77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0">
              <p14:nvContentPartPr>
                <p14:cNvPr id="66" name="Ink 65">
                  <a:extLst>
                    <a:ext uri="{FF2B5EF4-FFF2-40B4-BE49-F238E27FC236}">
                      <a16:creationId xmlns:a16="http://schemas.microsoft.com/office/drawing/2014/main" id="{F6A35DA9-5A51-862B-A40C-3AC360186BFD}"/>
                    </a:ext>
                  </a:extLst>
                </p14:cNvPr>
                <p14:cNvContentPartPr/>
                <p14:nvPr/>
              </p14:nvContentPartPr>
              <p14:xfrm>
                <a:off x="11143010" y="5210981"/>
                <a:ext cx="18000" cy="209520"/>
              </p14:xfrm>
            </p:contentPart>
          </mc:Choice>
          <mc:Fallback>
            <p:pic>
              <p:nvPicPr>
                <p:cNvPr id="66" name="Ink 65">
                  <a:extLst>
                    <a:ext uri="{FF2B5EF4-FFF2-40B4-BE49-F238E27FC236}">
                      <a16:creationId xmlns:a16="http://schemas.microsoft.com/office/drawing/2014/main" id="{F6A35DA9-5A51-862B-A40C-3AC360186BFD}"/>
                    </a:ext>
                  </a:extLst>
                </p:cNvPr>
                <p:cNvPicPr/>
                <p:nvPr/>
              </p:nvPicPr>
              <p:blipFill>
                <a:blip r:embed="rId61"/>
                <a:stretch>
                  <a:fillRect/>
                </a:stretch>
              </p:blipFill>
              <p:spPr>
                <a:xfrm>
                  <a:off x="11134370" y="5202341"/>
                  <a:ext cx="35640" cy="227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2">
              <p14:nvContentPartPr>
                <p14:cNvPr id="67" name="Ink 66">
                  <a:extLst>
                    <a:ext uri="{FF2B5EF4-FFF2-40B4-BE49-F238E27FC236}">
                      <a16:creationId xmlns:a16="http://schemas.microsoft.com/office/drawing/2014/main" id="{F6E8DCC3-DAC1-7D38-C04B-3FBF08B0AED1}"/>
                    </a:ext>
                  </a:extLst>
                </p14:cNvPr>
                <p14:cNvContentPartPr/>
                <p14:nvPr/>
              </p14:nvContentPartPr>
              <p14:xfrm>
                <a:off x="11287370" y="5101541"/>
                <a:ext cx="91080" cy="314640"/>
              </p14:xfrm>
            </p:contentPart>
          </mc:Choice>
          <mc:Fallback>
            <p:pic>
              <p:nvPicPr>
                <p:cNvPr id="67" name="Ink 66">
                  <a:extLst>
                    <a:ext uri="{FF2B5EF4-FFF2-40B4-BE49-F238E27FC236}">
                      <a16:creationId xmlns:a16="http://schemas.microsoft.com/office/drawing/2014/main" id="{F6E8DCC3-DAC1-7D38-C04B-3FBF08B0AED1}"/>
                    </a:ext>
                  </a:extLst>
                </p:cNvPr>
                <p:cNvPicPr/>
                <p:nvPr/>
              </p:nvPicPr>
              <p:blipFill>
                <a:blip r:embed="rId63"/>
                <a:stretch>
                  <a:fillRect/>
                </a:stretch>
              </p:blipFill>
              <p:spPr>
                <a:xfrm>
                  <a:off x="11278730" y="5092901"/>
                  <a:ext cx="108720" cy="332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4">
              <p14:nvContentPartPr>
                <p14:cNvPr id="68" name="Ink 67">
                  <a:extLst>
                    <a:ext uri="{FF2B5EF4-FFF2-40B4-BE49-F238E27FC236}">
                      <a16:creationId xmlns:a16="http://schemas.microsoft.com/office/drawing/2014/main" id="{E154B0B9-B08A-9A71-941A-F0C47A697174}"/>
                    </a:ext>
                  </a:extLst>
                </p14:cNvPr>
                <p14:cNvContentPartPr/>
                <p14:nvPr/>
              </p14:nvContentPartPr>
              <p14:xfrm>
                <a:off x="11000450" y="5175701"/>
                <a:ext cx="109440" cy="293400"/>
              </p14:xfrm>
            </p:contentPart>
          </mc:Choice>
          <mc:Fallback>
            <p:pic>
              <p:nvPicPr>
                <p:cNvPr id="68" name="Ink 67">
                  <a:extLst>
                    <a:ext uri="{FF2B5EF4-FFF2-40B4-BE49-F238E27FC236}">
                      <a16:creationId xmlns:a16="http://schemas.microsoft.com/office/drawing/2014/main" id="{E154B0B9-B08A-9A71-941A-F0C47A697174}"/>
                    </a:ext>
                  </a:extLst>
                </p:cNvPr>
                <p:cNvPicPr/>
                <p:nvPr/>
              </p:nvPicPr>
              <p:blipFill>
                <a:blip r:embed="rId65"/>
                <a:stretch>
                  <a:fillRect/>
                </a:stretch>
              </p:blipFill>
              <p:spPr>
                <a:xfrm>
                  <a:off x="10991450" y="5167061"/>
                  <a:ext cx="127080" cy="311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6">
              <p14:nvContentPartPr>
                <p14:cNvPr id="69" name="Ink 68">
                  <a:extLst>
                    <a:ext uri="{FF2B5EF4-FFF2-40B4-BE49-F238E27FC236}">
                      <a16:creationId xmlns:a16="http://schemas.microsoft.com/office/drawing/2014/main" id="{85DB7BAF-A9E5-DA13-8813-6CBBF5EACCEE}"/>
                    </a:ext>
                  </a:extLst>
                </p14:cNvPr>
                <p14:cNvContentPartPr/>
                <p14:nvPr/>
              </p14:nvContentPartPr>
              <p14:xfrm>
                <a:off x="10460450" y="6008381"/>
                <a:ext cx="227520" cy="42480"/>
              </p14:xfrm>
            </p:contentPart>
          </mc:Choice>
          <mc:Fallback>
            <p:pic>
              <p:nvPicPr>
                <p:cNvPr id="69" name="Ink 68">
                  <a:extLst>
                    <a:ext uri="{FF2B5EF4-FFF2-40B4-BE49-F238E27FC236}">
                      <a16:creationId xmlns:a16="http://schemas.microsoft.com/office/drawing/2014/main" id="{85DB7BAF-A9E5-DA13-8813-6CBBF5EACCEE}"/>
                    </a:ext>
                  </a:extLst>
                </p:cNvPr>
                <p:cNvPicPr/>
                <p:nvPr/>
              </p:nvPicPr>
              <p:blipFill>
                <a:blip r:embed="rId67"/>
                <a:stretch>
                  <a:fillRect/>
                </a:stretch>
              </p:blipFill>
              <p:spPr>
                <a:xfrm>
                  <a:off x="10451450" y="5999741"/>
                  <a:ext cx="245160" cy="60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8">
              <p14:nvContentPartPr>
                <p14:cNvPr id="70" name="Ink 69">
                  <a:extLst>
                    <a:ext uri="{FF2B5EF4-FFF2-40B4-BE49-F238E27FC236}">
                      <a16:creationId xmlns:a16="http://schemas.microsoft.com/office/drawing/2014/main" id="{C78282D1-D88A-8233-3C99-693AB5F88DAD}"/>
                    </a:ext>
                  </a:extLst>
                </p14:cNvPr>
                <p14:cNvContentPartPr/>
                <p14:nvPr/>
              </p14:nvContentPartPr>
              <p14:xfrm>
                <a:off x="10579250" y="6056621"/>
                <a:ext cx="21600" cy="229320"/>
              </p14:xfrm>
            </p:contentPart>
          </mc:Choice>
          <mc:Fallback>
            <p:pic>
              <p:nvPicPr>
                <p:cNvPr id="70" name="Ink 69">
                  <a:extLst>
                    <a:ext uri="{FF2B5EF4-FFF2-40B4-BE49-F238E27FC236}">
                      <a16:creationId xmlns:a16="http://schemas.microsoft.com/office/drawing/2014/main" id="{C78282D1-D88A-8233-3C99-693AB5F88DAD}"/>
                    </a:ext>
                  </a:extLst>
                </p:cNvPr>
                <p:cNvPicPr/>
                <p:nvPr/>
              </p:nvPicPr>
              <p:blipFill>
                <a:blip r:embed="rId69"/>
                <a:stretch>
                  <a:fillRect/>
                </a:stretch>
              </p:blipFill>
              <p:spPr>
                <a:xfrm>
                  <a:off x="10570610" y="6047621"/>
                  <a:ext cx="39240" cy="246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0">
              <p14:nvContentPartPr>
                <p14:cNvPr id="71" name="Ink 70">
                  <a:extLst>
                    <a:ext uri="{FF2B5EF4-FFF2-40B4-BE49-F238E27FC236}">
                      <a16:creationId xmlns:a16="http://schemas.microsoft.com/office/drawing/2014/main" id="{28C35E3B-C4A3-3054-94D7-43394F740CCE}"/>
                    </a:ext>
                  </a:extLst>
                </p14:cNvPr>
                <p14:cNvContentPartPr/>
                <p14:nvPr/>
              </p14:nvContentPartPr>
              <p14:xfrm>
                <a:off x="10687610" y="5965901"/>
                <a:ext cx="150120" cy="366480"/>
              </p14:xfrm>
            </p:contentPart>
          </mc:Choice>
          <mc:Fallback>
            <p:pic>
              <p:nvPicPr>
                <p:cNvPr id="71" name="Ink 70">
                  <a:extLst>
                    <a:ext uri="{FF2B5EF4-FFF2-40B4-BE49-F238E27FC236}">
                      <a16:creationId xmlns:a16="http://schemas.microsoft.com/office/drawing/2014/main" id="{28C35E3B-C4A3-3054-94D7-43394F740CCE}"/>
                    </a:ext>
                  </a:extLst>
                </p:cNvPr>
                <p:cNvPicPr/>
                <p:nvPr/>
              </p:nvPicPr>
              <p:blipFill>
                <a:blip r:embed="rId71"/>
                <a:stretch>
                  <a:fillRect/>
                </a:stretch>
              </p:blipFill>
              <p:spPr>
                <a:xfrm>
                  <a:off x="10678970" y="5957261"/>
                  <a:ext cx="167760" cy="384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2">
              <p14:nvContentPartPr>
                <p14:cNvPr id="72" name="Ink 71">
                  <a:extLst>
                    <a:ext uri="{FF2B5EF4-FFF2-40B4-BE49-F238E27FC236}">
                      <a16:creationId xmlns:a16="http://schemas.microsoft.com/office/drawing/2014/main" id="{7B14453B-C1D2-485D-ECF3-0B76855838AE}"/>
                    </a:ext>
                  </a:extLst>
                </p14:cNvPr>
                <p14:cNvContentPartPr/>
                <p14:nvPr/>
              </p14:nvContentPartPr>
              <p14:xfrm>
                <a:off x="10410050" y="5967701"/>
                <a:ext cx="171720" cy="387360"/>
              </p14:xfrm>
            </p:contentPart>
          </mc:Choice>
          <mc:Fallback>
            <p:pic>
              <p:nvPicPr>
                <p:cNvPr id="72" name="Ink 71">
                  <a:extLst>
                    <a:ext uri="{FF2B5EF4-FFF2-40B4-BE49-F238E27FC236}">
                      <a16:creationId xmlns:a16="http://schemas.microsoft.com/office/drawing/2014/main" id="{7B14453B-C1D2-485D-ECF3-0B76855838AE}"/>
                    </a:ext>
                  </a:extLst>
                </p:cNvPr>
                <p:cNvPicPr/>
                <p:nvPr/>
              </p:nvPicPr>
              <p:blipFill>
                <a:blip r:embed="rId73"/>
                <a:stretch>
                  <a:fillRect/>
                </a:stretch>
              </p:blipFill>
              <p:spPr>
                <a:xfrm>
                  <a:off x="10401050" y="5959061"/>
                  <a:ext cx="189360" cy="405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4">
              <p14:nvContentPartPr>
                <p14:cNvPr id="73" name="Ink 72">
                  <a:extLst>
                    <a:ext uri="{FF2B5EF4-FFF2-40B4-BE49-F238E27FC236}">
                      <a16:creationId xmlns:a16="http://schemas.microsoft.com/office/drawing/2014/main" id="{39E27AEF-FC7E-AC78-06C6-78BE2C25D7B0}"/>
                    </a:ext>
                  </a:extLst>
                </p14:cNvPr>
                <p14:cNvContentPartPr/>
                <p14:nvPr/>
              </p14:nvContentPartPr>
              <p14:xfrm>
                <a:off x="8932970" y="6562421"/>
                <a:ext cx="134640" cy="24480"/>
              </p14:xfrm>
            </p:contentPart>
          </mc:Choice>
          <mc:Fallback>
            <p:pic>
              <p:nvPicPr>
                <p:cNvPr id="73" name="Ink 72">
                  <a:extLst>
                    <a:ext uri="{FF2B5EF4-FFF2-40B4-BE49-F238E27FC236}">
                      <a16:creationId xmlns:a16="http://schemas.microsoft.com/office/drawing/2014/main" id="{39E27AEF-FC7E-AC78-06C6-78BE2C25D7B0}"/>
                    </a:ext>
                  </a:extLst>
                </p:cNvPr>
                <p:cNvPicPr/>
                <p:nvPr/>
              </p:nvPicPr>
              <p:blipFill>
                <a:blip r:embed="rId75"/>
                <a:stretch>
                  <a:fillRect/>
                </a:stretch>
              </p:blipFill>
              <p:spPr>
                <a:xfrm>
                  <a:off x="8924330" y="6553421"/>
                  <a:ext cx="152280" cy="42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6">
              <p14:nvContentPartPr>
                <p14:cNvPr id="74" name="Ink 73">
                  <a:extLst>
                    <a:ext uri="{FF2B5EF4-FFF2-40B4-BE49-F238E27FC236}">
                      <a16:creationId xmlns:a16="http://schemas.microsoft.com/office/drawing/2014/main" id="{A5D01BEF-850E-6C1C-57F9-AEA43FDF8009}"/>
                    </a:ext>
                  </a:extLst>
                </p14:cNvPr>
                <p14:cNvContentPartPr/>
                <p14:nvPr/>
              </p14:nvContentPartPr>
              <p14:xfrm>
                <a:off x="8986610" y="6443981"/>
                <a:ext cx="93240" cy="35640"/>
              </p14:xfrm>
            </p:contentPart>
          </mc:Choice>
          <mc:Fallback>
            <p:pic>
              <p:nvPicPr>
                <p:cNvPr id="74" name="Ink 73">
                  <a:extLst>
                    <a:ext uri="{FF2B5EF4-FFF2-40B4-BE49-F238E27FC236}">
                      <a16:creationId xmlns:a16="http://schemas.microsoft.com/office/drawing/2014/main" id="{A5D01BEF-850E-6C1C-57F9-AEA43FDF8009}"/>
                    </a:ext>
                  </a:extLst>
                </p:cNvPr>
                <p:cNvPicPr/>
                <p:nvPr/>
              </p:nvPicPr>
              <p:blipFill>
                <a:blip r:embed="rId77"/>
                <a:stretch>
                  <a:fillRect/>
                </a:stretch>
              </p:blipFill>
              <p:spPr>
                <a:xfrm>
                  <a:off x="8977970" y="6434981"/>
                  <a:ext cx="110880" cy="53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8">
              <p14:nvContentPartPr>
                <p14:cNvPr id="75" name="Ink 74">
                  <a:extLst>
                    <a:ext uri="{FF2B5EF4-FFF2-40B4-BE49-F238E27FC236}">
                      <a16:creationId xmlns:a16="http://schemas.microsoft.com/office/drawing/2014/main" id="{0992E904-C5DE-363D-61BE-38FFA53D1722}"/>
                    </a:ext>
                  </a:extLst>
                </p14:cNvPr>
                <p14:cNvContentPartPr/>
                <p14:nvPr/>
              </p14:nvContentPartPr>
              <p14:xfrm>
                <a:off x="9409970" y="6363341"/>
                <a:ext cx="116640" cy="179640"/>
              </p14:xfrm>
            </p:contentPart>
          </mc:Choice>
          <mc:Fallback>
            <p:pic>
              <p:nvPicPr>
                <p:cNvPr id="75" name="Ink 74">
                  <a:extLst>
                    <a:ext uri="{FF2B5EF4-FFF2-40B4-BE49-F238E27FC236}">
                      <a16:creationId xmlns:a16="http://schemas.microsoft.com/office/drawing/2014/main" id="{0992E904-C5DE-363D-61BE-38FFA53D1722}"/>
                    </a:ext>
                  </a:extLst>
                </p:cNvPr>
                <p:cNvPicPr/>
                <p:nvPr/>
              </p:nvPicPr>
              <p:blipFill>
                <a:blip r:embed="rId79"/>
                <a:stretch>
                  <a:fillRect/>
                </a:stretch>
              </p:blipFill>
              <p:spPr>
                <a:xfrm>
                  <a:off x="9400970" y="6354701"/>
                  <a:ext cx="134280" cy="197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0">
              <p14:nvContentPartPr>
                <p14:cNvPr id="76" name="Ink 75">
                  <a:extLst>
                    <a:ext uri="{FF2B5EF4-FFF2-40B4-BE49-F238E27FC236}">
                      <a16:creationId xmlns:a16="http://schemas.microsoft.com/office/drawing/2014/main" id="{CC99CEE2-D82F-8C99-A41A-B9D87139BBFF}"/>
                    </a:ext>
                  </a:extLst>
                </p14:cNvPr>
                <p14:cNvContentPartPr/>
                <p14:nvPr/>
              </p14:nvContentPartPr>
              <p14:xfrm>
                <a:off x="9674570" y="6312581"/>
                <a:ext cx="100080" cy="276120"/>
              </p14:xfrm>
            </p:contentPart>
          </mc:Choice>
          <mc:Fallback>
            <p:pic>
              <p:nvPicPr>
                <p:cNvPr id="76" name="Ink 75">
                  <a:extLst>
                    <a:ext uri="{FF2B5EF4-FFF2-40B4-BE49-F238E27FC236}">
                      <a16:creationId xmlns:a16="http://schemas.microsoft.com/office/drawing/2014/main" id="{CC99CEE2-D82F-8C99-A41A-B9D87139BBFF}"/>
                    </a:ext>
                  </a:extLst>
                </p:cNvPr>
                <p:cNvPicPr/>
                <p:nvPr/>
              </p:nvPicPr>
              <p:blipFill>
                <a:blip r:embed="rId81"/>
                <a:stretch>
                  <a:fillRect/>
                </a:stretch>
              </p:blipFill>
              <p:spPr>
                <a:xfrm>
                  <a:off x="9665930" y="6303581"/>
                  <a:ext cx="117720" cy="293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2">
              <p14:nvContentPartPr>
                <p14:cNvPr id="77" name="Ink 76">
                  <a:extLst>
                    <a:ext uri="{FF2B5EF4-FFF2-40B4-BE49-F238E27FC236}">
                      <a16:creationId xmlns:a16="http://schemas.microsoft.com/office/drawing/2014/main" id="{520E5C36-1E21-4825-7450-BB652A1E6F30}"/>
                    </a:ext>
                  </a:extLst>
                </p14:cNvPr>
                <p14:cNvContentPartPr/>
                <p14:nvPr/>
              </p14:nvContentPartPr>
              <p14:xfrm>
                <a:off x="9324650" y="6273701"/>
                <a:ext cx="138600" cy="374040"/>
              </p14:xfrm>
            </p:contentPart>
          </mc:Choice>
          <mc:Fallback>
            <p:pic>
              <p:nvPicPr>
                <p:cNvPr id="77" name="Ink 76">
                  <a:extLst>
                    <a:ext uri="{FF2B5EF4-FFF2-40B4-BE49-F238E27FC236}">
                      <a16:creationId xmlns:a16="http://schemas.microsoft.com/office/drawing/2014/main" id="{520E5C36-1E21-4825-7450-BB652A1E6F30}"/>
                    </a:ext>
                  </a:extLst>
                </p:cNvPr>
                <p:cNvPicPr/>
                <p:nvPr/>
              </p:nvPicPr>
              <p:blipFill>
                <a:blip r:embed="rId83"/>
                <a:stretch>
                  <a:fillRect/>
                </a:stretch>
              </p:blipFill>
              <p:spPr>
                <a:xfrm>
                  <a:off x="9316010" y="6264701"/>
                  <a:ext cx="156240" cy="391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4">
              <p14:nvContentPartPr>
                <p14:cNvPr id="78" name="Ink 77">
                  <a:extLst>
                    <a:ext uri="{FF2B5EF4-FFF2-40B4-BE49-F238E27FC236}">
                      <a16:creationId xmlns:a16="http://schemas.microsoft.com/office/drawing/2014/main" id="{46894193-8C95-D096-8C57-3828060CA3D9}"/>
                    </a:ext>
                  </a:extLst>
                </p14:cNvPr>
                <p14:cNvContentPartPr/>
                <p14:nvPr/>
              </p14:nvContentPartPr>
              <p14:xfrm>
                <a:off x="9822170" y="6332021"/>
                <a:ext cx="187200" cy="442080"/>
              </p14:xfrm>
            </p:contentPart>
          </mc:Choice>
          <mc:Fallback>
            <p:pic>
              <p:nvPicPr>
                <p:cNvPr id="78" name="Ink 77">
                  <a:extLst>
                    <a:ext uri="{FF2B5EF4-FFF2-40B4-BE49-F238E27FC236}">
                      <a16:creationId xmlns:a16="http://schemas.microsoft.com/office/drawing/2014/main" id="{46894193-8C95-D096-8C57-3828060CA3D9}"/>
                    </a:ext>
                  </a:extLst>
                </p:cNvPr>
                <p:cNvPicPr/>
                <p:nvPr/>
              </p:nvPicPr>
              <p:blipFill>
                <a:blip r:embed="rId85"/>
                <a:stretch>
                  <a:fillRect/>
                </a:stretch>
              </p:blipFill>
              <p:spPr>
                <a:xfrm>
                  <a:off x="9813170" y="6323381"/>
                  <a:ext cx="204840" cy="459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6">
              <p14:nvContentPartPr>
                <p14:cNvPr id="79" name="Ink 78">
                  <a:extLst>
                    <a:ext uri="{FF2B5EF4-FFF2-40B4-BE49-F238E27FC236}">
                      <a16:creationId xmlns:a16="http://schemas.microsoft.com/office/drawing/2014/main" id="{EC5F46DB-2505-2E29-6BE4-B870BFD69E0A}"/>
                    </a:ext>
                  </a:extLst>
                </p14:cNvPr>
                <p14:cNvContentPartPr/>
                <p14:nvPr/>
              </p14:nvContentPartPr>
              <p14:xfrm>
                <a:off x="10136090" y="6469181"/>
                <a:ext cx="168480" cy="265320"/>
              </p14:xfrm>
            </p:contentPart>
          </mc:Choice>
          <mc:Fallback>
            <p:pic>
              <p:nvPicPr>
                <p:cNvPr id="79" name="Ink 78">
                  <a:extLst>
                    <a:ext uri="{FF2B5EF4-FFF2-40B4-BE49-F238E27FC236}">
                      <a16:creationId xmlns:a16="http://schemas.microsoft.com/office/drawing/2014/main" id="{EC5F46DB-2505-2E29-6BE4-B870BFD69E0A}"/>
                    </a:ext>
                  </a:extLst>
                </p:cNvPr>
                <p:cNvPicPr/>
                <p:nvPr/>
              </p:nvPicPr>
              <p:blipFill>
                <a:blip r:embed="rId87"/>
                <a:stretch>
                  <a:fillRect/>
                </a:stretch>
              </p:blipFill>
              <p:spPr>
                <a:xfrm>
                  <a:off x="10127090" y="6460181"/>
                  <a:ext cx="186120" cy="282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8">
              <p14:nvContentPartPr>
                <p14:cNvPr id="80" name="Ink 79">
                  <a:extLst>
                    <a:ext uri="{FF2B5EF4-FFF2-40B4-BE49-F238E27FC236}">
                      <a16:creationId xmlns:a16="http://schemas.microsoft.com/office/drawing/2014/main" id="{7D406D2B-A2D5-67E4-C3FF-16391CA7C607}"/>
                    </a:ext>
                  </a:extLst>
                </p14:cNvPr>
                <p14:cNvContentPartPr/>
                <p14:nvPr/>
              </p14:nvContentPartPr>
              <p14:xfrm>
                <a:off x="10294130" y="6540101"/>
                <a:ext cx="159120" cy="194040"/>
              </p14:xfrm>
            </p:contentPart>
          </mc:Choice>
          <mc:Fallback>
            <p:pic>
              <p:nvPicPr>
                <p:cNvPr id="80" name="Ink 79">
                  <a:extLst>
                    <a:ext uri="{FF2B5EF4-FFF2-40B4-BE49-F238E27FC236}">
                      <a16:creationId xmlns:a16="http://schemas.microsoft.com/office/drawing/2014/main" id="{7D406D2B-A2D5-67E4-C3FF-16391CA7C607}"/>
                    </a:ext>
                  </a:extLst>
                </p:cNvPr>
                <p:cNvPicPr/>
                <p:nvPr/>
              </p:nvPicPr>
              <p:blipFill>
                <a:blip r:embed="rId89"/>
                <a:stretch>
                  <a:fillRect/>
                </a:stretch>
              </p:blipFill>
              <p:spPr>
                <a:xfrm>
                  <a:off x="10285490" y="6531461"/>
                  <a:ext cx="176760" cy="211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0">
              <p14:nvContentPartPr>
                <p14:cNvPr id="81" name="Ink 80">
                  <a:extLst>
                    <a:ext uri="{FF2B5EF4-FFF2-40B4-BE49-F238E27FC236}">
                      <a16:creationId xmlns:a16="http://schemas.microsoft.com/office/drawing/2014/main" id="{D000494D-1333-8A15-D6B1-5A235D876E5C}"/>
                    </a:ext>
                  </a:extLst>
                </p14:cNvPr>
                <p14:cNvContentPartPr/>
                <p14:nvPr/>
              </p14:nvContentPartPr>
              <p14:xfrm>
                <a:off x="10427690" y="6553781"/>
                <a:ext cx="177840" cy="54000"/>
              </p14:xfrm>
            </p:contentPart>
          </mc:Choice>
          <mc:Fallback>
            <p:pic>
              <p:nvPicPr>
                <p:cNvPr id="81" name="Ink 80">
                  <a:extLst>
                    <a:ext uri="{FF2B5EF4-FFF2-40B4-BE49-F238E27FC236}">
                      <a16:creationId xmlns:a16="http://schemas.microsoft.com/office/drawing/2014/main" id="{D000494D-1333-8A15-D6B1-5A235D876E5C}"/>
                    </a:ext>
                  </a:extLst>
                </p:cNvPr>
                <p:cNvPicPr/>
                <p:nvPr/>
              </p:nvPicPr>
              <p:blipFill>
                <a:blip r:embed="rId91"/>
                <a:stretch>
                  <a:fillRect/>
                </a:stretch>
              </p:blipFill>
              <p:spPr>
                <a:xfrm>
                  <a:off x="10419050" y="6544781"/>
                  <a:ext cx="195480" cy="71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2">
              <p14:nvContentPartPr>
                <p14:cNvPr id="82" name="Ink 81">
                  <a:extLst>
                    <a:ext uri="{FF2B5EF4-FFF2-40B4-BE49-F238E27FC236}">
                      <a16:creationId xmlns:a16="http://schemas.microsoft.com/office/drawing/2014/main" id="{F9582603-1CC7-E7EA-058D-25F6E9AEC860}"/>
                    </a:ext>
                  </a:extLst>
                </p14:cNvPr>
                <p14:cNvContentPartPr/>
                <p14:nvPr/>
              </p14:nvContentPartPr>
              <p14:xfrm>
                <a:off x="10574930" y="6501581"/>
                <a:ext cx="134280" cy="303840"/>
              </p14:xfrm>
            </p:contentPart>
          </mc:Choice>
          <mc:Fallback>
            <p:pic>
              <p:nvPicPr>
                <p:cNvPr id="82" name="Ink 81">
                  <a:extLst>
                    <a:ext uri="{FF2B5EF4-FFF2-40B4-BE49-F238E27FC236}">
                      <a16:creationId xmlns:a16="http://schemas.microsoft.com/office/drawing/2014/main" id="{F9582603-1CC7-E7EA-058D-25F6E9AEC860}"/>
                    </a:ext>
                  </a:extLst>
                </p:cNvPr>
                <p:cNvPicPr/>
                <p:nvPr/>
              </p:nvPicPr>
              <p:blipFill>
                <a:blip r:embed="rId93"/>
                <a:stretch>
                  <a:fillRect/>
                </a:stretch>
              </p:blipFill>
              <p:spPr>
                <a:xfrm>
                  <a:off x="10566290" y="6492941"/>
                  <a:ext cx="151920" cy="321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4">
              <p14:nvContentPartPr>
                <p14:cNvPr id="83" name="Ink 82">
                  <a:extLst>
                    <a:ext uri="{FF2B5EF4-FFF2-40B4-BE49-F238E27FC236}">
                      <a16:creationId xmlns:a16="http://schemas.microsoft.com/office/drawing/2014/main" id="{1E9F7EB7-6151-418D-D4AB-61EF9B1BF988}"/>
                    </a:ext>
                  </a:extLst>
                </p14:cNvPr>
                <p14:cNvContentPartPr/>
                <p14:nvPr/>
              </p14:nvContentPartPr>
              <p14:xfrm>
                <a:off x="10530290" y="6346781"/>
                <a:ext cx="50760" cy="102600"/>
              </p14:xfrm>
            </p:contentPart>
          </mc:Choice>
          <mc:Fallback>
            <p:pic>
              <p:nvPicPr>
                <p:cNvPr id="83" name="Ink 82">
                  <a:extLst>
                    <a:ext uri="{FF2B5EF4-FFF2-40B4-BE49-F238E27FC236}">
                      <a16:creationId xmlns:a16="http://schemas.microsoft.com/office/drawing/2014/main" id="{1E9F7EB7-6151-418D-D4AB-61EF9B1BF988}"/>
                    </a:ext>
                  </a:extLst>
                </p:cNvPr>
                <p:cNvPicPr/>
                <p:nvPr/>
              </p:nvPicPr>
              <p:blipFill>
                <a:blip r:embed="rId95"/>
                <a:stretch>
                  <a:fillRect/>
                </a:stretch>
              </p:blipFill>
              <p:spPr>
                <a:xfrm>
                  <a:off x="10521290" y="6337781"/>
                  <a:ext cx="68400" cy="1202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86" name="Group 85">
            <a:extLst>
              <a:ext uri="{FF2B5EF4-FFF2-40B4-BE49-F238E27FC236}">
                <a16:creationId xmlns:a16="http://schemas.microsoft.com/office/drawing/2014/main" id="{ED7E809A-F18C-1D4F-2201-A37310CB011C}"/>
              </a:ext>
            </a:extLst>
          </p:cNvPr>
          <p:cNvGrpSpPr/>
          <p:nvPr/>
        </p:nvGrpSpPr>
        <p:grpSpPr>
          <a:xfrm>
            <a:off x="1758170" y="3660461"/>
            <a:ext cx="4799520" cy="3114360"/>
            <a:chOff x="1758170" y="3660461"/>
            <a:chExt cx="4799520" cy="31143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96">
              <p14:nvContentPartPr>
                <p14:cNvPr id="15" name="Ink 14">
                  <a:extLst>
                    <a:ext uri="{FF2B5EF4-FFF2-40B4-BE49-F238E27FC236}">
                      <a16:creationId xmlns:a16="http://schemas.microsoft.com/office/drawing/2014/main" id="{B0AD3F85-C61A-20E9-412C-A42D2D442921}"/>
                    </a:ext>
                  </a:extLst>
                </p14:cNvPr>
                <p14:cNvContentPartPr/>
                <p14:nvPr/>
              </p14:nvContentPartPr>
              <p14:xfrm>
                <a:off x="2004770" y="5756021"/>
                <a:ext cx="206640" cy="255600"/>
              </p14:xfrm>
            </p:contentPart>
          </mc:Choice>
          <mc:Fallback>
            <p:pic>
              <p:nvPicPr>
                <p:cNvPr id="15" name="Ink 14">
                  <a:extLst>
                    <a:ext uri="{FF2B5EF4-FFF2-40B4-BE49-F238E27FC236}">
                      <a16:creationId xmlns:a16="http://schemas.microsoft.com/office/drawing/2014/main" id="{B0AD3F85-C61A-20E9-412C-A42D2D442921}"/>
                    </a:ext>
                  </a:extLst>
                </p:cNvPr>
                <p:cNvPicPr/>
                <p:nvPr/>
              </p:nvPicPr>
              <p:blipFill>
                <a:blip r:embed="rId97"/>
                <a:stretch>
                  <a:fillRect/>
                </a:stretch>
              </p:blipFill>
              <p:spPr>
                <a:xfrm>
                  <a:off x="1995770" y="5747381"/>
                  <a:ext cx="224280" cy="273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8">
              <p14:nvContentPartPr>
                <p14:cNvPr id="16" name="Ink 15">
                  <a:extLst>
                    <a:ext uri="{FF2B5EF4-FFF2-40B4-BE49-F238E27FC236}">
                      <a16:creationId xmlns:a16="http://schemas.microsoft.com/office/drawing/2014/main" id="{B92A8A2E-FDF9-CDC9-E6E7-0848C1A0E49E}"/>
                    </a:ext>
                  </a:extLst>
                </p14:cNvPr>
                <p14:cNvContentPartPr/>
                <p14:nvPr/>
              </p14:nvContentPartPr>
              <p14:xfrm>
                <a:off x="2182250" y="5672861"/>
                <a:ext cx="273960" cy="469440"/>
              </p14:xfrm>
            </p:contentPart>
          </mc:Choice>
          <mc:Fallback>
            <p:pic>
              <p:nvPicPr>
                <p:cNvPr id="16" name="Ink 15">
                  <a:extLst>
                    <a:ext uri="{FF2B5EF4-FFF2-40B4-BE49-F238E27FC236}">
                      <a16:creationId xmlns:a16="http://schemas.microsoft.com/office/drawing/2014/main" id="{B92A8A2E-FDF9-CDC9-E6E7-0848C1A0E49E}"/>
                    </a:ext>
                  </a:extLst>
                </p:cNvPr>
                <p:cNvPicPr/>
                <p:nvPr/>
              </p:nvPicPr>
              <p:blipFill>
                <a:blip r:embed="rId99"/>
                <a:stretch>
                  <a:fillRect/>
                </a:stretch>
              </p:blipFill>
              <p:spPr>
                <a:xfrm>
                  <a:off x="2173610" y="5663861"/>
                  <a:ext cx="291600" cy="487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0">
              <p14:nvContentPartPr>
                <p14:cNvPr id="17" name="Ink 16">
                  <a:extLst>
                    <a:ext uri="{FF2B5EF4-FFF2-40B4-BE49-F238E27FC236}">
                      <a16:creationId xmlns:a16="http://schemas.microsoft.com/office/drawing/2014/main" id="{1875E7CA-085D-68A6-C973-7044FA074116}"/>
                    </a:ext>
                  </a:extLst>
                </p14:cNvPr>
                <p14:cNvContentPartPr/>
                <p14:nvPr/>
              </p14:nvContentPartPr>
              <p14:xfrm>
                <a:off x="1758170" y="5706341"/>
                <a:ext cx="274320" cy="448920"/>
              </p14:xfrm>
            </p:contentPart>
          </mc:Choice>
          <mc:Fallback>
            <p:pic>
              <p:nvPicPr>
                <p:cNvPr id="17" name="Ink 16">
                  <a:extLst>
                    <a:ext uri="{FF2B5EF4-FFF2-40B4-BE49-F238E27FC236}">
                      <a16:creationId xmlns:a16="http://schemas.microsoft.com/office/drawing/2014/main" id="{1875E7CA-085D-68A6-C973-7044FA074116}"/>
                    </a:ext>
                  </a:extLst>
                </p:cNvPr>
                <p:cNvPicPr/>
                <p:nvPr/>
              </p:nvPicPr>
              <p:blipFill>
                <a:blip r:embed="rId101"/>
                <a:stretch>
                  <a:fillRect/>
                </a:stretch>
              </p:blipFill>
              <p:spPr>
                <a:xfrm>
                  <a:off x="1749530" y="5697701"/>
                  <a:ext cx="291960" cy="466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2">
              <p14:nvContentPartPr>
                <p14:cNvPr id="18" name="Ink 17">
                  <a:extLst>
                    <a:ext uri="{FF2B5EF4-FFF2-40B4-BE49-F238E27FC236}">
                      <a16:creationId xmlns:a16="http://schemas.microsoft.com/office/drawing/2014/main" id="{20FB12FF-C1EE-1588-058C-ADE9A6E8851A}"/>
                    </a:ext>
                  </a:extLst>
                </p14:cNvPr>
                <p14:cNvContentPartPr/>
                <p14:nvPr/>
              </p14:nvContentPartPr>
              <p14:xfrm>
                <a:off x="2666810" y="5836301"/>
                <a:ext cx="53640" cy="49320"/>
              </p14:xfrm>
            </p:contentPart>
          </mc:Choice>
          <mc:Fallback>
            <p:pic>
              <p:nvPicPr>
                <p:cNvPr id="18" name="Ink 17">
                  <a:extLst>
                    <a:ext uri="{FF2B5EF4-FFF2-40B4-BE49-F238E27FC236}">
                      <a16:creationId xmlns:a16="http://schemas.microsoft.com/office/drawing/2014/main" id="{20FB12FF-C1EE-1588-058C-ADE9A6E8851A}"/>
                    </a:ext>
                  </a:extLst>
                </p:cNvPr>
                <p:cNvPicPr/>
                <p:nvPr/>
              </p:nvPicPr>
              <p:blipFill>
                <a:blip r:embed="rId103"/>
                <a:stretch>
                  <a:fillRect/>
                </a:stretch>
              </p:blipFill>
              <p:spPr>
                <a:xfrm>
                  <a:off x="2658170" y="5827301"/>
                  <a:ext cx="71280" cy="66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4">
              <p14:nvContentPartPr>
                <p14:cNvPr id="19" name="Ink 18">
                  <a:extLst>
                    <a:ext uri="{FF2B5EF4-FFF2-40B4-BE49-F238E27FC236}">
                      <a16:creationId xmlns:a16="http://schemas.microsoft.com/office/drawing/2014/main" id="{3FF723FC-372E-8C49-EF39-7CC40AD31FBE}"/>
                    </a:ext>
                  </a:extLst>
                </p14:cNvPr>
                <p14:cNvContentPartPr/>
                <p14:nvPr/>
              </p14:nvContentPartPr>
              <p14:xfrm>
                <a:off x="2978570" y="5633981"/>
                <a:ext cx="273600" cy="354240"/>
              </p14:xfrm>
            </p:contentPart>
          </mc:Choice>
          <mc:Fallback>
            <p:pic>
              <p:nvPicPr>
                <p:cNvPr id="19" name="Ink 18">
                  <a:extLst>
                    <a:ext uri="{FF2B5EF4-FFF2-40B4-BE49-F238E27FC236}">
                      <a16:creationId xmlns:a16="http://schemas.microsoft.com/office/drawing/2014/main" id="{3FF723FC-372E-8C49-EF39-7CC40AD31FBE}"/>
                    </a:ext>
                  </a:extLst>
                </p:cNvPr>
                <p:cNvPicPr/>
                <p:nvPr/>
              </p:nvPicPr>
              <p:blipFill>
                <a:blip r:embed="rId105"/>
                <a:stretch>
                  <a:fillRect/>
                </a:stretch>
              </p:blipFill>
              <p:spPr>
                <a:xfrm>
                  <a:off x="2969570" y="5624981"/>
                  <a:ext cx="291240" cy="371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6">
              <p14:nvContentPartPr>
                <p14:cNvPr id="20" name="Ink 19">
                  <a:extLst>
                    <a:ext uri="{FF2B5EF4-FFF2-40B4-BE49-F238E27FC236}">
                      <a16:creationId xmlns:a16="http://schemas.microsoft.com/office/drawing/2014/main" id="{9837FD7A-5569-1489-B8CF-45C7428B35D8}"/>
                    </a:ext>
                  </a:extLst>
                </p14:cNvPr>
                <p14:cNvContentPartPr/>
                <p14:nvPr/>
              </p14:nvContentPartPr>
              <p14:xfrm>
                <a:off x="3269810" y="5563781"/>
                <a:ext cx="231480" cy="547560"/>
              </p14:xfrm>
            </p:contentPart>
          </mc:Choice>
          <mc:Fallback>
            <p:pic>
              <p:nvPicPr>
                <p:cNvPr id="20" name="Ink 19">
                  <a:extLst>
                    <a:ext uri="{FF2B5EF4-FFF2-40B4-BE49-F238E27FC236}">
                      <a16:creationId xmlns:a16="http://schemas.microsoft.com/office/drawing/2014/main" id="{9837FD7A-5569-1489-B8CF-45C7428B35D8}"/>
                    </a:ext>
                  </a:extLst>
                </p:cNvPr>
                <p:cNvPicPr/>
                <p:nvPr/>
              </p:nvPicPr>
              <p:blipFill>
                <a:blip r:embed="rId107"/>
                <a:stretch>
                  <a:fillRect/>
                </a:stretch>
              </p:blipFill>
              <p:spPr>
                <a:xfrm>
                  <a:off x="3260810" y="5554781"/>
                  <a:ext cx="249120" cy="565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8">
              <p14:nvContentPartPr>
                <p14:cNvPr id="23" name="Ink 22">
                  <a:extLst>
                    <a:ext uri="{FF2B5EF4-FFF2-40B4-BE49-F238E27FC236}">
                      <a16:creationId xmlns:a16="http://schemas.microsoft.com/office/drawing/2014/main" id="{8F29E383-69B2-676B-19B5-6CD30582BC8D}"/>
                    </a:ext>
                  </a:extLst>
                </p14:cNvPr>
                <p14:cNvContentPartPr/>
                <p14:nvPr/>
              </p14:nvContentPartPr>
              <p14:xfrm>
                <a:off x="2785610" y="5557301"/>
                <a:ext cx="239040" cy="578160"/>
              </p14:xfrm>
            </p:contentPart>
          </mc:Choice>
          <mc:Fallback>
            <p:pic>
              <p:nvPicPr>
                <p:cNvPr id="23" name="Ink 22">
                  <a:extLst>
                    <a:ext uri="{FF2B5EF4-FFF2-40B4-BE49-F238E27FC236}">
                      <a16:creationId xmlns:a16="http://schemas.microsoft.com/office/drawing/2014/main" id="{8F29E383-69B2-676B-19B5-6CD30582BC8D}"/>
                    </a:ext>
                  </a:extLst>
                </p:cNvPr>
                <p:cNvPicPr/>
                <p:nvPr/>
              </p:nvPicPr>
              <p:blipFill>
                <a:blip r:embed="rId109"/>
                <a:stretch>
                  <a:fillRect/>
                </a:stretch>
              </p:blipFill>
              <p:spPr>
                <a:xfrm>
                  <a:off x="2776610" y="5548661"/>
                  <a:ext cx="256680" cy="595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0">
              <p14:nvContentPartPr>
                <p14:cNvPr id="24" name="Ink 23">
                  <a:extLst>
                    <a:ext uri="{FF2B5EF4-FFF2-40B4-BE49-F238E27FC236}">
                      <a16:creationId xmlns:a16="http://schemas.microsoft.com/office/drawing/2014/main" id="{27735C90-B98F-25CC-7A91-0F6658FEA442}"/>
                    </a:ext>
                  </a:extLst>
                </p14:cNvPr>
                <p14:cNvContentPartPr/>
                <p14:nvPr/>
              </p14:nvContentPartPr>
              <p14:xfrm>
                <a:off x="3903410" y="5828741"/>
                <a:ext cx="154800" cy="21960"/>
              </p14:xfrm>
            </p:contentPart>
          </mc:Choice>
          <mc:Fallback>
            <p:pic>
              <p:nvPicPr>
                <p:cNvPr id="24" name="Ink 23">
                  <a:extLst>
                    <a:ext uri="{FF2B5EF4-FFF2-40B4-BE49-F238E27FC236}">
                      <a16:creationId xmlns:a16="http://schemas.microsoft.com/office/drawing/2014/main" id="{27735C90-B98F-25CC-7A91-0F6658FEA442}"/>
                    </a:ext>
                  </a:extLst>
                </p:cNvPr>
                <p:cNvPicPr/>
                <p:nvPr/>
              </p:nvPicPr>
              <p:blipFill>
                <a:blip r:embed="rId111"/>
                <a:stretch>
                  <a:fillRect/>
                </a:stretch>
              </p:blipFill>
              <p:spPr>
                <a:xfrm>
                  <a:off x="3894770" y="5819741"/>
                  <a:ext cx="172440" cy="39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2">
              <p14:nvContentPartPr>
                <p14:cNvPr id="25" name="Ink 24">
                  <a:extLst>
                    <a:ext uri="{FF2B5EF4-FFF2-40B4-BE49-F238E27FC236}">
                      <a16:creationId xmlns:a16="http://schemas.microsoft.com/office/drawing/2014/main" id="{F746FEFB-202E-8584-95D8-D7D773EA3BED}"/>
                    </a:ext>
                  </a:extLst>
                </p14:cNvPr>
                <p14:cNvContentPartPr/>
                <p14:nvPr/>
              </p14:nvContentPartPr>
              <p14:xfrm>
                <a:off x="3913130" y="5671421"/>
                <a:ext cx="117360" cy="60840"/>
              </p14:xfrm>
            </p:contentPart>
          </mc:Choice>
          <mc:Fallback>
            <p:pic>
              <p:nvPicPr>
                <p:cNvPr id="25" name="Ink 24">
                  <a:extLst>
                    <a:ext uri="{FF2B5EF4-FFF2-40B4-BE49-F238E27FC236}">
                      <a16:creationId xmlns:a16="http://schemas.microsoft.com/office/drawing/2014/main" id="{F746FEFB-202E-8584-95D8-D7D773EA3BED}"/>
                    </a:ext>
                  </a:extLst>
                </p:cNvPr>
                <p:cNvPicPr/>
                <p:nvPr/>
              </p:nvPicPr>
              <p:blipFill>
                <a:blip r:embed="rId113"/>
                <a:stretch>
                  <a:fillRect/>
                </a:stretch>
              </p:blipFill>
              <p:spPr>
                <a:xfrm>
                  <a:off x="3904490" y="5662421"/>
                  <a:ext cx="135000" cy="78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4">
              <p14:nvContentPartPr>
                <p14:cNvPr id="28" name="Ink 27">
                  <a:extLst>
                    <a:ext uri="{FF2B5EF4-FFF2-40B4-BE49-F238E27FC236}">
                      <a16:creationId xmlns:a16="http://schemas.microsoft.com/office/drawing/2014/main" id="{A8B31FE8-E416-F208-FD70-38D7BA6BBDBB}"/>
                    </a:ext>
                  </a:extLst>
                </p14:cNvPr>
                <p14:cNvContentPartPr/>
                <p14:nvPr/>
              </p14:nvContentPartPr>
              <p14:xfrm>
                <a:off x="4372490" y="5612381"/>
                <a:ext cx="324720" cy="398160"/>
              </p14:xfrm>
            </p:contentPart>
          </mc:Choice>
          <mc:Fallback>
            <p:pic>
              <p:nvPicPr>
                <p:cNvPr id="28" name="Ink 27">
                  <a:extLst>
                    <a:ext uri="{FF2B5EF4-FFF2-40B4-BE49-F238E27FC236}">
                      <a16:creationId xmlns:a16="http://schemas.microsoft.com/office/drawing/2014/main" id="{A8B31FE8-E416-F208-FD70-38D7BA6BBDBB}"/>
                    </a:ext>
                  </a:extLst>
                </p:cNvPr>
                <p:cNvPicPr/>
                <p:nvPr/>
              </p:nvPicPr>
              <p:blipFill>
                <a:blip r:embed="rId115"/>
                <a:stretch>
                  <a:fillRect/>
                </a:stretch>
              </p:blipFill>
              <p:spPr>
                <a:xfrm>
                  <a:off x="4363850" y="5603381"/>
                  <a:ext cx="342360" cy="415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6">
              <p14:nvContentPartPr>
                <p14:cNvPr id="29" name="Ink 28">
                  <a:extLst>
                    <a:ext uri="{FF2B5EF4-FFF2-40B4-BE49-F238E27FC236}">
                      <a16:creationId xmlns:a16="http://schemas.microsoft.com/office/drawing/2014/main" id="{8E8723BC-ABF9-239C-30C0-ACA25CFEDC12}"/>
                    </a:ext>
                  </a:extLst>
                </p14:cNvPr>
                <p14:cNvContentPartPr/>
                <p14:nvPr/>
              </p14:nvContentPartPr>
              <p14:xfrm>
                <a:off x="4611530" y="5476301"/>
                <a:ext cx="157320" cy="165600"/>
              </p14:xfrm>
            </p:contentPart>
          </mc:Choice>
          <mc:Fallback>
            <p:pic>
              <p:nvPicPr>
                <p:cNvPr id="29" name="Ink 28">
                  <a:extLst>
                    <a:ext uri="{FF2B5EF4-FFF2-40B4-BE49-F238E27FC236}">
                      <a16:creationId xmlns:a16="http://schemas.microsoft.com/office/drawing/2014/main" id="{8E8723BC-ABF9-239C-30C0-ACA25CFEDC12}"/>
                    </a:ext>
                  </a:extLst>
                </p:cNvPr>
                <p:cNvPicPr/>
                <p:nvPr/>
              </p:nvPicPr>
              <p:blipFill>
                <a:blip r:embed="rId117"/>
                <a:stretch>
                  <a:fillRect/>
                </a:stretch>
              </p:blipFill>
              <p:spPr>
                <a:xfrm>
                  <a:off x="4602530" y="5467301"/>
                  <a:ext cx="174960" cy="183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8">
              <p14:nvContentPartPr>
                <p14:cNvPr id="30" name="Ink 29">
                  <a:extLst>
                    <a:ext uri="{FF2B5EF4-FFF2-40B4-BE49-F238E27FC236}">
                      <a16:creationId xmlns:a16="http://schemas.microsoft.com/office/drawing/2014/main" id="{603109FE-CF2E-C0F5-D8A5-F74E4A9B4400}"/>
                    </a:ext>
                  </a:extLst>
                </p14:cNvPr>
                <p14:cNvContentPartPr/>
                <p14:nvPr/>
              </p14:nvContentPartPr>
              <p14:xfrm>
                <a:off x="4801970" y="5431301"/>
                <a:ext cx="202680" cy="664200"/>
              </p14:xfrm>
            </p:contentPart>
          </mc:Choice>
          <mc:Fallback>
            <p:pic>
              <p:nvPicPr>
                <p:cNvPr id="30" name="Ink 29">
                  <a:extLst>
                    <a:ext uri="{FF2B5EF4-FFF2-40B4-BE49-F238E27FC236}">
                      <a16:creationId xmlns:a16="http://schemas.microsoft.com/office/drawing/2014/main" id="{603109FE-CF2E-C0F5-D8A5-F74E4A9B4400}"/>
                    </a:ext>
                  </a:extLst>
                </p:cNvPr>
                <p:cNvPicPr/>
                <p:nvPr/>
              </p:nvPicPr>
              <p:blipFill>
                <a:blip r:embed="rId119"/>
                <a:stretch>
                  <a:fillRect/>
                </a:stretch>
              </p:blipFill>
              <p:spPr>
                <a:xfrm>
                  <a:off x="4792970" y="5422661"/>
                  <a:ext cx="220320" cy="681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0">
              <p14:nvContentPartPr>
                <p14:cNvPr id="31" name="Ink 30">
                  <a:extLst>
                    <a:ext uri="{FF2B5EF4-FFF2-40B4-BE49-F238E27FC236}">
                      <a16:creationId xmlns:a16="http://schemas.microsoft.com/office/drawing/2014/main" id="{B158DDF8-3682-03C8-0841-F5C99C7F43C8}"/>
                    </a:ext>
                  </a:extLst>
                </p14:cNvPr>
                <p14:cNvContentPartPr/>
                <p14:nvPr/>
              </p14:nvContentPartPr>
              <p14:xfrm>
                <a:off x="4197530" y="5439941"/>
                <a:ext cx="168840" cy="717840"/>
              </p14:xfrm>
            </p:contentPart>
          </mc:Choice>
          <mc:Fallback>
            <p:pic>
              <p:nvPicPr>
                <p:cNvPr id="31" name="Ink 30">
                  <a:extLst>
                    <a:ext uri="{FF2B5EF4-FFF2-40B4-BE49-F238E27FC236}">
                      <a16:creationId xmlns:a16="http://schemas.microsoft.com/office/drawing/2014/main" id="{B158DDF8-3682-03C8-0841-F5C99C7F43C8}"/>
                    </a:ext>
                  </a:extLst>
                </p:cNvPr>
                <p:cNvPicPr/>
                <p:nvPr/>
              </p:nvPicPr>
              <p:blipFill>
                <a:blip r:embed="rId121"/>
                <a:stretch>
                  <a:fillRect/>
                </a:stretch>
              </p:blipFill>
              <p:spPr>
                <a:xfrm>
                  <a:off x="4188890" y="5431301"/>
                  <a:ext cx="186480" cy="735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2">
              <p14:nvContentPartPr>
                <p14:cNvPr id="33" name="Ink 32">
                  <a:extLst>
                    <a:ext uri="{FF2B5EF4-FFF2-40B4-BE49-F238E27FC236}">
                      <a16:creationId xmlns:a16="http://schemas.microsoft.com/office/drawing/2014/main" id="{E8BFBC71-EE43-7CD9-0CB6-847D41F11E59}"/>
                    </a:ext>
                  </a:extLst>
                </p14:cNvPr>
                <p14:cNvContentPartPr/>
                <p14:nvPr/>
              </p14:nvContentPartPr>
              <p14:xfrm>
                <a:off x="4918250" y="5358581"/>
                <a:ext cx="627120" cy="1416240"/>
              </p14:xfrm>
            </p:contentPart>
          </mc:Choice>
          <mc:Fallback>
            <p:pic>
              <p:nvPicPr>
                <p:cNvPr id="33" name="Ink 32">
                  <a:extLst>
                    <a:ext uri="{FF2B5EF4-FFF2-40B4-BE49-F238E27FC236}">
                      <a16:creationId xmlns:a16="http://schemas.microsoft.com/office/drawing/2014/main" id="{E8BFBC71-EE43-7CD9-0CB6-847D41F11E59}"/>
                    </a:ext>
                  </a:extLst>
                </p:cNvPr>
                <p:cNvPicPr/>
                <p:nvPr/>
              </p:nvPicPr>
              <p:blipFill>
                <a:blip r:embed="rId123"/>
                <a:stretch>
                  <a:fillRect/>
                </a:stretch>
              </p:blipFill>
              <p:spPr>
                <a:xfrm>
                  <a:off x="4909250" y="5349581"/>
                  <a:ext cx="644760" cy="1433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4">
              <p14:nvContentPartPr>
                <p14:cNvPr id="35" name="Ink 34">
                  <a:extLst>
                    <a:ext uri="{FF2B5EF4-FFF2-40B4-BE49-F238E27FC236}">
                      <a16:creationId xmlns:a16="http://schemas.microsoft.com/office/drawing/2014/main" id="{54A27FF1-2BB4-B852-15F9-122B37C485BE}"/>
                    </a:ext>
                  </a:extLst>
                </p14:cNvPr>
                <p14:cNvContentPartPr/>
                <p14:nvPr/>
              </p14:nvContentPartPr>
              <p14:xfrm>
                <a:off x="5992490" y="5806421"/>
                <a:ext cx="255240" cy="319680"/>
              </p14:xfrm>
            </p:contentPart>
          </mc:Choice>
          <mc:Fallback>
            <p:pic>
              <p:nvPicPr>
                <p:cNvPr id="35" name="Ink 34">
                  <a:extLst>
                    <a:ext uri="{FF2B5EF4-FFF2-40B4-BE49-F238E27FC236}">
                      <a16:creationId xmlns:a16="http://schemas.microsoft.com/office/drawing/2014/main" id="{54A27FF1-2BB4-B852-15F9-122B37C485BE}"/>
                    </a:ext>
                  </a:extLst>
                </p:cNvPr>
                <p:cNvPicPr/>
                <p:nvPr/>
              </p:nvPicPr>
              <p:blipFill>
                <a:blip r:embed="rId125"/>
                <a:stretch>
                  <a:fillRect/>
                </a:stretch>
              </p:blipFill>
              <p:spPr>
                <a:xfrm>
                  <a:off x="5983490" y="5797421"/>
                  <a:ext cx="272880" cy="337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6">
              <p14:nvContentPartPr>
                <p14:cNvPr id="36" name="Ink 35">
                  <a:extLst>
                    <a:ext uri="{FF2B5EF4-FFF2-40B4-BE49-F238E27FC236}">
                      <a16:creationId xmlns:a16="http://schemas.microsoft.com/office/drawing/2014/main" id="{2FFB5BD8-D923-2D00-C041-94037404E2FC}"/>
                    </a:ext>
                  </a:extLst>
                </p14:cNvPr>
                <p14:cNvContentPartPr/>
                <p14:nvPr/>
              </p14:nvContentPartPr>
              <p14:xfrm>
                <a:off x="6361130" y="5687621"/>
                <a:ext cx="196560" cy="526320"/>
              </p14:xfrm>
            </p:contentPart>
          </mc:Choice>
          <mc:Fallback>
            <p:pic>
              <p:nvPicPr>
                <p:cNvPr id="36" name="Ink 35">
                  <a:extLst>
                    <a:ext uri="{FF2B5EF4-FFF2-40B4-BE49-F238E27FC236}">
                      <a16:creationId xmlns:a16="http://schemas.microsoft.com/office/drawing/2014/main" id="{2FFB5BD8-D923-2D00-C041-94037404E2FC}"/>
                    </a:ext>
                  </a:extLst>
                </p:cNvPr>
                <p:cNvPicPr/>
                <p:nvPr/>
              </p:nvPicPr>
              <p:blipFill>
                <a:blip r:embed="rId127"/>
                <a:stretch>
                  <a:fillRect/>
                </a:stretch>
              </p:blipFill>
              <p:spPr>
                <a:xfrm>
                  <a:off x="6352490" y="5678621"/>
                  <a:ext cx="214200" cy="543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8">
              <p14:nvContentPartPr>
                <p14:cNvPr id="38" name="Ink 37">
                  <a:extLst>
                    <a:ext uri="{FF2B5EF4-FFF2-40B4-BE49-F238E27FC236}">
                      <a16:creationId xmlns:a16="http://schemas.microsoft.com/office/drawing/2014/main" id="{D8CE93E5-0BAB-E72B-ACFE-A989D66D6AAB}"/>
                    </a:ext>
                  </a:extLst>
                </p14:cNvPr>
                <p14:cNvContentPartPr/>
                <p14:nvPr/>
              </p14:nvContentPartPr>
              <p14:xfrm>
                <a:off x="5743010" y="5621741"/>
                <a:ext cx="260640" cy="506160"/>
              </p14:xfrm>
            </p:contentPart>
          </mc:Choice>
          <mc:Fallback>
            <p:pic>
              <p:nvPicPr>
                <p:cNvPr id="38" name="Ink 37">
                  <a:extLst>
                    <a:ext uri="{FF2B5EF4-FFF2-40B4-BE49-F238E27FC236}">
                      <a16:creationId xmlns:a16="http://schemas.microsoft.com/office/drawing/2014/main" id="{D8CE93E5-0BAB-E72B-ACFE-A989D66D6AAB}"/>
                    </a:ext>
                  </a:extLst>
                </p:cNvPr>
                <p:cNvPicPr/>
                <p:nvPr/>
              </p:nvPicPr>
              <p:blipFill>
                <a:blip r:embed="rId129"/>
                <a:stretch>
                  <a:fillRect/>
                </a:stretch>
              </p:blipFill>
              <p:spPr>
                <a:xfrm>
                  <a:off x="5734010" y="5613101"/>
                  <a:ext cx="278280" cy="523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0">
              <p14:nvContentPartPr>
                <p14:cNvPr id="85" name="Ink 84">
                  <a:extLst>
                    <a:ext uri="{FF2B5EF4-FFF2-40B4-BE49-F238E27FC236}">
                      <a16:creationId xmlns:a16="http://schemas.microsoft.com/office/drawing/2014/main" id="{08D04A7F-479E-85C9-3F19-F30256480233}"/>
                    </a:ext>
                  </a:extLst>
                </p14:cNvPr>
                <p14:cNvContentPartPr/>
                <p14:nvPr/>
              </p14:nvContentPartPr>
              <p14:xfrm>
                <a:off x="2712530" y="3660461"/>
                <a:ext cx="3464280" cy="1590120"/>
              </p14:xfrm>
            </p:contentPart>
          </mc:Choice>
          <mc:Fallback>
            <p:pic>
              <p:nvPicPr>
                <p:cNvPr id="85" name="Ink 84">
                  <a:extLst>
                    <a:ext uri="{FF2B5EF4-FFF2-40B4-BE49-F238E27FC236}">
                      <a16:creationId xmlns:a16="http://schemas.microsoft.com/office/drawing/2014/main" id="{08D04A7F-479E-85C9-3F19-F30256480233}"/>
                    </a:ext>
                  </a:extLst>
                </p:cNvPr>
                <p:cNvPicPr/>
                <p:nvPr/>
              </p:nvPicPr>
              <p:blipFill>
                <a:blip r:embed="rId131"/>
                <a:stretch>
                  <a:fillRect/>
                </a:stretch>
              </p:blipFill>
              <p:spPr>
                <a:xfrm>
                  <a:off x="2703890" y="3651821"/>
                  <a:ext cx="3481920" cy="1607760"/>
                </a:xfrm>
                <a:prstGeom prst="rect">
                  <a:avLst/>
                </a:prstGeom>
              </p:spPr>
            </p:pic>
          </mc:Fallback>
        </mc:AlternateContent>
      </p:grpSp>
    </p:spTree>
    <p:extLst>
      <p:ext uri="{BB962C8B-B14F-4D97-AF65-F5344CB8AC3E}">
        <p14:creationId xmlns:p14="http://schemas.microsoft.com/office/powerpoint/2010/main" val="227301362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1E8B480-6E31-4C3D-81EA-7D1B4F4860D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F58F0DC7-3B3B-F451-604D-DEEA8A580D7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43" y="0"/>
            <a:ext cx="12189957" cy="685800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986E488C-A54B-72F7-E7B3-717D779C056C}"/>
              </a:ext>
            </a:extLst>
          </p:cNvPr>
          <p:cNvSpPr txBox="1"/>
          <p:nvPr/>
        </p:nvSpPr>
        <p:spPr>
          <a:xfrm>
            <a:off x="422786" y="2346293"/>
            <a:ext cx="11346426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ar-SY" sz="2000" dirty="0">
                <a:latin typeface="Dubai" panose="020B0503030403030204" pitchFamily="34" charset="-78"/>
                <a:cs typeface="Dubai" panose="020B0503030403030204" pitchFamily="34" charset="-78"/>
              </a:rPr>
              <a:t>إذا تم إعطاء وحدة السرعة بوحدة المتر/ثانية ووحدة الزمن بوحدة الثانية، فقم بتحليل الوحدات للعثور على وحدة التسارع.</a:t>
            </a:r>
            <a:endParaRPr lang="en-US" sz="2000" dirty="0">
              <a:latin typeface="Dubai" panose="020B0503030403030204" pitchFamily="34" charset="-78"/>
              <a:cs typeface="Dubai" panose="020B0503030403030204" pitchFamily="34" charset="-78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2C0272C9-AE35-75E2-7C5D-A12F6B3B3B0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124086" y="5626501"/>
            <a:ext cx="1066892" cy="1231499"/>
          </a:xfrm>
          <a:prstGeom prst="rect">
            <a:avLst/>
          </a:prstGeom>
        </p:spPr>
      </p:pic>
      <mc:AlternateContent xmlns:mc="http://schemas.openxmlformats.org/markup-compatibility/2006">
        <mc:Choice xmlns:p14="http://schemas.microsoft.com/office/powerpoint/2010/main" Requires="p14">
          <p:contentPart p14:bwMode="auto" r:id="rId4">
            <p14:nvContentPartPr>
              <p14:cNvPr id="2" name="Ink 1">
                <a:extLst>
                  <a:ext uri="{FF2B5EF4-FFF2-40B4-BE49-F238E27FC236}">
                    <a16:creationId xmlns:a16="http://schemas.microsoft.com/office/drawing/2014/main" id="{68CA3B04-C426-D353-D889-AD31F935C3FD}"/>
                  </a:ext>
                </a:extLst>
              </p14:cNvPr>
              <p14:cNvContentPartPr/>
              <p14:nvPr/>
            </p14:nvContentPartPr>
            <p14:xfrm>
              <a:off x="449210" y="1229741"/>
              <a:ext cx="685080" cy="544320"/>
            </p14:xfrm>
          </p:contentPart>
        </mc:Choice>
        <mc:Fallback>
          <p:pic>
            <p:nvPicPr>
              <p:cNvPr id="2" name="Ink 1">
                <a:extLst>
                  <a:ext uri="{FF2B5EF4-FFF2-40B4-BE49-F238E27FC236}">
                    <a16:creationId xmlns:a16="http://schemas.microsoft.com/office/drawing/2014/main" id="{68CA3B04-C426-D353-D889-AD31F935C3FD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440570" y="1221101"/>
                <a:ext cx="702720" cy="5619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6">
            <p14:nvContentPartPr>
              <p14:cNvPr id="4" name="Ink 3">
                <a:extLst>
                  <a:ext uri="{FF2B5EF4-FFF2-40B4-BE49-F238E27FC236}">
                    <a16:creationId xmlns:a16="http://schemas.microsoft.com/office/drawing/2014/main" id="{5F0FAB5E-219E-3D50-CD47-248473F1DD53}"/>
                  </a:ext>
                </a:extLst>
              </p14:cNvPr>
              <p14:cNvContentPartPr/>
              <p14:nvPr/>
            </p14:nvContentPartPr>
            <p14:xfrm>
              <a:off x="2202410" y="1760741"/>
              <a:ext cx="1548720" cy="77040"/>
            </p14:xfrm>
          </p:contentPart>
        </mc:Choice>
        <mc:Fallback>
          <p:pic>
            <p:nvPicPr>
              <p:cNvPr id="4" name="Ink 3">
                <a:extLst>
                  <a:ext uri="{FF2B5EF4-FFF2-40B4-BE49-F238E27FC236}">
                    <a16:creationId xmlns:a16="http://schemas.microsoft.com/office/drawing/2014/main" id="{5F0FAB5E-219E-3D50-CD47-248473F1DD53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2193410" y="1751741"/>
                <a:ext cx="1566360" cy="94680"/>
              </a:xfrm>
              <a:prstGeom prst="rect">
                <a:avLst/>
              </a:prstGeom>
            </p:spPr>
          </p:pic>
        </mc:Fallback>
      </mc:AlternateContent>
      <p:grpSp>
        <p:nvGrpSpPr>
          <p:cNvPr id="10" name="Group 9">
            <a:extLst>
              <a:ext uri="{FF2B5EF4-FFF2-40B4-BE49-F238E27FC236}">
                <a16:creationId xmlns:a16="http://schemas.microsoft.com/office/drawing/2014/main" id="{48F49831-18FD-FA97-34EB-563BBF20D7CE}"/>
              </a:ext>
            </a:extLst>
          </p:cNvPr>
          <p:cNvGrpSpPr/>
          <p:nvPr/>
        </p:nvGrpSpPr>
        <p:grpSpPr>
          <a:xfrm>
            <a:off x="2516690" y="924101"/>
            <a:ext cx="718200" cy="371160"/>
            <a:chOff x="2516690" y="924101"/>
            <a:chExt cx="718200" cy="3711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8">
              <p14:nvContentPartPr>
                <p14:cNvPr id="7" name="Ink 6">
                  <a:extLst>
                    <a:ext uri="{FF2B5EF4-FFF2-40B4-BE49-F238E27FC236}">
                      <a16:creationId xmlns:a16="http://schemas.microsoft.com/office/drawing/2014/main" id="{0C84E245-DA54-F58D-5C04-5BBCAB4F9C12}"/>
                    </a:ext>
                  </a:extLst>
                </p14:cNvPr>
                <p14:cNvContentPartPr/>
                <p14:nvPr/>
              </p14:nvContentPartPr>
              <p14:xfrm>
                <a:off x="2516690" y="999341"/>
                <a:ext cx="289800" cy="181800"/>
              </p14:xfrm>
            </p:contentPart>
          </mc:Choice>
          <mc:Fallback>
            <p:pic>
              <p:nvPicPr>
                <p:cNvPr id="7" name="Ink 6">
                  <a:extLst>
                    <a:ext uri="{FF2B5EF4-FFF2-40B4-BE49-F238E27FC236}">
                      <a16:creationId xmlns:a16="http://schemas.microsoft.com/office/drawing/2014/main" id="{0C84E245-DA54-F58D-5C04-5BBCAB4F9C12}"/>
                    </a:ext>
                  </a:extLst>
                </p:cNvPr>
                <p:cNvPicPr/>
                <p:nvPr/>
              </p:nvPicPr>
              <p:blipFill>
                <a:blip r:embed="rId9"/>
                <a:stretch>
                  <a:fillRect/>
                </a:stretch>
              </p:blipFill>
              <p:spPr>
                <a:xfrm>
                  <a:off x="2507690" y="990701"/>
                  <a:ext cx="307440" cy="199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">
              <p14:nvContentPartPr>
                <p14:cNvPr id="8" name="Ink 7">
                  <a:extLst>
                    <a:ext uri="{FF2B5EF4-FFF2-40B4-BE49-F238E27FC236}">
                      <a16:creationId xmlns:a16="http://schemas.microsoft.com/office/drawing/2014/main" id="{7E3D5347-766E-EE15-94FE-04BFEF95FF9E}"/>
                    </a:ext>
                  </a:extLst>
                </p14:cNvPr>
                <p14:cNvContentPartPr/>
                <p14:nvPr/>
              </p14:nvContentPartPr>
              <p14:xfrm>
                <a:off x="2970290" y="924101"/>
                <a:ext cx="113760" cy="371160"/>
              </p14:xfrm>
            </p:contentPart>
          </mc:Choice>
          <mc:Fallback>
            <p:pic>
              <p:nvPicPr>
                <p:cNvPr id="8" name="Ink 7">
                  <a:extLst>
                    <a:ext uri="{FF2B5EF4-FFF2-40B4-BE49-F238E27FC236}">
                      <a16:creationId xmlns:a16="http://schemas.microsoft.com/office/drawing/2014/main" id="{7E3D5347-766E-EE15-94FE-04BFEF95FF9E}"/>
                    </a:ext>
                  </a:extLst>
                </p:cNvPr>
                <p:cNvPicPr/>
                <p:nvPr/>
              </p:nvPicPr>
              <p:blipFill>
                <a:blip r:embed="rId11"/>
                <a:stretch>
                  <a:fillRect/>
                </a:stretch>
              </p:blipFill>
              <p:spPr>
                <a:xfrm>
                  <a:off x="2961290" y="915461"/>
                  <a:ext cx="131400" cy="388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">
              <p14:nvContentPartPr>
                <p14:cNvPr id="9" name="Ink 8">
                  <a:extLst>
                    <a:ext uri="{FF2B5EF4-FFF2-40B4-BE49-F238E27FC236}">
                      <a16:creationId xmlns:a16="http://schemas.microsoft.com/office/drawing/2014/main" id="{389E468B-53BA-CA7E-7C27-77BEC7B8CEC2}"/>
                    </a:ext>
                  </a:extLst>
                </p14:cNvPr>
                <p14:cNvContentPartPr/>
                <p14:nvPr/>
              </p14:nvContentPartPr>
              <p14:xfrm>
                <a:off x="3154250" y="1012301"/>
                <a:ext cx="80640" cy="205920"/>
              </p14:xfrm>
            </p:contentPart>
          </mc:Choice>
          <mc:Fallback>
            <p:pic>
              <p:nvPicPr>
                <p:cNvPr id="9" name="Ink 8">
                  <a:extLst>
                    <a:ext uri="{FF2B5EF4-FFF2-40B4-BE49-F238E27FC236}">
                      <a16:creationId xmlns:a16="http://schemas.microsoft.com/office/drawing/2014/main" id="{389E468B-53BA-CA7E-7C27-77BEC7B8CEC2}"/>
                    </a:ext>
                  </a:extLst>
                </p:cNvPr>
                <p:cNvPicPr/>
                <p:nvPr/>
              </p:nvPicPr>
              <p:blipFill>
                <a:blip r:embed="rId13"/>
                <a:stretch>
                  <a:fillRect/>
                </a:stretch>
              </p:blipFill>
              <p:spPr>
                <a:xfrm>
                  <a:off x="3145610" y="1003661"/>
                  <a:ext cx="98280" cy="22356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14">
            <p14:nvContentPartPr>
              <p14:cNvPr id="11" name="Ink 10">
                <a:extLst>
                  <a:ext uri="{FF2B5EF4-FFF2-40B4-BE49-F238E27FC236}">
                    <a16:creationId xmlns:a16="http://schemas.microsoft.com/office/drawing/2014/main" id="{13F65403-B2D1-B1D4-E5A7-E34C4FC2F162}"/>
                  </a:ext>
                </a:extLst>
              </p14:cNvPr>
              <p14:cNvContentPartPr/>
              <p14:nvPr/>
            </p14:nvContentPartPr>
            <p14:xfrm>
              <a:off x="6272930" y="1740221"/>
              <a:ext cx="869760" cy="88200"/>
            </p14:xfrm>
          </p:contentPart>
        </mc:Choice>
        <mc:Fallback>
          <p:pic>
            <p:nvPicPr>
              <p:cNvPr id="11" name="Ink 10">
                <a:extLst>
                  <a:ext uri="{FF2B5EF4-FFF2-40B4-BE49-F238E27FC236}">
                    <a16:creationId xmlns:a16="http://schemas.microsoft.com/office/drawing/2014/main" id="{13F65403-B2D1-B1D4-E5A7-E34C4FC2F162}"/>
                  </a:ext>
                </a:extLst>
              </p:cNvPr>
              <p:cNvPicPr/>
              <p:nvPr/>
            </p:nvPicPr>
            <p:blipFill>
              <a:blip r:embed="rId15"/>
              <a:stretch>
                <a:fillRect/>
              </a:stretch>
            </p:blipFill>
            <p:spPr>
              <a:xfrm>
                <a:off x="6264290" y="1731581"/>
                <a:ext cx="887400" cy="1058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6">
            <p14:nvContentPartPr>
              <p14:cNvPr id="12" name="Ink 11">
                <a:extLst>
                  <a:ext uri="{FF2B5EF4-FFF2-40B4-BE49-F238E27FC236}">
                    <a16:creationId xmlns:a16="http://schemas.microsoft.com/office/drawing/2014/main" id="{2983A3A1-6015-7D2F-0505-FA646DC253C6}"/>
                  </a:ext>
                </a:extLst>
              </p14:cNvPr>
              <p14:cNvContentPartPr/>
              <p14:nvPr/>
            </p14:nvContentPartPr>
            <p14:xfrm>
              <a:off x="4358090" y="1625021"/>
              <a:ext cx="889920" cy="135000"/>
            </p14:xfrm>
          </p:contentPart>
        </mc:Choice>
        <mc:Fallback>
          <p:pic>
            <p:nvPicPr>
              <p:cNvPr id="12" name="Ink 11">
                <a:extLst>
                  <a:ext uri="{FF2B5EF4-FFF2-40B4-BE49-F238E27FC236}">
                    <a16:creationId xmlns:a16="http://schemas.microsoft.com/office/drawing/2014/main" id="{2983A3A1-6015-7D2F-0505-FA646DC253C6}"/>
                  </a:ext>
                </a:extLst>
              </p:cNvPr>
              <p:cNvPicPr/>
              <p:nvPr/>
            </p:nvPicPr>
            <p:blipFill>
              <a:blip r:embed="rId17"/>
              <a:stretch>
                <a:fillRect/>
              </a:stretch>
            </p:blipFill>
            <p:spPr>
              <a:xfrm>
                <a:off x="4349450" y="1616381"/>
                <a:ext cx="907560" cy="1526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8">
            <p14:nvContentPartPr>
              <p14:cNvPr id="13" name="Ink 12">
                <a:extLst>
                  <a:ext uri="{FF2B5EF4-FFF2-40B4-BE49-F238E27FC236}">
                    <a16:creationId xmlns:a16="http://schemas.microsoft.com/office/drawing/2014/main" id="{57CB8231-F61E-77A3-78FC-161F5C6F39C5}"/>
                  </a:ext>
                </a:extLst>
              </p14:cNvPr>
              <p14:cNvContentPartPr/>
              <p14:nvPr/>
            </p14:nvContentPartPr>
            <p14:xfrm>
              <a:off x="6774050" y="815741"/>
              <a:ext cx="134640" cy="282600"/>
            </p14:xfrm>
          </p:contentPart>
        </mc:Choice>
        <mc:Fallback>
          <p:pic>
            <p:nvPicPr>
              <p:cNvPr id="13" name="Ink 12">
                <a:extLst>
                  <a:ext uri="{FF2B5EF4-FFF2-40B4-BE49-F238E27FC236}">
                    <a16:creationId xmlns:a16="http://schemas.microsoft.com/office/drawing/2014/main" id="{57CB8231-F61E-77A3-78FC-161F5C6F39C5}"/>
                  </a:ext>
                </a:extLst>
              </p:cNvPr>
              <p:cNvPicPr/>
              <p:nvPr/>
            </p:nvPicPr>
            <p:blipFill>
              <a:blip r:embed="rId19"/>
              <a:stretch>
                <a:fillRect/>
              </a:stretch>
            </p:blipFill>
            <p:spPr>
              <a:xfrm>
                <a:off x="6765410" y="807101"/>
                <a:ext cx="152280" cy="300240"/>
              </a:xfrm>
              <a:prstGeom prst="rect">
                <a:avLst/>
              </a:prstGeom>
            </p:spPr>
          </p:pic>
        </mc:Fallback>
      </mc:AlternateContent>
      <p:grpSp>
        <p:nvGrpSpPr>
          <p:cNvPr id="19" name="Group 18">
            <a:extLst>
              <a:ext uri="{FF2B5EF4-FFF2-40B4-BE49-F238E27FC236}">
                <a16:creationId xmlns:a16="http://schemas.microsoft.com/office/drawing/2014/main" id="{E95B8E36-BE8B-5CA5-C5E9-B1AE2627186F}"/>
              </a:ext>
            </a:extLst>
          </p:cNvPr>
          <p:cNvGrpSpPr/>
          <p:nvPr/>
        </p:nvGrpSpPr>
        <p:grpSpPr>
          <a:xfrm>
            <a:off x="363890" y="2105621"/>
            <a:ext cx="5011560" cy="136080"/>
            <a:chOff x="363890" y="2105621"/>
            <a:chExt cx="5011560" cy="1360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20">
              <p14:nvContentPartPr>
                <p14:cNvPr id="14" name="Ink 13">
                  <a:extLst>
                    <a:ext uri="{FF2B5EF4-FFF2-40B4-BE49-F238E27FC236}">
                      <a16:creationId xmlns:a16="http://schemas.microsoft.com/office/drawing/2014/main" id="{B5E59B3C-B0AE-69C6-9D93-59CD2B189C59}"/>
                    </a:ext>
                  </a:extLst>
                </p14:cNvPr>
                <p14:cNvContentPartPr/>
                <p14:nvPr/>
              </p14:nvContentPartPr>
              <p14:xfrm>
                <a:off x="363890" y="2105621"/>
                <a:ext cx="1220400" cy="136080"/>
              </p14:xfrm>
            </p:contentPart>
          </mc:Choice>
          <mc:Fallback>
            <p:pic>
              <p:nvPicPr>
                <p:cNvPr id="14" name="Ink 13">
                  <a:extLst>
                    <a:ext uri="{FF2B5EF4-FFF2-40B4-BE49-F238E27FC236}">
                      <a16:creationId xmlns:a16="http://schemas.microsoft.com/office/drawing/2014/main" id="{B5E59B3C-B0AE-69C6-9D93-59CD2B189C59}"/>
                    </a:ext>
                  </a:extLst>
                </p:cNvPr>
                <p:cNvPicPr/>
                <p:nvPr/>
              </p:nvPicPr>
              <p:blipFill>
                <a:blip r:embed="rId21"/>
                <a:stretch>
                  <a:fillRect/>
                </a:stretch>
              </p:blipFill>
              <p:spPr>
                <a:xfrm>
                  <a:off x="354890" y="2096981"/>
                  <a:ext cx="1238040" cy="153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2">
              <p14:nvContentPartPr>
                <p14:cNvPr id="15" name="Ink 14">
                  <a:extLst>
                    <a:ext uri="{FF2B5EF4-FFF2-40B4-BE49-F238E27FC236}">
                      <a16:creationId xmlns:a16="http://schemas.microsoft.com/office/drawing/2014/main" id="{28A37BC3-FD70-FAC8-D70F-4744B0458EEF}"/>
                    </a:ext>
                  </a:extLst>
                </p14:cNvPr>
                <p14:cNvContentPartPr/>
                <p14:nvPr/>
              </p14:nvContentPartPr>
              <p14:xfrm>
                <a:off x="1785170" y="2162141"/>
                <a:ext cx="1371240" cy="79200"/>
              </p14:xfrm>
            </p:contentPart>
          </mc:Choice>
          <mc:Fallback>
            <p:pic>
              <p:nvPicPr>
                <p:cNvPr id="15" name="Ink 14">
                  <a:extLst>
                    <a:ext uri="{FF2B5EF4-FFF2-40B4-BE49-F238E27FC236}">
                      <a16:creationId xmlns:a16="http://schemas.microsoft.com/office/drawing/2014/main" id="{28A37BC3-FD70-FAC8-D70F-4744B0458EEF}"/>
                    </a:ext>
                  </a:extLst>
                </p:cNvPr>
                <p:cNvPicPr/>
                <p:nvPr/>
              </p:nvPicPr>
              <p:blipFill>
                <a:blip r:embed="rId23"/>
                <a:stretch>
                  <a:fillRect/>
                </a:stretch>
              </p:blipFill>
              <p:spPr>
                <a:xfrm>
                  <a:off x="1776170" y="2153501"/>
                  <a:ext cx="1388880" cy="96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4">
              <p14:nvContentPartPr>
                <p14:cNvPr id="17" name="Ink 16">
                  <a:extLst>
                    <a:ext uri="{FF2B5EF4-FFF2-40B4-BE49-F238E27FC236}">
                      <a16:creationId xmlns:a16="http://schemas.microsoft.com/office/drawing/2014/main" id="{FDCD14EF-7699-5470-8924-CE3F3BEBC447}"/>
                    </a:ext>
                  </a:extLst>
                </p14:cNvPr>
                <p14:cNvContentPartPr/>
                <p14:nvPr/>
              </p14:nvContentPartPr>
              <p14:xfrm>
                <a:off x="3529370" y="2135141"/>
                <a:ext cx="538200" cy="18360"/>
              </p14:xfrm>
            </p:contentPart>
          </mc:Choice>
          <mc:Fallback>
            <p:pic>
              <p:nvPicPr>
                <p:cNvPr id="17" name="Ink 16">
                  <a:extLst>
                    <a:ext uri="{FF2B5EF4-FFF2-40B4-BE49-F238E27FC236}">
                      <a16:creationId xmlns:a16="http://schemas.microsoft.com/office/drawing/2014/main" id="{FDCD14EF-7699-5470-8924-CE3F3BEBC447}"/>
                    </a:ext>
                  </a:extLst>
                </p:cNvPr>
                <p:cNvPicPr/>
                <p:nvPr/>
              </p:nvPicPr>
              <p:blipFill>
                <a:blip r:embed="rId25"/>
                <a:stretch>
                  <a:fillRect/>
                </a:stretch>
              </p:blipFill>
              <p:spPr>
                <a:xfrm>
                  <a:off x="3520730" y="2126501"/>
                  <a:ext cx="555840" cy="36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6">
              <p14:nvContentPartPr>
                <p14:cNvPr id="18" name="Ink 17">
                  <a:extLst>
                    <a:ext uri="{FF2B5EF4-FFF2-40B4-BE49-F238E27FC236}">
                      <a16:creationId xmlns:a16="http://schemas.microsoft.com/office/drawing/2014/main" id="{049E95CE-9ECE-AF7A-DEF3-ECF0559B41B4}"/>
                    </a:ext>
                  </a:extLst>
                </p14:cNvPr>
                <p14:cNvContentPartPr/>
                <p14:nvPr/>
              </p14:nvContentPartPr>
              <p14:xfrm>
                <a:off x="4351610" y="2202101"/>
                <a:ext cx="1023840" cy="32760"/>
              </p14:xfrm>
            </p:contentPart>
          </mc:Choice>
          <mc:Fallback>
            <p:pic>
              <p:nvPicPr>
                <p:cNvPr id="18" name="Ink 17">
                  <a:extLst>
                    <a:ext uri="{FF2B5EF4-FFF2-40B4-BE49-F238E27FC236}">
                      <a16:creationId xmlns:a16="http://schemas.microsoft.com/office/drawing/2014/main" id="{049E95CE-9ECE-AF7A-DEF3-ECF0559B41B4}"/>
                    </a:ext>
                  </a:extLst>
                </p:cNvPr>
                <p:cNvPicPr/>
                <p:nvPr/>
              </p:nvPicPr>
              <p:blipFill>
                <a:blip r:embed="rId27"/>
                <a:stretch>
                  <a:fillRect/>
                </a:stretch>
              </p:blipFill>
              <p:spPr>
                <a:xfrm>
                  <a:off x="4342610" y="2193461"/>
                  <a:ext cx="1041480" cy="504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3" name="Group 22">
            <a:extLst>
              <a:ext uri="{FF2B5EF4-FFF2-40B4-BE49-F238E27FC236}">
                <a16:creationId xmlns:a16="http://schemas.microsoft.com/office/drawing/2014/main" id="{4694F6AB-E2D9-E83B-808A-12B053A19E3B}"/>
              </a:ext>
            </a:extLst>
          </p:cNvPr>
          <p:cNvGrpSpPr/>
          <p:nvPr/>
        </p:nvGrpSpPr>
        <p:grpSpPr>
          <a:xfrm>
            <a:off x="10323650" y="1680101"/>
            <a:ext cx="1112760" cy="178560"/>
            <a:chOff x="10323650" y="1680101"/>
            <a:chExt cx="1112760" cy="1785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28">
              <p14:nvContentPartPr>
                <p14:cNvPr id="20" name="Ink 19">
                  <a:extLst>
                    <a:ext uri="{FF2B5EF4-FFF2-40B4-BE49-F238E27FC236}">
                      <a16:creationId xmlns:a16="http://schemas.microsoft.com/office/drawing/2014/main" id="{8EEF54D8-A4A5-A459-7E09-06376D3FAB4E}"/>
                    </a:ext>
                  </a:extLst>
                </p14:cNvPr>
                <p14:cNvContentPartPr/>
                <p14:nvPr/>
              </p14:nvContentPartPr>
              <p14:xfrm>
                <a:off x="10323650" y="1680101"/>
                <a:ext cx="874080" cy="109800"/>
              </p14:xfrm>
            </p:contentPart>
          </mc:Choice>
          <mc:Fallback>
            <p:pic>
              <p:nvPicPr>
                <p:cNvPr id="20" name="Ink 19">
                  <a:extLst>
                    <a:ext uri="{FF2B5EF4-FFF2-40B4-BE49-F238E27FC236}">
                      <a16:creationId xmlns:a16="http://schemas.microsoft.com/office/drawing/2014/main" id="{8EEF54D8-A4A5-A459-7E09-06376D3FAB4E}"/>
                    </a:ext>
                  </a:extLst>
                </p:cNvPr>
                <p:cNvPicPr/>
                <p:nvPr/>
              </p:nvPicPr>
              <p:blipFill>
                <a:blip r:embed="rId29"/>
                <a:stretch>
                  <a:fillRect/>
                </a:stretch>
              </p:blipFill>
              <p:spPr>
                <a:xfrm>
                  <a:off x="10314650" y="1671461"/>
                  <a:ext cx="891720" cy="127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0">
              <p14:nvContentPartPr>
                <p14:cNvPr id="21" name="Ink 20">
                  <a:extLst>
                    <a:ext uri="{FF2B5EF4-FFF2-40B4-BE49-F238E27FC236}">
                      <a16:creationId xmlns:a16="http://schemas.microsoft.com/office/drawing/2014/main" id="{AF509A17-12CE-718B-B5F0-4E8EBBE135BB}"/>
                    </a:ext>
                  </a:extLst>
                </p14:cNvPr>
                <p14:cNvContentPartPr/>
                <p14:nvPr/>
              </p14:nvContentPartPr>
              <p14:xfrm>
                <a:off x="10434890" y="1708901"/>
                <a:ext cx="821520" cy="129960"/>
              </p14:xfrm>
            </p:contentPart>
          </mc:Choice>
          <mc:Fallback>
            <p:pic>
              <p:nvPicPr>
                <p:cNvPr id="21" name="Ink 20">
                  <a:extLst>
                    <a:ext uri="{FF2B5EF4-FFF2-40B4-BE49-F238E27FC236}">
                      <a16:creationId xmlns:a16="http://schemas.microsoft.com/office/drawing/2014/main" id="{AF509A17-12CE-718B-B5F0-4E8EBBE135BB}"/>
                    </a:ext>
                  </a:extLst>
                </p:cNvPr>
                <p:cNvPicPr/>
                <p:nvPr/>
              </p:nvPicPr>
              <p:blipFill>
                <a:blip r:embed="rId31"/>
                <a:stretch>
                  <a:fillRect/>
                </a:stretch>
              </p:blipFill>
              <p:spPr>
                <a:xfrm>
                  <a:off x="10426250" y="1699901"/>
                  <a:ext cx="839160" cy="147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2">
              <p14:nvContentPartPr>
                <p14:cNvPr id="22" name="Ink 21">
                  <a:extLst>
                    <a:ext uri="{FF2B5EF4-FFF2-40B4-BE49-F238E27FC236}">
                      <a16:creationId xmlns:a16="http://schemas.microsoft.com/office/drawing/2014/main" id="{10152037-0F88-CDEB-D1E6-787AF0D2071D}"/>
                    </a:ext>
                  </a:extLst>
                </p14:cNvPr>
                <p14:cNvContentPartPr/>
                <p14:nvPr/>
              </p14:nvContentPartPr>
              <p14:xfrm>
                <a:off x="10579610" y="1699901"/>
                <a:ext cx="856800" cy="158760"/>
              </p14:xfrm>
            </p:contentPart>
          </mc:Choice>
          <mc:Fallback>
            <p:pic>
              <p:nvPicPr>
                <p:cNvPr id="22" name="Ink 21">
                  <a:extLst>
                    <a:ext uri="{FF2B5EF4-FFF2-40B4-BE49-F238E27FC236}">
                      <a16:creationId xmlns:a16="http://schemas.microsoft.com/office/drawing/2014/main" id="{10152037-0F88-CDEB-D1E6-787AF0D2071D}"/>
                    </a:ext>
                  </a:extLst>
                </p:cNvPr>
                <p:cNvPicPr/>
                <p:nvPr/>
              </p:nvPicPr>
              <p:blipFill>
                <a:blip r:embed="rId33"/>
                <a:stretch>
                  <a:fillRect/>
                </a:stretch>
              </p:blipFill>
              <p:spPr>
                <a:xfrm>
                  <a:off x="10570610" y="1690901"/>
                  <a:ext cx="874440" cy="1764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47" name="Group 46">
            <a:extLst>
              <a:ext uri="{FF2B5EF4-FFF2-40B4-BE49-F238E27FC236}">
                <a16:creationId xmlns:a16="http://schemas.microsoft.com/office/drawing/2014/main" id="{7E340EAF-29E3-7CE2-85F5-F86430F75323}"/>
              </a:ext>
            </a:extLst>
          </p:cNvPr>
          <p:cNvGrpSpPr/>
          <p:nvPr/>
        </p:nvGrpSpPr>
        <p:grpSpPr>
          <a:xfrm>
            <a:off x="1175690" y="3399101"/>
            <a:ext cx="1100160" cy="471600"/>
            <a:chOff x="1175690" y="3399101"/>
            <a:chExt cx="1100160" cy="4716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34">
              <p14:nvContentPartPr>
                <p14:cNvPr id="25" name="Ink 24">
                  <a:extLst>
                    <a:ext uri="{FF2B5EF4-FFF2-40B4-BE49-F238E27FC236}">
                      <a16:creationId xmlns:a16="http://schemas.microsoft.com/office/drawing/2014/main" id="{928098F2-2C06-21E1-FD7C-E285B710C458}"/>
                    </a:ext>
                  </a:extLst>
                </p14:cNvPr>
                <p14:cNvContentPartPr/>
                <p14:nvPr/>
              </p14:nvContentPartPr>
              <p14:xfrm>
                <a:off x="1203410" y="3399101"/>
                <a:ext cx="6480" cy="22680"/>
              </p14:xfrm>
            </p:contentPart>
          </mc:Choice>
          <mc:Fallback>
            <p:pic>
              <p:nvPicPr>
                <p:cNvPr id="25" name="Ink 24">
                  <a:extLst>
                    <a:ext uri="{FF2B5EF4-FFF2-40B4-BE49-F238E27FC236}">
                      <a16:creationId xmlns:a16="http://schemas.microsoft.com/office/drawing/2014/main" id="{928098F2-2C06-21E1-FD7C-E285B710C458}"/>
                    </a:ext>
                  </a:extLst>
                </p:cNvPr>
                <p:cNvPicPr/>
                <p:nvPr/>
              </p:nvPicPr>
              <p:blipFill>
                <a:blip r:embed="rId35"/>
                <a:stretch>
                  <a:fillRect/>
                </a:stretch>
              </p:blipFill>
              <p:spPr>
                <a:xfrm>
                  <a:off x="1194410" y="3390101"/>
                  <a:ext cx="24120" cy="40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6">
              <p14:nvContentPartPr>
                <p14:cNvPr id="24" name="Ink 23">
                  <a:extLst>
                    <a:ext uri="{FF2B5EF4-FFF2-40B4-BE49-F238E27FC236}">
                      <a16:creationId xmlns:a16="http://schemas.microsoft.com/office/drawing/2014/main" id="{87D5B45F-3E79-5099-CED2-7BB047C5651C}"/>
                    </a:ext>
                  </a:extLst>
                </p14:cNvPr>
                <p14:cNvContentPartPr/>
                <p14:nvPr/>
              </p14:nvContentPartPr>
              <p14:xfrm>
                <a:off x="1281890" y="3614741"/>
                <a:ext cx="81720" cy="210240"/>
              </p14:xfrm>
            </p:contentPart>
          </mc:Choice>
          <mc:Fallback>
            <p:pic>
              <p:nvPicPr>
                <p:cNvPr id="24" name="Ink 23">
                  <a:extLst>
                    <a:ext uri="{FF2B5EF4-FFF2-40B4-BE49-F238E27FC236}">
                      <a16:creationId xmlns:a16="http://schemas.microsoft.com/office/drawing/2014/main" id="{87D5B45F-3E79-5099-CED2-7BB047C5651C}"/>
                    </a:ext>
                  </a:extLst>
                </p:cNvPr>
                <p:cNvPicPr/>
                <p:nvPr/>
              </p:nvPicPr>
              <p:blipFill>
                <a:blip r:embed="rId37"/>
                <a:stretch>
                  <a:fillRect/>
                </a:stretch>
              </p:blipFill>
              <p:spPr>
                <a:xfrm>
                  <a:off x="1272890" y="3605741"/>
                  <a:ext cx="99360" cy="227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8">
              <p14:nvContentPartPr>
                <p14:cNvPr id="26" name="Ink 25">
                  <a:extLst>
                    <a:ext uri="{FF2B5EF4-FFF2-40B4-BE49-F238E27FC236}">
                      <a16:creationId xmlns:a16="http://schemas.microsoft.com/office/drawing/2014/main" id="{62FC3FE4-9D0D-F03C-93E5-E51DC86423B5}"/>
                    </a:ext>
                  </a:extLst>
                </p14:cNvPr>
                <p14:cNvContentPartPr/>
                <p14:nvPr/>
              </p14:nvContentPartPr>
              <p14:xfrm>
                <a:off x="1533530" y="3635261"/>
                <a:ext cx="117360" cy="196200"/>
              </p14:xfrm>
            </p:contentPart>
          </mc:Choice>
          <mc:Fallback>
            <p:pic>
              <p:nvPicPr>
                <p:cNvPr id="26" name="Ink 25">
                  <a:extLst>
                    <a:ext uri="{FF2B5EF4-FFF2-40B4-BE49-F238E27FC236}">
                      <a16:creationId xmlns:a16="http://schemas.microsoft.com/office/drawing/2014/main" id="{62FC3FE4-9D0D-F03C-93E5-E51DC86423B5}"/>
                    </a:ext>
                  </a:extLst>
                </p:cNvPr>
                <p:cNvPicPr/>
                <p:nvPr/>
              </p:nvPicPr>
              <p:blipFill>
                <a:blip r:embed="rId39"/>
                <a:stretch>
                  <a:fillRect/>
                </a:stretch>
              </p:blipFill>
              <p:spPr>
                <a:xfrm>
                  <a:off x="1524530" y="3626621"/>
                  <a:ext cx="135000" cy="213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0">
              <p14:nvContentPartPr>
                <p14:cNvPr id="27" name="Ink 26">
                  <a:extLst>
                    <a:ext uri="{FF2B5EF4-FFF2-40B4-BE49-F238E27FC236}">
                      <a16:creationId xmlns:a16="http://schemas.microsoft.com/office/drawing/2014/main" id="{465C7CA5-12BC-8AFC-2BB9-E3DF4E911128}"/>
                    </a:ext>
                  </a:extLst>
                </p14:cNvPr>
                <p14:cNvContentPartPr/>
                <p14:nvPr/>
              </p14:nvContentPartPr>
              <p14:xfrm>
                <a:off x="1700570" y="3679901"/>
                <a:ext cx="324000" cy="155160"/>
              </p14:xfrm>
            </p:contentPart>
          </mc:Choice>
          <mc:Fallback>
            <p:pic>
              <p:nvPicPr>
                <p:cNvPr id="27" name="Ink 26">
                  <a:extLst>
                    <a:ext uri="{FF2B5EF4-FFF2-40B4-BE49-F238E27FC236}">
                      <a16:creationId xmlns:a16="http://schemas.microsoft.com/office/drawing/2014/main" id="{465C7CA5-12BC-8AFC-2BB9-E3DF4E911128}"/>
                    </a:ext>
                  </a:extLst>
                </p:cNvPr>
                <p:cNvPicPr/>
                <p:nvPr/>
              </p:nvPicPr>
              <p:blipFill>
                <a:blip r:embed="rId41"/>
                <a:stretch>
                  <a:fillRect/>
                </a:stretch>
              </p:blipFill>
              <p:spPr>
                <a:xfrm>
                  <a:off x="1691930" y="3671261"/>
                  <a:ext cx="341640" cy="172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2">
              <p14:nvContentPartPr>
                <p14:cNvPr id="28" name="Ink 27">
                  <a:extLst>
                    <a:ext uri="{FF2B5EF4-FFF2-40B4-BE49-F238E27FC236}">
                      <a16:creationId xmlns:a16="http://schemas.microsoft.com/office/drawing/2014/main" id="{8FBB2B83-E6E3-56D8-0AE6-A878B8BCCD87}"/>
                    </a:ext>
                  </a:extLst>
                </p14:cNvPr>
                <p14:cNvContentPartPr/>
                <p14:nvPr/>
              </p14:nvContentPartPr>
              <p14:xfrm>
                <a:off x="2056610" y="3626981"/>
                <a:ext cx="219240" cy="243720"/>
              </p14:xfrm>
            </p:contentPart>
          </mc:Choice>
          <mc:Fallback>
            <p:pic>
              <p:nvPicPr>
                <p:cNvPr id="28" name="Ink 27">
                  <a:extLst>
                    <a:ext uri="{FF2B5EF4-FFF2-40B4-BE49-F238E27FC236}">
                      <a16:creationId xmlns:a16="http://schemas.microsoft.com/office/drawing/2014/main" id="{8FBB2B83-E6E3-56D8-0AE6-A878B8BCCD87}"/>
                    </a:ext>
                  </a:extLst>
                </p:cNvPr>
                <p:cNvPicPr/>
                <p:nvPr/>
              </p:nvPicPr>
              <p:blipFill>
                <a:blip r:embed="rId43"/>
                <a:stretch>
                  <a:fillRect/>
                </a:stretch>
              </p:blipFill>
              <p:spPr>
                <a:xfrm>
                  <a:off x="2047970" y="3617981"/>
                  <a:ext cx="236880" cy="261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4">
              <p14:nvContentPartPr>
                <p14:cNvPr id="30" name="Ink 29">
                  <a:extLst>
                    <a:ext uri="{FF2B5EF4-FFF2-40B4-BE49-F238E27FC236}">
                      <a16:creationId xmlns:a16="http://schemas.microsoft.com/office/drawing/2014/main" id="{228F9ADD-84B8-99D8-FAC1-1256DF3B9BA4}"/>
                    </a:ext>
                  </a:extLst>
                </p14:cNvPr>
                <p14:cNvContentPartPr/>
                <p14:nvPr/>
              </p14:nvContentPartPr>
              <p14:xfrm>
                <a:off x="1175690" y="3450941"/>
                <a:ext cx="61560" cy="76680"/>
              </p14:xfrm>
            </p:contentPart>
          </mc:Choice>
          <mc:Fallback>
            <p:pic>
              <p:nvPicPr>
                <p:cNvPr id="30" name="Ink 29">
                  <a:extLst>
                    <a:ext uri="{FF2B5EF4-FFF2-40B4-BE49-F238E27FC236}">
                      <a16:creationId xmlns:a16="http://schemas.microsoft.com/office/drawing/2014/main" id="{228F9ADD-84B8-99D8-FAC1-1256DF3B9BA4}"/>
                    </a:ext>
                  </a:extLst>
                </p:cNvPr>
                <p:cNvPicPr/>
                <p:nvPr/>
              </p:nvPicPr>
              <p:blipFill>
                <a:blip r:embed="rId45"/>
                <a:stretch>
                  <a:fillRect/>
                </a:stretch>
              </p:blipFill>
              <p:spPr>
                <a:xfrm>
                  <a:off x="1167050" y="3442301"/>
                  <a:ext cx="79200" cy="9432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46">
            <p14:nvContentPartPr>
              <p14:cNvPr id="36" name="Ink 35">
                <a:extLst>
                  <a:ext uri="{FF2B5EF4-FFF2-40B4-BE49-F238E27FC236}">
                    <a16:creationId xmlns:a16="http://schemas.microsoft.com/office/drawing/2014/main" id="{A739BFBC-6C30-2E42-88ED-DAC5DFD66D11}"/>
                  </a:ext>
                </a:extLst>
              </p14:cNvPr>
              <p14:cNvContentPartPr/>
              <p14:nvPr/>
            </p14:nvContentPartPr>
            <p14:xfrm>
              <a:off x="5004290" y="3774581"/>
              <a:ext cx="2261880" cy="56880"/>
            </p14:xfrm>
          </p:contentPart>
        </mc:Choice>
        <mc:Fallback>
          <p:pic>
            <p:nvPicPr>
              <p:cNvPr id="36" name="Ink 35">
                <a:extLst>
                  <a:ext uri="{FF2B5EF4-FFF2-40B4-BE49-F238E27FC236}">
                    <a16:creationId xmlns:a16="http://schemas.microsoft.com/office/drawing/2014/main" id="{A739BFBC-6C30-2E42-88ED-DAC5DFD66D11}"/>
                  </a:ext>
                </a:extLst>
              </p:cNvPr>
              <p:cNvPicPr/>
              <p:nvPr/>
            </p:nvPicPr>
            <p:blipFill>
              <a:blip r:embed="rId47"/>
              <a:stretch>
                <a:fillRect/>
              </a:stretch>
            </p:blipFill>
            <p:spPr>
              <a:xfrm>
                <a:off x="4995650" y="3765941"/>
                <a:ext cx="2279520" cy="74520"/>
              </a:xfrm>
              <a:prstGeom prst="rect">
                <a:avLst/>
              </a:prstGeom>
            </p:spPr>
          </p:pic>
        </mc:Fallback>
      </mc:AlternateContent>
      <p:grpSp>
        <p:nvGrpSpPr>
          <p:cNvPr id="44" name="Group 43">
            <a:extLst>
              <a:ext uri="{FF2B5EF4-FFF2-40B4-BE49-F238E27FC236}">
                <a16:creationId xmlns:a16="http://schemas.microsoft.com/office/drawing/2014/main" id="{C8C602F0-D290-8E97-02BF-9AACEC7AD0B6}"/>
              </a:ext>
            </a:extLst>
          </p:cNvPr>
          <p:cNvGrpSpPr/>
          <p:nvPr/>
        </p:nvGrpSpPr>
        <p:grpSpPr>
          <a:xfrm>
            <a:off x="5848130" y="4001381"/>
            <a:ext cx="662040" cy="384480"/>
            <a:chOff x="5848130" y="4001381"/>
            <a:chExt cx="662040" cy="3844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48">
              <p14:nvContentPartPr>
                <p14:cNvPr id="40" name="Ink 39">
                  <a:extLst>
                    <a:ext uri="{FF2B5EF4-FFF2-40B4-BE49-F238E27FC236}">
                      <a16:creationId xmlns:a16="http://schemas.microsoft.com/office/drawing/2014/main" id="{491D4FBB-7B82-6F78-AA69-BA388FD712E7}"/>
                    </a:ext>
                  </a:extLst>
                </p14:cNvPr>
                <p14:cNvContentPartPr/>
                <p14:nvPr/>
              </p14:nvContentPartPr>
              <p14:xfrm>
                <a:off x="6488930" y="4001381"/>
                <a:ext cx="21240" cy="197280"/>
              </p14:xfrm>
            </p:contentPart>
          </mc:Choice>
          <mc:Fallback>
            <p:pic>
              <p:nvPicPr>
                <p:cNvPr id="40" name="Ink 39">
                  <a:extLst>
                    <a:ext uri="{FF2B5EF4-FFF2-40B4-BE49-F238E27FC236}">
                      <a16:creationId xmlns:a16="http://schemas.microsoft.com/office/drawing/2014/main" id="{491D4FBB-7B82-6F78-AA69-BA388FD712E7}"/>
                    </a:ext>
                  </a:extLst>
                </p:cNvPr>
                <p:cNvPicPr/>
                <p:nvPr/>
              </p:nvPicPr>
              <p:blipFill>
                <a:blip r:embed="rId49"/>
                <a:stretch>
                  <a:fillRect/>
                </a:stretch>
              </p:blipFill>
              <p:spPr>
                <a:xfrm>
                  <a:off x="6480290" y="3992741"/>
                  <a:ext cx="38880" cy="214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0">
              <p14:nvContentPartPr>
                <p14:cNvPr id="41" name="Ink 40">
                  <a:extLst>
                    <a:ext uri="{FF2B5EF4-FFF2-40B4-BE49-F238E27FC236}">
                      <a16:creationId xmlns:a16="http://schemas.microsoft.com/office/drawing/2014/main" id="{FEA7D4F4-DFD7-9932-6F9A-8E070A1261E2}"/>
                    </a:ext>
                  </a:extLst>
                </p14:cNvPr>
                <p14:cNvContentPartPr/>
                <p14:nvPr/>
              </p14:nvContentPartPr>
              <p14:xfrm>
                <a:off x="6232970" y="4060421"/>
                <a:ext cx="177840" cy="324000"/>
              </p14:xfrm>
            </p:contentPart>
          </mc:Choice>
          <mc:Fallback>
            <p:pic>
              <p:nvPicPr>
                <p:cNvPr id="41" name="Ink 40">
                  <a:extLst>
                    <a:ext uri="{FF2B5EF4-FFF2-40B4-BE49-F238E27FC236}">
                      <a16:creationId xmlns:a16="http://schemas.microsoft.com/office/drawing/2014/main" id="{FEA7D4F4-DFD7-9932-6F9A-8E070A1261E2}"/>
                    </a:ext>
                  </a:extLst>
                </p:cNvPr>
                <p:cNvPicPr/>
                <p:nvPr/>
              </p:nvPicPr>
              <p:blipFill>
                <a:blip r:embed="rId51"/>
                <a:stretch>
                  <a:fillRect/>
                </a:stretch>
              </p:blipFill>
              <p:spPr>
                <a:xfrm>
                  <a:off x="6223970" y="4051781"/>
                  <a:ext cx="195480" cy="341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2">
              <p14:nvContentPartPr>
                <p14:cNvPr id="42" name="Ink 41">
                  <a:extLst>
                    <a:ext uri="{FF2B5EF4-FFF2-40B4-BE49-F238E27FC236}">
                      <a16:creationId xmlns:a16="http://schemas.microsoft.com/office/drawing/2014/main" id="{CF4AF315-D9FE-F0C1-AEF7-01584F99A8F8}"/>
                    </a:ext>
                  </a:extLst>
                </p14:cNvPr>
                <p14:cNvContentPartPr/>
                <p14:nvPr/>
              </p14:nvContentPartPr>
              <p14:xfrm>
                <a:off x="6263210" y="4098221"/>
                <a:ext cx="360" cy="2160"/>
              </p14:xfrm>
            </p:contentPart>
          </mc:Choice>
          <mc:Fallback>
            <p:pic>
              <p:nvPicPr>
                <p:cNvPr id="42" name="Ink 41">
                  <a:extLst>
                    <a:ext uri="{FF2B5EF4-FFF2-40B4-BE49-F238E27FC236}">
                      <a16:creationId xmlns:a16="http://schemas.microsoft.com/office/drawing/2014/main" id="{CF4AF315-D9FE-F0C1-AEF7-01584F99A8F8}"/>
                    </a:ext>
                  </a:extLst>
                </p:cNvPr>
                <p:cNvPicPr/>
                <p:nvPr/>
              </p:nvPicPr>
              <p:blipFill>
                <a:blip r:embed="rId53"/>
                <a:stretch>
                  <a:fillRect/>
                </a:stretch>
              </p:blipFill>
              <p:spPr>
                <a:xfrm>
                  <a:off x="6254210" y="4089581"/>
                  <a:ext cx="18000" cy="19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4">
              <p14:nvContentPartPr>
                <p14:cNvPr id="43" name="Ink 42">
                  <a:extLst>
                    <a:ext uri="{FF2B5EF4-FFF2-40B4-BE49-F238E27FC236}">
                      <a16:creationId xmlns:a16="http://schemas.microsoft.com/office/drawing/2014/main" id="{6E1E2645-40C4-5479-935D-213476C4B4A7}"/>
                    </a:ext>
                  </a:extLst>
                </p14:cNvPr>
                <p14:cNvContentPartPr/>
                <p14:nvPr/>
              </p14:nvContentPartPr>
              <p14:xfrm>
                <a:off x="5848130" y="4104341"/>
                <a:ext cx="297360" cy="281520"/>
              </p14:xfrm>
            </p:contentPart>
          </mc:Choice>
          <mc:Fallback>
            <p:pic>
              <p:nvPicPr>
                <p:cNvPr id="43" name="Ink 42">
                  <a:extLst>
                    <a:ext uri="{FF2B5EF4-FFF2-40B4-BE49-F238E27FC236}">
                      <a16:creationId xmlns:a16="http://schemas.microsoft.com/office/drawing/2014/main" id="{6E1E2645-40C4-5479-935D-213476C4B4A7}"/>
                    </a:ext>
                  </a:extLst>
                </p:cNvPr>
                <p:cNvPicPr/>
                <p:nvPr/>
              </p:nvPicPr>
              <p:blipFill>
                <a:blip r:embed="rId55"/>
                <a:stretch>
                  <a:fillRect/>
                </a:stretch>
              </p:blipFill>
              <p:spPr>
                <a:xfrm>
                  <a:off x="5839130" y="4095701"/>
                  <a:ext cx="315000" cy="2991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54" name="Group 53">
            <a:extLst>
              <a:ext uri="{FF2B5EF4-FFF2-40B4-BE49-F238E27FC236}">
                <a16:creationId xmlns:a16="http://schemas.microsoft.com/office/drawing/2014/main" id="{27FA87AD-A19A-C420-93CD-1A31D97CDE00}"/>
              </a:ext>
            </a:extLst>
          </p:cNvPr>
          <p:cNvGrpSpPr/>
          <p:nvPr/>
        </p:nvGrpSpPr>
        <p:grpSpPr>
          <a:xfrm>
            <a:off x="5682530" y="2923541"/>
            <a:ext cx="2076120" cy="645840"/>
            <a:chOff x="5682530" y="2923541"/>
            <a:chExt cx="2076120" cy="6458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56">
              <p14:nvContentPartPr>
                <p14:cNvPr id="37" name="Ink 36">
                  <a:extLst>
                    <a:ext uri="{FF2B5EF4-FFF2-40B4-BE49-F238E27FC236}">
                      <a16:creationId xmlns:a16="http://schemas.microsoft.com/office/drawing/2014/main" id="{F92CDF1B-CA5E-DA02-EFC7-707E08D2D648}"/>
                    </a:ext>
                  </a:extLst>
                </p14:cNvPr>
                <p14:cNvContentPartPr/>
                <p14:nvPr/>
              </p14:nvContentPartPr>
              <p14:xfrm>
                <a:off x="6833810" y="3126581"/>
                <a:ext cx="75240" cy="160560"/>
              </p14:xfrm>
            </p:contentPart>
          </mc:Choice>
          <mc:Fallback>
            <p:pic>
              <p:nvPicPr>
                <p:cNvPr id="37" name="Ink 36">
                  <a:extLst>
                    <a:ext uri="{FF2B5EF4-FFF2-40B4-BE49-F238E27FC236}">
                      <a16:creationId xmlns:a16="http://schemas.microsoft.com/office/drawing/2014/main" id="{F92CDF1B-CA5E-DA02-EFC7-707E08D2D648}"/>
                    </a:ext>
                  </a:extLst>
                </p:cNvPr>
                <p:cNvPicPr/>
                <p:nvPr/>
              </p:nvPicPr>
              <p:blipFill>
                <a:blip r:embed="rId57"/>
                <a:stretch>
                  <a:fillRect/>
                </a:stretch>
              </p:blipFill>
              <p:spPr>
                <a:xfrm>
                  <a:off x="6824810" y="3117581"/>
                  <a:ext cx="92880" cy="178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8">
              <p14:nvContentPartPr>
                <p14:cNvPr id="38" name="Ink 37">
                  <a:extLst>
                    <a:ext uri="{FF2B5EF4-FFF2-40B4-BE49-F238E27FC236}">
                      <a16:creationId xmlns:a16="http://schemas.microsoft.com/office/drawing/2014/main" id="{8D1FFDE0-53A4-60F1-2BF7-6866F16B1082}"/>
                    </a:ext>
                  </a:extLst>
                </p14:cNvPr>
                <p14:cNvContentPartPr/>
                <p14:nvPr/>
              </p14:nvContentPartPr>
              <p14:xfrm>
                <a:off x="5937770" y="3103181"/>
                <a:ext cx="837000" cy="426240"/>
              </p14:xfrm>
            </p:contentPart>
          </mc:Choice>
          <mc:Fallback>
            <p:pic>
              <p:nvPicPr>
                <p:cNvPr id="38" name="Ink 37">
                  <a:extLst>
                    <a:ext uri="{FF2B5EF4-FFF2-40B4-BE49-F238E27FC236}">
                      <a16:creationId xmlns:a16="http://schemas.microsoft.com/office/drawing/2014/main" id="{8D1FFDE0-53A4-60F1-2BF7-6866F16B1082}"/>
                    </a:ext>
                  </a:extLst>
                </p:cNvPr>
                <p:cNvPicPr/>
                <p:nvPr/>
              </p:nvPicPr>
              <p:blipFill>
                <a:blip r:embed="rId59"/>
                <a:stretch>
                  <a:fillRect/>
                </a:stretch>
              </p:blipFill>
              <p:spPr>
                <a:xfrm>
                  <a:off x="5928770" y="3094181"/>
                  <a:ext cx="854640" cy="443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0">
              <p14:nvContentPartPr>
                <p14:cNvPr id="39" name="Ink 38">
                  <a:extLst>
                    <a:ext uri="{FF2B5EF4-FFF2-40B4-BE49-F238E27FC236}">
                      <a16:creationId xmlns:a16="http://schemas.microsoft.com/office/drawing/2014/main" id="{44E213F6-EC3F-23A2-F059-31D2D9014F76}"/>
                    </a:ext>
                  </a:extLst>
                </p14:cNvPr>
                <p14:cNvContentPartPr/>
                <p14:nvPr/>
              </p14:nvContentPartPr>
              <p14:xfrm>
                <a:off x="5682530" y="3224861"/>
                <a:ext cx="364680" cy="206280"/>
              </p14:xfrm>
            </p:contentPart>
          </mc:Choice>
          <mc:Fallback>
            <p:pic>
              <p:nvPicPr>
                <p:cNvPr id="39" name="Ink 38">
                  <a:extLst>
                    <a:ext uri="{FF2B5EF4-FFF2-40B4-BE49-F238E27FC236}">
                      <a16:creationId xmlns:a16="http://schemas.microsoft.com/office/drawing/2014/main" id="{44E213F6-EC3F-23A2-F059-31D2D9014F76}"/>
                    </a:ext>
                  </a:extLst>
                </p:cNvPr>
                <p:cNvPicPr/>
                <p:nvPr/>
              </p:nvPicPr>
              <p:blipFill>
                <a:blip r:embed="rId61"/>
                <a:stretch>
                  <a:fillRect/>
                </a:stretch>
              </p:blipFill>
              <p:spPr>
                <a:xfrm>
                  <a:off x="5673530" y="3216221"/>
                  <a:ext cx="382320" cy="223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2">
              <p14:nvContentPartPr>
                <p14:cNvPr id="48" name="Ink 47">
                  <a:extLst>
                    <a:ext uri="{FF2B5EF4-FFF2-40B4-BE49-F238E27FC236}">
                      <a16:creationId xmlns:a16="http://schemas.microsoft.com/office/drawing/2014/main" id="{664B7752-5FDC-739D-0ADA-AB23DBE75949}"/>
                    </a:ext>
                  </a:extLst>
                </p14:cNvPr>
                <p14:cNvContentPartPr/>
                <p14:nvPr/>
              </p14:nvContentPartPr>
              <p14:xfrm>
                <a:off x="7080770" y="3067541"/>
                <a:ext cx="658080" cy="304560"/>
              </p14:xfrm>
            </p:contentPart>
          </mc:Choice>
          <mc:Fallback>
            <p:pic>
              <p:nvPicPr>
                <p:cNvPr id="48" name="Ink 47">
                  <a:extLst>
                    <a:ext uri="{FF2B5EF4-FFF2-40B4-BE49-F238E27FC236}">
                      <a16:creationId xmlns:a16="http://schemas.microsoft.com/office/drawing/2014/main" id="{664B7752-5FDC-739D-0ADA-AB23DBE75949}"/>
                    </a:ext>
                  </a:extLst>
                </p:cNvPr>
                <p:cNvPicPr/>
                <p:nvPr/>
              </p:nvPicPr>
              <p:blipFill>
                <a:blip r:embed="rId63"/>
                <a:stretch>
                  <a:fillRect/>
                </a:stretch>
              </p:blipFill>
              <p:spPr>
                <a:xfrm>
                  <a:off x="7072130" y="3058541"/>
                  <a:ext cx="675720" cy="322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4">
              <p14:nvContentPartPr>
                <p14:cNvPr id="49" name="Ink 48">
                  <a:extLst>
                    <a:ext uri="{FF2B5EF4-FFF2-40B4-BE49-F238E27FC236}">
                      <a16:creationId xmlns:a16="http://schemas.microsoft.com/office/drawing/2014/main" id="{7668ECD9-5178-EC1D-71AE-422970724466}"/>
                    </a:ext>
                  </a:extLst>
                </p14:cNvPr>
                <p14:cNvContentPartPr/>
                <p14:nvPr/>
              </p14:nvContentPartPr>
              <p14:xfrm>
                <a:off x="7468130" y="2923541"/>
                <a:ext cx="290520" cy="65880"/>
              </p14:xfrm>
            </p:contentPart>
          </mc:Choice>
          <mc:Fallback>
            <p:pic>
              <p:nvPicPr>
                <p:cNvPr id="49" name="Ink 48">
                  <a:extLst>
                    <a:ext uri="{FF2B5EF4-FFF2-40B4-BE49-F238E27FC236}">
                      <a16:creationId xmlns:a16="http://schemas.microsoft.com/office/drawing/2014/main" id="{7668ECD9-5178-EC1D-71AE-422970724466}"/>
                    </a:ext>
                  </a:extLst>
                </p:cNvPr>
                <p:cNvPicPr/>
                <p:nvPr/>
              </p:nvPicPr>
              <p:blipFill>
                <a:blip r:embed="rId65"/>
                <a:stretch>
                  <a:fillRect/>
                </a:stretch>
              </p:blipFill>
              <p:spPr>
                <a:xfrm>
                  <a:off x="7459130" y="2914541"/>
                  <a:ext cx="308160" cy="83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6">
              <p14:nvContentPartPr>
                <p14:cNvPr id="50" name="Ink 49">
                  <a:extLst>
                    <a:ext uri="{FF2B5EF4-FFF2-40B4-BE49-F238E27FC236}">
                      <a16:creationId xmlns:a16="http://schemas.microsoft.com/office/drawing/2014/main" id="{C27E5AEE-5F01-8384-3B20-8607ED050466}"/>
                    </a:ext>
                  </a:extLst>
                </p14:cNvPr>
                <p14:cNvContentPartPr/>
                <p14:nvPr/>
              </p14:nvContentPartPr>
              <p14:xfrm>
                <a:off x="7240970" y="3506021"/>
                <a:ext cx="126360" cy="63360"/>
              </p14:xfrm>
            </p:contentPart>
          </mc:Choice>
          <mc:Fallback>
            <p:pic>
              <p:nvPicPr>
                <p:cNvPr id="50" name="Ink 49">
                  <a:extLst>
                    <a:ext uri="{FF2B5EF4-FFF2-40B4-BE49-F238E27FC236}">
                      <a16:creationId xmlns:a16="http://schemas.microsoft.com/office/drawing/2014/main" id="{C27E5AEE-5F01-8384-3B20-8607ED050466}"/>
                    </a:ext>
                  </a:extLst>
                </p:cNvPr>
                <p:cNvPicPr/>
                <p:nvPr/>
              </p:nvPicPr>
              <p:blipFill>
                <a:blip r:embed="rId67"/>
                <a:stretch>
                  <a:fillRect/>
                </a:stretch>
              </p:blipFill>
              <p:spPr>
                <a:xfrm>
                  <a:off x="7232330" y="3497381"/>
                  <a:ext cx="144000" cy="810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53" name="Group 52">
            <a:extLst>
              <a:ext uri="{FF2B5EF4-FFF2-40B4-BE49-F238E27FC236}">
                <a16:creationId xmlns:a16="http://schemas.microsoft.com/office/drawing/2014/main" id="{338EBFE8-41D7-3D05-466A-3D2D92BDE238}"/>
              </a:ext>
            </a:extLst>
          </p:cNvPr>
          <p:cNvGrpSpPr/>
          <p:nvPr/>
        </p:nvGrpSpPr>
        <p:grpSpPr>
          <a:xfrm>
            <a:off x="6912290" y="3943781"/>
            <a:ext cx="570240" cy="650520"/>
            <a:chOff x="6912290" y="3943781"/>
            <a:chExt cx="570240" cy="6505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68">
              <p14:nvContentPartPr>
                <p14:cNvPr id="51" name="Ink 50">
                  <a:extLst>
                    <a:ext uri="{FF2B5EF4-FFF2-40B4-BE49-F238E27FC236}">
                      <a16:creationId xmlns:a16="http://schemas.microsoft.com/office/drawing/2014/main" id="{2E48F5FD-5F9A-BFF5-814B-EFCE3EA02289}"/>
                    </a:ext>
                  </a:extLst>
                </p14:cNvPr>
                <p14:cNvContentPartPr/>
                <p14:nvPr/>
              </p14:nvContentPartPr>
              <p14:xfrm>
                <a:off x="6912290" y="4050701"/>
                <a:ext cx="570240" cy="343800"/>
              </p14:xfrm>
            </p:contentPart>
          </mc:Choice>
          <mc:Fallback>
            <p:pic>
              <p:nvPicPr>
                <p:cNvPr id="51" name="Ink 50">
                  <a:extLst>
                    <a:ext uri="{FF2B5EF4-FFF2-40B4-BE49-F238E27FC236}">
                      <a16:creationId xmlns:a16="http://schemas.microsoft.com/office/drawing/2014/main" id="{2E48F5FD-5F9A-BFF5-814B-EFCE3EA02289}"/>
                    </a:ext>
                  </a:extLst>
                </p:cNvPr>
                <p:cNvPicPr/>
                <p:nvPr/>
              </p:nvPicPr>
              <p:blipFill>
                <a:blip r:embed="rId69"/>
                <a:stretch>
                  <a:fillRect/>
                </a:stretch>
              </p:blipFill>
              <p:spPr>
                <a:xfrm>
                  <a:off x="6903290" y="4042061"/>
                  <a:ext cx="587880" cy="361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0">
              <p14:nvContentPartPr>
                <p14:cNvPr id="52" name="Ink 51">
                  <a:extLst>
                    <a:ext uri="{FF2B5EF4-FFF2-40B4-BE49-F238E27FC236}">
                      <a16:creationId xmlns:a16="http://schemas.microsoft.com/office/drawing/2014/main" id="{A2994EFB-F3EA-D4B5-E574-6188CABF035F}"/>
                    </a:ext>
                  </a:extLst>
                </p14:cNvPr>
                <p14:cNvContentPartPr/>
                <p14:nvPr/>
              </p14:nvContentPartPr>
              <p14:xfrm>
                <a:off x="6960890" y="3943781"/>
                <a:ext cx="438480" cy="650520"/>
              </p14:xfrm>
            </p:contentPart>
          </mc:Choice>
          <mc:Fallback>
            <p:pic>
              <p:nvPicPr>
                <p:cNvPr id="52" name="Ink 51">
                  <a:extLst>
                    <a:ext uri="{FF2B5EF4-FFF2-40B4-BE49-F238E27FC236}">
                      <a16:creationId xmlns:a16="http://schemas.microsoft.com/office/drawing/2014/main" id="{A2994EFB-F3EA-D4B5-E574-6188CABF035F}"/>
                    </a:ext>
                  </a:extLst>
                </p:cNvPr>
                <p:cNvPicPr/>
                <p:nvPr/>
              </p:nvPicPr>
              <p:blipFill>
                <a:blip r:embed="rId71"/>
                <a:stretch>
                  <a:fillRect/>
                </a:stretch>
              </p:blipFill>
              <p:spPr>
                <a:xfrm>
                  <a:off x="6952250" y="3934781"/>
                  <a:ext cx="456120" cy="6681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58" name="Group 57">
            <a:extLst>
              <a:ext uri="{FF2B5EF4-FFF2-40B4-BE49-F238E27FC236}">
                <a16:creationId xmlns:a16="http://schemas.microsoft.com/office/drawing/2014/main" id="{083E4AA3-DE2C-73FE-81D6-7098E0C3D2BF}"/>
              </a:ext>
            </a:extLst>
          </p:cNvPr>
          <p:cNvGrpSpPr/>
          <p:nvPr/>
        </p:nvGrpSpPr>
        <p:grpSpPr>
          <a:xfrm>
            <a:off x="7994090" y="3724541"/>
            <a:ext cx="2717280" cy="286200"/>
            <a:chOff x="7994090" y="3724541"/>
            <a:chExt cx="2717280" cy="2862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72">
              <p14:nvContentPartPr>
                <p14:cNvPr id="55" name="Ink 54">
                  <a:extLst>
                    <a:ext uri="{FF2B5EF4-FFF2-40B4-BE49-F238E27FC236}">
                      <a16:creationId xmlns:a16="http://schemas.microsoft.com/office/drawing/2014/main" id="{40ADC466-AB6D-4806-7C79-78C6BA746424}"/>
                    </a:ext>
                  </a:extLst>
                </p14:cNvPr>
                <p14:cNvContentPartPr/>
                <p14:nvPr/>
              </p14:nvContentPartPr>
              <p14:xfrm>
                <a:off x="8003450" y="3831101"/>
                <a:ext cx="156240" cy="33480"/>
              </p14:xfrm>
            </p:contentPart>
          </mc:Choice>
          <mc:Fallback>
            <p:pic>
              <p:nvPicPr>
                <p:cNvPr id="55" name="Ink 54">
                  <a:extLst>
                    <a:ext uri="{FF2B5EF4-FFF2-40B4-BE49-F238E27FC236}">
                      <a16:creationId xmlns:a16="http://schemas.microsoft.com/office/drawing/2014/main" id="{40ADC466-AB6D-4806-7C79-78C6BA746424}"/>
                    </a:ext>
                  </a:extLst>
                </p:cNvPr>
                <p:cNvPicPr/>
                <p:nvPr/>
              </p:nvPicPr>
              <p:blipFill>
                <a:blip r:embed="rId73"/>
                <a:stretch>
                  <a:fillRect/>
                </a:stretch>
              </p:blipFill>
              <p:spPr>
                <a:xfrm>
                  <a:off x="7994450" y="3822461"/>
                  <a:ext cx="173880" cy="51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4">
              <p14:nvContentPartPr>
                <p14:cNvPr id="56" name="Ink 55">
                  <a:extLst>
                    <a:ext uri="{FF2B5EF4-FFF2-40B4-BE49-F238E27FC236}">
                      <a16:creationId xmlns:a16="http://schemas.microsoft.com/office/drawing/2014/main" id="{D5B6080A-DE5B-3C8D-8A4A-2F987150EC96}"/>
                    </a:ext>
                  </a:extLst>
                </p14:cNvPr>
                <p14:cNvContentPartPr/>
                <p14:nvPr/>
              </p14:nvContentPartPr>
              <p14:xfrm>
                <a:off x="7994090" y="3724541"/>
                <a:ext cx="163080" cy="40320"/>
              </p14:xfrm>
            </p:contentPart>
          </mc:Choice>
          <mc:Fallback>
            <p:pic>
              <p:nvPicPr>
                <p:cNvPr id="56" name="Ink 55">
                  <a:extLst>
                    <a:ext uri="{FF2B5EF4-FFF2-40B4-BE49-F238E27FC236}">
                      <a16:creationId xmlns:a16="http://schemas.microsoft.com/office/drawing/2014/main" id="{D5B6080A-DE5B-3C8D-8A4A-2F987150EC96}"/>
                    </a:ext>
                  </a:extLst>
                </p:cNvPr>
                <p:cNvPicPr/>
                <p:nvPr/>
              </p:nvPicPr>
              <p:blipFill>
                <a:blip r:embed="rId75"/>
                <a:stretch>
                  <a:fillRect/>
                </a:stretch>
              </p:blipFill>
              <p:spPr>
                <a:xfrm>
                  <a:off x="7985450" y="3715901"/>
                  <a:ext cx="180720" cy="57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6">
              <p14:nvContentPartPr>
                <p14:cNvPr id="57" name="Ink 56">
                  <a:extLst>
                    <a:ext uri="{FF2B5EF4-FFF2-40B4-BE49-F238E27FC236}">
                      <a16:creationId xmlns:a16="http://schemas.microsoft.com/office/drawing/2014/main" id="{8876D0F5-030B-AA37-DBBE-780D05C9E375}"/>
                    </a:ext>
                  </a:extLst>
                </p14:cNvPr>
                <p14:cNvContentPartPr/>
                <p14:nvPr/>
              </p14:nvContentPartPr>
              <p14:xfrm>
                <a:off x="8543810" y="3843701"/>
                <a:ext cx="2167560" cy="167040"/>
              </p14:xfrm>
            </p:contentPart>
          </mc:Choice>
          <mc:Fallback>
            <p:pic>
              <p:nvPicPr>
                <p:cNvPr id="57" name="Ink 56">
                  <a:extLst>
                    <a:ext uri="{FF2B5EF4-FFF2-40B4-BE49-F238E27FC236}">
                      <a16:creationId xmlns:a16="http://schemas.microsoft.com/office/drawing/2014/main" id="{8876D0F5-030B-AA37-DBBE-780D05C9E375}"/>
                    </a:ext>
                  </a:extLst>
                </p:cNvPr>
                <p:cNvPicPr/>
                <p:nvPr/>
              </p:nvPicPr>
              <p:blipFill>
                <a:blip r:embed="rId77"/>
                <a:stretch>
                  <a:fillRect/>
                </a:stretch>
              </p:blipFill>
              <p:spPr>
                <a:xfrm>
                  <a:off x="8535170" y="3835061"/>
                  <a:ext cx="2185200" cy="1846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62" name="Group 61">
            <a:extLst>
              <a:ext uri="{FF2B5EF4-FFF2-40B4-BE49-F238E27FC236}">
                <a16:creationId xmlns:a16="http://schemas.microsoft.com/office/drawing/2014/main" id="{235FF529-92E6-8431-B4B9-18268A57367F}"/>
              </a:ext>
            </a:extLst>
          </p:cNvPr>
          <p:cNvGrpSpPr/>
          <p:nvPr/>
        </p:nvGrpSpPr>
        <p:grpSpPr>
          <a:xfrm>
            <a:off x="9186770" y="3215141"/>
            <a:ext cx="951120" cy="473400"/>
            <a:chOff x="9186770" y="3215141"/>
            <a:chExt cx="951120" cy="4734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78">
              <p14:nvContentPartPr>
                <p14:cNvPr id="59" name="Ink 58">
                  <a:extLst>
                    <a:ext uri="{FF2B5EF4-FFF2-40B4-BE49-F238E27FC236}">
                      <a16:creationId xmlns:a16="http://schemas.microsoft.com/office/drawing/2014/main" id="{21D0EF00-A390-A41A-870E-99D08332CF56}"/>
                    </a:ext>
                  </a:extLst>
                </p14:cNvPr>
                <p14:cNvContentPartPr/>
                <p14:nvPr/>
              </p14:nvContentPartPr>
              <p14:xfrm>
                <a:off x="9186770" y="3274541"/>
                <a:ext cx="384480" cy="206280"/>
              </p14:xfrm>
            </p:contentPart>
          </mc:Choice>
          <mc:Fallback>
            <p:pic>
              <p:nvPicPr>
                <p:cNvPr id="59" name="Ink 58">
                  <a:extLst>
                    <a:ext uri="{FF2B5EF4-FFF2-40B4-BE49-F238E27FC236}">
                      <a16:creationId xmlns:a16="http://schemas.microsoft.com/office/drawing/2014/main" id="{21D0EF00-A390-A41A-870E-99D08332CF56}"/>
                    </a:ext>
                  </a:extLst>
                </p:cNvPr>
                <p:cNvPicPr/>
                <p:nvPr/>
              </p:nvPicPr>
              <p:blipFill>
                <a:blip r:embed="rId79"/>
                <a:stretch>
                  <a:fillRect/>
                </a:stretch>
              </p:blipFill>
              <p:spPr>
                <a:xfrm>
                  <a:off x="9178130" y="3265901"/>
                  <a:ext cx="402120" cy="223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0">
              <p14:nvContentPartPr>
                <p14:cNvPr id="60" name="Ink 59">
                  <a:extLst>
                    <a:ext uri="{FF2B5EF4-FFF2-40B4-BE49-F238E27FC236}">
                      <a16:creationId xmlns:a16="http://schemas.microsoft.com/office/drawing/2014/main" id="{B5668725-0E83-5F9C-CB94-D4E5F3254E32}"/>
                    </a:ext>
                  </a:extLst>
                </p14:cNvPr>
                <p14:cNvContentPartPr/>
                <p14:nvPr/>
              </p14:nvContentPartPr>
              <p14:xfrm>
                <a:off x="9722450" y="3215141"/>
                <a:ext cx="178920" cy="473400"/>
              </p14:xfrm>
            </p:contentPart>
          </mc:Choice>
          <mc:Fallback>
            <p:pic>
              <p:nvPicPr>
                <p:cNvPr id="60" name="Ink 59">
                  <a:extLst>
                    <a:ext uri="{FF2B5EF4-FFF2-40B4-BE49-F238E27FC236}">
                      <a16:creationId xmlns:a16="http://schemas.microsoft.com/office/drawing/2014/main" id="{B5668725-0E83-5F9C-CB94-D4E5F3254E32}"/>
                    </a:ext>
                  </a:extLst>
                </p:cNvPr>
                <p:cNvPicPr/>
                <p:nvPr/>
              </p:nvPicPr>
              <p:blipFill>
                <a:blip r:embed="rId81"/>
                <a:stretch>
                  <a:fillRect/>
                </a:stretch>
              </p:blipFill>
              <p:spPr>
                <a:xfrm>
                  <a:off x="9713450" y="3206141"/>
                  <a:ext cx="196560" cy="491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2">
              <p14:nvContentPartPr>
                <p14:cNvPr id="61" name="Ink 60">
                  <a:extLst>
                    <a:ext uri="{FF2B5EF4-FFF2-40B4-BE49-F238E27FC236}">
                      <a16:creationId xmlns:a16="http://schemas.microsoft.com/office/drawing/2014/main" id="{EFFD1A31-F540-3145-12FA-3941C6830389}"/>
                    </a:ext>
                  </a:extLst>
                </p14:cNvPr>
                <p14:cNvContentPartPr/>
                <p14:nvPr/>
              </p14:nvContentPartPr>
              <p14:xfrm>
                <a:off x="10029530" y="3342941"/>
                <a:ext cx="108360" cy="280800"/>
              </p14:xfrm>
            </p:contentPart>
          </mc:Choice>
          <mc:Fallback>
            <p:pic>
              <p:nvPicPr>
                <p:cNvPr id="61" name="Ink 60">
                  <a:extLst>
                    <a:ext uri="{FF2B5EF4-FFF2-40B4-BE49-F238E27FC236}">
                      <a16:creationId xmlns:a16="http://schemas.microsoft.com/office/drawing/2014/main" id="{EFFD1A31-F540-3145-12FA-3941C6830389}"/>
                    </a:ext>
                  </a:extLst>
                </p:cNvPr>
                <p:cNvPicPr/>
                <p:nvPr/>
              </p:nvPicPr>
              <p:blipFill>
                <a:blip r:embed="rId83"/>
                <a:stretch>
                  <a:fillRect/>
                </a:stretch>
              </p:blipFill>
              <p:spPr>
                <a:xfrm>
                  <a:off x="10020530" y="3333941"/>
                  <a:ext cx="126000" cy="29844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84">
            <p14:nvContentPartPr>
              <p14:cNvPr id="63" name="Ink 62">
                <a:extLst>
                  <a:ext uri="{FF2B5EF4-FFF2-40B4-BE49-F238E27FC236}">
                    <a16:creationId xmlns:a16="http://schemas.microsoft.com/office/drawing/2014/main" id="{97ED3166-30D3-8092-75EE-97EDDA177B33}"/>
                  </a:ext>
                </a:extLst>
              </p14:cNvPr>
              <p14:cNvContentPartPr/>
              <p14:nvPr/>
            </p14:nvContentPartPr>
            <p14:xfrm>
              <a:off x="9710930" y="4267781"/>
              <a:ext cx="170640" cy="293760"/>
            </p14:xfrm>
          </p:contentPart>
        </mc:Choice>
        <mc:Fallback>
          <p:pic>
            <p:nvPicPr>
              <p:cNvPr id="63" name="Ink 62">
                <a:extLst>
                  <a:ext uri="{FF2B5EF4-FFF2-40B4-BE49-F238E27FC236}">
                    <a16:creationId xmlns:a16="http://schemas.microsoft.com/office/drawing/2014/main" id="{97ED3166-30D3-8092-75EE-97EDDA177B33}"/>
                  </a:ext>
                </a:extLst>
              </p:cNvPr>
              <p:cNvPicPr/>
              <p:nvPr/>
            </p:nvPicPr>
            <p:blipFill>
              <a:blip r:embed="rId85"/>
              <a:stretch>
                <a:fillRect/>
              </a:stretch>
            </p:blipFill>
            <p:spPr>
              <a:xfrm>
                <a:off x="9702290" y="4258781"/>
                <a:ext cx="188280" cy="311400"/>
              </a:xfrm>
              <a:prstGeom prst="rect">
                <a:avLst/>
              </a:prstGeom>
            </p:spPr>
          </p:pic>
        </mc:Fallback>
      </mc:AlternateContent>
      <p:grpSp>
        <p:nvGrpSpPr>
          <p:cNvPr id="66" name="Group 65">
            <a:extLst>
              <a:ext uri="{FF2B5EF4-FFF2-40B4-BE49-F238E27FC236}">
                <a16:creationId xmlns:a16="http://schemas.microsoft.com/office/drawing/2014/main" id="{1A811145-6A58-186F-F2C9-DA4EE33D1AF2}"/>
              </a:ext>
            </a:extLst>
          </p:cNvPr>
          <p:cNvGrpSpPr/>
          <p:nvPr/>
        </p:nvGrpSpPr>
        <p:grpSpPr>
          <a:xfrm>
            <a:off x="3152810" y="3453461"/>
            <a:ext cx="1270440" cy="932040"/>
            <a:chOff x="3152810" y="3453461"/>
            <a:chExt cx="1270440" cy="9320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86">
              <p14:nvContentPartPr>
                <p14:cNvPr id="31" name="Ink 30">
                  <a:extLst>
                    <a:ext uri="{FF2B5EF4-FFF2-40B4-BE49-F238E27FC236}">
                      <a16:creationId xmlns:a16="http://schemas.microsoft.com/office/drawing/2014/main" id="{C31E2217-1666-86A2-4FF7-37D329B5843F}"/>
                    </a:ext>
                  </a:extLst>
                </p14:cNvPr>
                <p14:cNvContentPartPr/>
                <p14:nvPr/>
              </p14:nvContentPartPr>
              <p14:xfrm>
                <a:off x="3152810" y="3461021"/>
                <a:ext cx="293760" cy="551520"/>
              </p14:xfrm>
            </p:contentPart>
          </mc:Choice>
          <mc:Fallback>
            <p:pic>
              <p:nvPicPr>
                <p:cNvPr id="31" name="Ink 30">
                  <a:extLst>
                    <a:ext uri="{FF2B5EF4-FFF2-40B4-BE49-F238E27FC236}">
                      <a16:creationId xmlns:a16="http://schemas.microsoft.com/office/drawing/2014/main" id="{C31E2217-1666-86A2-4FF7-37D329B5843F}"/>
                    </a:ext>
                  </a:extLst>
                </p:cNvPr>
                <p:cNvPicPr/>
                <p:nvPr/>
              </p:nvPicPr>
              <p:blipFill>
                <a:blip r:embed="rId87"/>
                <a:stretch>
                  <a:fillRect/>
                </a:stretch>
              </p:blipFill>
              <p:spPr>
                <a:xfrm>
                  <a:off x="3144170" y="3452021"/>
                  <a:ext cx="311400" cy="569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8">
              <p14:nvContentPartPr>
                <p14:cNvPr id="32" name="Ink 31">
                  <a:extLst>
                    <a:ext uri="{FF2B5EF4-FFF2-40B4-BE49-F238E27FC236}">
                      <a16:creationId xmlns:a16="http://schemas.microsoft.com/office/drawing/2014/main" id="{0102E991-9CF4-AA6C-5741-8F39B27366E2}"/>
                    </a:ext>
                  </a:extLst>
                </p14:cNvPr>
                <p14:cNvContentPartPr/>
                <p14:nvPr/>
              </p14:nvContentPartPr>
              <p14:xfrm>
                <a:off x="3452330" y="3688901"/>
                <a:ext cx="243720" cy="96120"/>
              </p14:xfrm>
            </p:contentPart>
          </mc:Choice>
          <mc:Fallback>
            <p:pic>
              <p:nvPicPr>
                <p:cNvPr id="32" name="Ink 31">
                  <a:extLst>
                    <a:ext uri="{FF2B5EF4-FFF2-40B4-BE49-F238E27FC236}">
                      <a16:creationId xmlns:a16="http://schemas.microsoft.com/office/drawing/2014/main" id="{0102E991-9CF4-AA6C-5741-8F39B27366E2}"/>
                    </a:ext>
                  </a:extLst>
                </p:cNvPr>
                <p:cNvPicPr/>
                <p:nvPr/>
              </p:nvPicPr>
              <p:blipFill>
                <a:blip r:embed="rId89"/>
                <a:stretch>
                  <a:fillRect/>
                </a:stretch>
              </p:blipFill>
              <p:spPr>
                <a:xfrm>
                  <a:off x="3443330" y="3679901"/>
                  <a:ext cx="261360" cy="113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0">
              <p14:nvContentPartPr>
                <p14:cNvPr id="33" name="Ink 32">
                  <a:extLst>
                    <a:ext uri="{FF2B5EF4-FFF2-40B4-BE49-F238E27FC236}">
                      <a16:creationId xmlns:a16="http://schemas.microsoft.com/office/drawing/2014/main" id="{594E9105-FD2E-DFB6-865C-5CCCB7B26C9D}"/>
                    </a:ext>
                  </a:extLst>
                </p14:cNvPr>
                <p14:cNvContentPartPr/>
                <p14:nvPr/>
              </p14:nvContentPartPr>
              <p14:xfrm>
                <a:off x="3755810" y="3453461"/>
                <a:ext cx="217080" cy="617040"/>
              </p14:xfrm>
            </p:contentPart>
          </mc:Choice>
          <mc:Fallback>
            <p:pic>
              <p:nvPicPr>
                <p:cNvPr id="33" name="Ink 32">
                  <a:extLst>
                    <a:ext uri="{FF2B5EF4-FFF2-40B4-BE49-F238E27FC236}">
                      <a16:creationId xmlns:a16="http://schemas.microsoft.com/office/drawing/2014/main" id="{594E9105-FD2E-DFB6-865C-5CCCB7B26C9D}"/>
                    </a:ext>
                  </a:extLst>
                </p:cNvPr>
                <p:cNvPicPr/>
                <p:nvPr/>
              </p:nvPicPr>
              <p:blipFill>
                <a:blip r:embed="rId91"/>
                <a:stretch>
                  <a:fillRect/>
                </a:stretch>
              </p:blipFill>
              <p:spPr>
                <a:xfrm>
                  <a:off x="3746810" y="3444461"/>
                  <a:ext cx="234720" cy="634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2">
              <p14:nvContentPartPr>
                <p14:cNvPr id="34" name="Ink 33">
                  <a:extLst>
                    <a:ext uri="{FF2B5EF4-FFF2-40B4-BE49-F238E27FC236}">
                      <a16:creationId xmlns:a16="http://schemas.microsoft.com/office/drawing/2014/main" id="{083C4666-3CE7-5D22-A530-43C0EBAE0C44}"/>
                    </a:ext>
                  </a:extLst>
                </p14:cNvPr>
                <p14:cNvContentPartPr/>
                <p14:nvPr/>
              </p14:nvContentPartPr>
              <p14:xfrm>
                <a:off x="4277090" y="3773141"/>
                <a:ext cx="146160" cy="36720"/>
              </p14:xfrm>
            </p:contentPart>
          </mc:Choice>
          <mc:Fallback>
            <p:pic>
              <p:nvPicPr>
                <p:cNvPr id="34" name="Ink 33">
                  <a:extLst>
                    <a:ext uri="{FF2B5EF4-FFF2-40B4-BE49-F238E27FC236}">
                      <a16:creationId xmlns:a16="http://schemas.microsoft.com/office/drawing/2014/main" id="{083C4666-3CE7-5D22-A530-43C0EBAE0C44}"/>
                    </a:ext>
                  </a:extLst>
                </p:cNvPr>
                <p:cNvPicPr/>
                <p:nvPr/>
              </p:nvPicPr>
              <p:blipFill>
                <a:blip r:embed="rId93"/>
                <a:stretch>
                  <a:fillRect/>
                </a:stretch>
              </p:blipFill>
              <p:spPr>
                <a:xfrm>
                  <a:off x="4268090" y="3764501"/>
                  <a:ext cx="163800" cy="54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4">
              <p14:nvContentPartPr>
                <p14:cNvPr id="35" name="Ink 34">
                  <a:extLst>
                    <a:ext uri="{FF2B5EF4-FFF2-40B4-BE49-F238E27FC236}">
                      <a16:creationId xmlns:a16="http://schemas.microsoft.com/office/drawing/2014/main" id="{21CA2D47-6686-A055-58D7-CE2360897B6E}"/>
                    </a:ext>
                  </a:extLst>
                </p14:cNvPr>
                <p14:cNvContentPartPr/>
                <p14:nvPr/>
              </p14:nvContentPartPr>
              <p14:xfrm>
                <a:off x="4306250" y="3720941"/>
                <a:ext cx="64440" cy="17640"/>
              </p14:xfrm>
            </p:contentPart>
          </mc:Choice>
          <mc:Fallback>
            <p:pic>
              <p:nvPicPr>
                <p:cNvPr id="35" name="Ink 34">
                  <a:extLst>
                    <a:ext uri="{FF2B5EF4-FFF2-40B4-BE49-F238E27FC236}">
                      <a16:creationId xmlns:a16="http://schemas.microsoft.com/office/drawing/2014/main" id="{21CA2D47-6686-A055-58D7-CE2360897B6E}"/>
                    </a:ext>
                  </a:extLst>
                </p:cNvPr>
                <p:cNvPicPr/>
                <p:nvPr/>
              </p:nvPicPr>
              <p:blipFill>
                <a:blip r:embed="rId95"/>
                <a:stretch>
                  <a:fillRect/>
                </a:stretch>
              </p:blipFill>
              <p:spPr>
                <a:xfrm>
                  <a:off x="4297250" y="3712301"/>
                  <a:ext cx="82080" cy="35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6">
              <p14:nvContentPartPr>
                <p14:cNvPr id="64" name="Ink 63">
                  <a:extLst>
                    <a:ext uri="{FF2B5EF4-FFF2-40B4-BE49-F238E27FC236}">
                      <a16:creationId xmlns:a16="http://schemas.microsoft.com/office/drawing/2014/main" id="{DC2573FA-BDD6-9E1D-6F69-2B1BD9DF150C}"/>
                    </a:ext>
                  </a:extLst>
                </p14:cNvPr>
                <p14:cNvContentPartPr/>
                <p14:nvPr/>
              </p14:nvContentPartPr>
              <p14:xfrm>
                <a:off x="3156050" y="4098221"/>
                <a:ext cx="717480" cy="158760"/>
              </p14:xfrm>
            </p:contentPart>
          </mc:Choice>
          <mc:Fallback>
            <p:pic>
              <p:nvPicPr>
                <p:cNvPr id="64" name="Ink 63">
                  <a:extLst>
                    <a:ext uri="{FF2B5EF4-FFF2-40B4-BE49-F238E27FC236}">
                      <a16:creationId xmlns:a16="http://schemas.microsoft.com/office/drawing/2014/main" id="{DC2573FA-BDD6-9E1D-6F69-2B1BD9DF150C}"/>
                    </a:ext>
                  </a:extLst>
                </p:cNvPr>
                <p:cNvPicPr/>
                <p:nvPr/>
              </p:nvPicPr>
              <p:blipFill>
                <a:blip r:embed="rId97"/>
                <a:stretch>
                  <a:fillRect/>
                </a:stretch>
              </p:blipFill>
              <p:spPr>
                <a:xfrm>
                  <a:off x="3147410" y="4089221"/>
                  <a:ext cx="735120" cy="176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8">
              <p14:nvContentPartPr>
                <p14:cNvPr id="65" name="Ink 64">
                  <a:extLst>
                    <a:ext uri="{FF2B5EF4-FFF2-40B4-BE49-F238E27FC236}">
                      <a16:creationId xmlns:a16="http://schemas.microsoft.com/office/drawing/2014/main" id="{F5325D06-7BE4-AA7F-6C17-7910684051CE}"/>
                    </a:ext>
                  </a:extLst>
                </p14:cNvPr>
                <p14:cNvContentPartPr/>
                <p14:nvPr/>
              </p14:nvContentPartPr>
              <p14:xfrm>
                <a:off x="3377450" y="4224581"/>
                <a:ext cx="623160" cy="160920"/>
              </p14:xfrm>
            </p:contentPart>
          </mc:Choice>
          <mc:Fallback>
            <p:pic>
              <p:nvPicPr>
                <p:cNvPr id="65" name="Ink 64">
                  <a:extLst>
                    <a:ext uri="{FF2B5EF4-FFF2-40B4-BE49-F238E27FC236}">
                      <a16:creationId xmlns:a16="http://schemas.microsoft.com/office/drawing/2014/main" id="{F5325D06-7BE4-AA7F-6C17-7910684051CE}"/>
                    </a:ext>
                  </a:extLst>
                </p:cNvPr>
                <p:cNvPicPr/>
                <p:nvPr/>
              </p:nvPicPr>
              <p:blipFill>
                <a:blip r:embed="rId99"/>
                <a:stretch>
                  <a:fillRect/>
                </a:stretch>
              </p:blipFill>
              <p:spPr>
                <a:xfrm>
                  <a:off x="3368810" y="4215941"/>
                  <a:ext cx="640800" cy="1785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70" name="Group 69">
            <a:extLst>
              <a:ext uri="{FF2B5EF4-FFF2-40B4-BE49-F238E27FC236}">
                <a16:creationId xmlns:a16="http://schemas.microsoft.com/office/drawing/2014/main" id="{2C2718E5-969B-4E48-3131-D1E8416507D2}"/>
              </a:ext>
            </a:extLst>
          </p:cNvPr>
          <p:cNvGrpSpPr/>
          <p:nvPr/>
        </p:nvGrpSpPr>
        <p:grpSpPr>
          <a:xfrm>
            <a:off x="3292490" y="5269661"/>
            <a:ext cx="819360" cy="572760"/>
            <a:chOff x="3292490" y="5269661"/>
            <a:chExt cx="819360" cy="5727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00">
              <p14:nvContentPartPr>
                <p14:cNvPr id="67" name="Ink 66">
                  <a:extLst>
                    <a:ext uri="{FF2B5EF4-FFF2-40B4-BE49-F238E27FC236}">
                      <a16:creationId xmlns:a16="http://schemas.microsoft.com/office/drawing/2014/main" id="{B7B04EC1-83B4-D820-E479-28419F123019}"/>
                    </a:ext>
                  </a:extLst>
                </p14:cNvPr>
                <p14:cNvContentPartPr/>
                <p14:nvPr/>
              </p14:nvContentPartPr>
              <p14:xfrm>
                <a:off x="3606410" y="5399981"/>
                <a:ext cx="314640" cy="217080"/>
              </p14:xfrm>
            </p:contentPart>
          </mc:Choice>
          <mc:Fallback>
            <p:pic>
              <p:nvPicPr>
                <p:cNvPr id="67" name="Ink 66">
                  <a:extLst>
                    <a:ext uri="{FF2B5EF4-FFF2-40B4-BE49-F238E27FC236}">
                      <a16:creationId xmlns:a16="http://schemas.microsoft.com/office/drawing/2014/main" id="{B7B04EC1-83B4-D820-E479-28419F123019}"/>
                    </a:ext>
                  </a:extLst>
                </p:cNvPr>
                <p:cNvPicPr/>
                <p:nvPr/>
              </p:nvPicPr>
              <p:blipFill>
                <a:blip r:embed="rId101"/>
                <a:stretch>
                  <a:fillRect/>
                </a:stretch>
              </p:blipFill>
              <p:spPr>
                <a:xfrm>
                  <a:off x="3597770" y="5391341"/>
                  <a:ext cx="332280" cy="234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2">
              <p14:nvContentPartPr>
                <p14:cNvPr id="68" name="Ink 67">
                  <a:extLst>
                    <a:ext uri="{FF2B5EF4-FFF2-40B4-BE49-F238E27FC236}">
                      <a16:creationId xmlns:a16="http://schemas.microsoft.com/office/drawing/2014/main" id="{03567884-507C-BA7E-A305-16C345B64988}"/>
                    </a:ext>
                  </a:extLst>
                </p14:cNvPr>
                <p14:cNvContentPartPr/>
                <p14:nvPr/>
              </p14:nvContentPartPr>
              <p14:xfrm>
                <a:off x="3922850" y="5269661"/>
                <a:ext cx="189000" cy="572760"/>
              </p14:xfrm>
            </p:contentPart>
          </mc:Choice>
          <mc:Fallback>
            <p:pic>
              <p:nvPicPr>
                <p:cNvPr id="68" name="Ink 67">
                  <a:extLst>
                    <a:ext uri="{FF2B5EF4-FFF2-40B4-BE49-F238E27FC236}">
                      <a16:creationId xmlns:a16="http://schemas.microsoft.com/office/drawing/2014/main" id="{03567884-507C-BA7E-A305-16C345B64988}"/>
                    </a:ext>
                  </a:extLst>
                </p:cNvPr>
                <p:cNvPicPr/>
                <p:nvPr/>
              </p:nvPicPr>
              <p:blipFill>
                <a:blip r:embed="rId103"/>
                <a:stretch>
                  <a:fillRect/>
                </a:stretch>
              </p:blipFill>
              <p:spPr>
                <a:xfrm>
                  <a:off x="3913850" y="5260661"/>
                  <a:ext cx="206640" cy="590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4">
              <p14:nvContentPartPr>
                <p14:cNvPr id="69" name="Ink 68">
                  <a:extLst>
                    <a:ext uri="{FF2B5EF4-FFF2-40B4-BE49-F238E27FC236}">
                      <a16:creationId xmlns:a16="http://schemas.microsoft.com/office/drawing/2014/main" id="{121D174C-43D8-33F2-FDFD-381CB1E7D9A9}"/>
                    </a:ext>
                  </a:extLst>
                </p14:cNvPr>
                <p14:cNvContentPartPr/>
                <p14:nvPr/>
              </p14:nvContentPartPr>
              <p14:xfrm>
                <a:off x="3292490" y="5279741"/>
                <a:ext cx="338040" cy="547560"/>
              </p14:xfrm>
            </p:contentPart>
          </mc:Choice>
          <mc:Fallback>
            <p:pic>
              <p:nvPicPr>
                <p:cNvPr id="69" name="Ink 68">
                  <a:extLst>
                    <a:ext uri="{FF2B5EF4-FFF2-40B4-BE49-F238E27FC236}">
                      <a16:creationId xmlns:a16="http://schemas.microsoft.com/office/drawing/2014/main" id="{121D174C-43D8-33F2-FDFD-381CB1E7D9A9}"/>
                    </a:ext>
                  </a:extLst>
                </p:cNvPr>
                <p:cNvPicPr/>
                <p:nvPr/>
              </p:nvPicPr>
              <p:blipFill>
                <a:blip r:embed="rId105"/>
                <a:stretch>
                  <a:fillRect/>
                </a:stretch>
              </p:blipFill>
              <p:spPr>
                <a:xfrm>
                  <a:off x="3283850" y="5271101"/>
                  <a:ext cx="355680" cy="5652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73" name="Group 72">
            <a:extLst>
              <a:ext uri="{FF2B5EF4-FFF2-40B4-BE49-F238E27FC236}">
                <a16:creationId xmlns:a16="http://schemas.microsoft.com/office/drawing/2014/main" id="{F3474917-5907-1811-917F-04ED5B1D8060}"/>
              </a:ext>
            </a:extLst>
          </p:cNvPr>
          <p:cNvGrpSpPr/>
          <p:nvPr/>
        </p:nvGrpSpPr>
        <p:grpSpPr>
          <a:xfrm>
            <a:off x="4660130" y="5468021"/>
            <a:ext cx="195120" cy="156240"/>
            <a:chOff x="4660130" y="5468021"/>
            <a:chExt cx="195120" cy="1562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06">
              <p14:nvContentPartPr>
                <p14:cNvPr id="71" name="Ink 70">
                  <a:extLst>
                    <a:ext uri="{FF2B5EF4-FFF2-40B4-BE49-F238E27FC236}">
                      <a16:creationId xmlns:a16="http://schemas.microsoft.com/office/drawing/2014/main" id="{D6C55D52-A9C3-38DD-6D41-21B3802AC67A}"/>
                    </a:ext>
                  </a:extLst>
                </p14:cNvPr>
                <p14:cNvContentPartPr/>
                <p14:nvPr/>
              </p14:nvContentPartPr>
              <p14:xfrm>
                <a:off x="4660130" y="5591861"/>
                <a:ext cx="83880" cy="32400"/>
              </p14:xfrm>
            </p:contentPart>
          </mc:Choice>
          <mc:Fallback>
            <p:pic>
              <p:nvPicPr>
                <p:cNvPr id="71" name="Ink 70">
                  <a:extLst>
                    <a:ext uri="{FF2B5EF4-FFF2-40B4-BE49-F238E27FC236}">
                      <a16:creationId xmlns:a16="http://schemas.microsoft.com/office/drawing/2014/main" id="{D6C55D52-A9C3-38DD-6D41-21B3802AC67A}"/>
                    </a:ext>
                  </a:extLst>
                </p:cNvPr>
                <p:cNvPicPr/>
                <p:nvPr/>
              </p:nvPicPr>
              <p:blipFill>
                <a:blip r:embed="rId107"/>
                <a:stretch>
                  <a:fillRect/>
                </a:stretch>
              </p:blipFill>
              <p:spPr>
                <a:xfrm>
                  <a:off x="4651490" y="5583221"/>
                  <a:ext cx="101520" cy="50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8">
              <p14:nvContentPartPr>
                <p14:cNvPr id="72" name="Ink 71">
                  <a:extLst>
                    <a:ext uri="{FF2B5EF4-FFF2-40B4-BE49-F238E27FC236}">
                      <a16:creationId xmlns:a16="http://schemas.microsoft.com/office/drawing/2014/main" id="{EA38223D-DD3A-C643-676B-BE639B4E27E7}"/>
                    </a:ext>
                  </a:extLst>
                </p14:cNvPr>
                <p14:cNvContentPartPr/>
                <p14:nvPr/>
              </p14:nvContentPartPr>
              <p14:xfrm>
                <a:off x="4685690" y="5468021"/>
                <a:ext cx="169560" cy="57960"/>
              </p14:xfrm>
            </p:contentPart>
          </mc:Choice>
          <mc:Fallback>
            <p:pic>
              <p:nvPicPr>
                <p:cNvPr id="72" name="Ink 71">
                  <a:extLst>
                    <a:ext uri="{FF2B5EF4-FFF2-40B4-BE49-F238E27FC236}">
                      <a16:creationId xmlns:a16="http://schemas.microsoft.com/office/drawing/2014/main" id="{EA38223D-DD3A-C643-676B-BE639B4E27E7}"/>
                    </a:ext>
                  </a:extLst>
                </p:cNvPr>
                <p:cNvPicPr/>
                <p:nvPr/>
              </p:nvPicPr>
              <p:blipFill>
                <a:blip r:embed="rId109"/>
                <a:stretch>
                  <a:fillRect/>
                </a:stretch>
              </p:blipFill>
              <p:spPr>
                <a:xfrm>
                  <a:off x="4676690" y="5459021"/>
                  <a:ext cx="187200" cy="756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78" name="Group 77">
            <a:extLst>
              <a:ext uri="{FF2B5EF4-FFF2-40B4-BE49-F238E27FC236}">
                <a16:creationId xmlns:a16="http://schemas.microsoft.com/office/drawing/2014/main" id="{C96F44D3-2C7D-6244-E203-7F78B60198FA}"/>
              </a:ext>
            </a:extLst>
          </p:cNvPr>
          <p:cNvGrpSpPr/>
          <p:nvPr/>
        </p:nvGrpSpPr>
        <p:grpSpPr>
          <a:xfrm>
            <a:off x="5997530" y="5170301"/>
            <a:ext cx="1364760" cy="565560"/>
            <a:chOff x="5997530" y="5170301"/>
            <a:chExt cx="1364760" cy="5655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10">
              <p14:nvContentPartPr>
                <p14:cNvPr id="74" name="Ink 73">
                  <a:extLst>
                    <a:ext uri="{FF2B5EF4-FFF2-40B4-BE49-F238E27FC236}">
                      <a16:creationId xmlns:a16="http://schemas.microsoft.com/office/drawing/2014/main" id="{9E69E103-7A17-CD92-966A-F4E914AB89A2}"/>
                    </a:ext>
                  </a:extLst>
                </p14:cNvPr>
                <p14:cNvContentPartPr/>
                <p14:nvPr/>
              </p14:nvContentPartPr>
              <p14:xfrm>
                <a:off x="5997530" y="5296301"/>
                <a:ext cx="445680" cy="229680"/>
              </p14:xfrm>
            </p:contentPart>
          </mc:Choice>
          <mc:Fallback>
            <p:pic>
              <p:nvPicPr>
                <p:cNvPr id="74" name="Ink 73">
                  <a:extLst>
                    <a:ext uri="{FF2B5EF4-FFF2-40B4-BE49-F238E27FC236}">
                      <a16:creationId xmlns:a16="http://schemas.microsoft.com/office/drawing/2014/main" id="{9E69E103-7A17-CD92-966A-F4E914AB89A2}"/>
                    </a:ext>
                  </a:extLst>
                </p:cNvPr>
                <p:cNvPicPr/>
                <p:nvPr/>
              </p:nvPicPr>
              <p:blipFill>
                <a:blip r:embed="rId111"/>
                <a:stretch>
                  <a:fillRect/>
                </a:stretch>
              </p:blipFill>
              <p:spPr>
                <a:xfrm>
                  <a:off x="5988530" y="5287661"/>
                  <a:ext cx="463320" cy="247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2">
              <p14:nvContentPartPr>
                <p14:cNvPr id="75" name="Ink 74">
                  <a:extLst>
                    <a:ext uri="{FF2B5EF4-FFF2-40B4-BE49-F238E27FC236}">
                      <a16:creationId xmlns:a16="http://schemas.microsoft.com/office/drawing/2014/main" id="{B6351ECA-0698-B30B-25BA-B825A651A901}"/>
                    </a:ext>
                  </a:extLst>
                </p14:cNvPr>
                <p14:cNvContentPartPr/>
                <p14:nvPr/>
              </p14:nvContentPartPr>
              <p14:xfrm>
                <a:off x="6566330" y="5191181"/>
                <a:ext cx="208080" cy="544680"/>
              </p14:xfrm>
            </p:contentPart>
          </mc:Choice>
          <mc:Fallback>
            <p:pic>
              <p:nvPicPr>
                <p:cNvPr id="75" name="Ink 74">
                  <a:extLst>
                    <a:ext uri="{FF2B5EF4-FFF2-40B4-BE49-F238E27FC236}">
                      <a16:creationId xmlns:a16="http://schemas.microsoft.com/office/drawing/2014/main" id="{B6351ECA-0698-B30B-25BA-B825A651A901}"/>
                    </a:ext>
                  </a:extLst>
                </p:cNvPr>
                <p:cNvPicPr/>
                <p:nvPr/>
              </p:nvPicPr>
              <p:blipFill>
                <a:blip r:embed="rId113"/>
                <a:stretch>
                  <a:fillRect/>
                </a:stretch>
              </p:blipFill>
              <p:spPr>
                <a:xfrm>
                  <a:off x="6557330" y="5182181"/>
                  <a:ext cx="225720" cy="562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4">
              <p14:nvContentPartPr>
                <p14:cNvPr id="76" name="Ink 75">
                  <a:extLst>
                    <a:ext uri="{FF2B5EF4-FFF2-40B4-BE49-F238E27FC236}">
                      <a16:creationId xmlns:a16="http://schemas.microsoft.com/office/drawing/2014/main" id="{E1A03556-8E6E-B079-AC45-704013A40A9E}"/>
                    </a:ext>
                  </a:extLst>
                </p14:cNvPr>
                <p14:cNvContentPartPr/>
                <p14:nvPr/>
              </p14:nvContentPartPr>
              <p14:xfrm>
                <a:off x="6897170" y="5417261"/>
                <a:ext cx="123120" cy="313920"/>
              </p14:xfrm>
            </p:contentPart>
          </mc:Choice>
          <mc:Fallback>
            <p:pic>
              <p:nvPicPr>
                <p:cNvPr id="76" name="Ink 75">
                  <a:extLst>
                    <a:ext uri="{FF2B5EF4-FFF2-40B4-BE49-F238E27FC236}">
                      <a16:creationId xmlns:a16="http://schemas.microsoft.com/office/drawing/2014/main" id="{E1A03556-8E6E-B079-AC45-704013A40A9E}"/>
                    </a:ext>
                  </a:extLst>
                </p:cNvPr>
                <p:cNvPicPr/>
                <p:nvPr/>
              </p:nvPicPr>
              <p:blipFill>
                <a:blip r:embed="rId115"/>
                <a:stretch>
                  <a:fillRect/>
                </a:stretch>
              </p:blipFill>
              <p:spPr>
                <a:xfrm>
                  <a:off x="6888170" y="5408621"/>
                  <a:ext cx="140760" cy="331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6">
              <p14:nvContentPartPr>
                <p14:cNvPr id="77" name="Ink 76">
                  <a:extLst>
                    <a:ext uri="{FF2B5EF4-FFF2-40B4-BE49-F238E27FC236}">
                      <a16:creationId xmlns:a16="http://schemas.microsoft.com/office/drawing/2014/main" id="{4ECD5BD8-6FD0-7BF9-D776-F2D4AB7AB4E5}"/>
                    </a:ext>
                  </a:extLst>
                </p14:cNvPr>
                <p14:cNvContentPartPr/>
                <p14:nvPr/>
              </p14:nvContentPartPr>
              <p14:xfrm>
                <a:off x="7186970" y="5170301"/>
                <a:ext cx="175320" cy="138240"/>
              </p14:xfrm>
            </p:contentPart>
          </mc:Choice>
          <mc:Fallback>
            <p:pic>
              <p:nvPicPr>
                <p:cNvPr id="77" name="Ink 76">
                  <a:extLst>
                    <a:ext uri="{FF2B5EF4-FFF2-40B4-BE49-F238E27FC236}">
                      <a16:creationId xmlns:a16="http://schemas.microsoft.com/office/drawing/2014/main" id="{4ECD5BD8-6FD0-7BF9-D776-F2D4AB7AB4E5}"/>
                    </a:ext>
                  </a:extLst>
                </p:cNvPr>
                <p:cNvPicPr/>
                <p:nvPr/>
              </p:nvPicPr>
              <p:blipFill>
                <a:blip r:embed="rId117"/>
                <a:stretch>
                  <a:fillRect/>
                </a:stretch>
              </p:blipFill>
              <p:spPr>
                <a:xfrm>
                  <a:off x="7178330" y="5161301"/>
                  <a:ext cx="192960" cy="155880"/>
                </a:xfrm>
                <a:prstGeom prst="rect">
                  <a:avLst/>
                </a:prstGeom>
              </p:spPr>
            </p:pic>
          </mc:Fallback>
        </mc:AlternateContent>
      </p:grpSp>
    </p:spTree>
    <p:extLst>
      <p:ext uri="{BB962C8B-B14F-4D97-AF65-F5344CB8AC3E}">
        <p14:creationId xmlns:p14="http://schemas.microsoft.com/office/powerpoint/2010/main" val="3734902662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>
            <a:extLst>
              <a:ext uri="{FF2B5EF4-FFF2-40B4-BE49-F238E27FC236}">
                <a16:creationId xmlns:a16="http://schemas.microsoft.com/office/drawing/2014/main" id="{FDD5F77A-75EA-22A2-84A3-A6E03D3022E8}"/>
              </a:ext>
            </a:extLst>
          </p:cNvPr>
          <p:cNvGrpSpPr/>
          <p:nvPr/>
        </p:nvGrpSpPr>
        <p:grpSpPr>
          <a:xfrm>
            <a:off x="1566290" y="434141"/>
            <a:ext cx="1236960" cy="1006920"/>
            <a:chOff x="1566290" y="434141"/>
            <a:chExt cx="1236960" cy="10069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2">
              <p14:nvContentPartPr>
                <p14:cNvPr id="2" name="Ink 1">
                  <a:extLst>
                    <a:ext uri="{FF2B5EF4-FFF2-40B4-BE49-F238E27FC236}">
                      <a16:creationId xmlns:a16="http://schemas.microsoft.com/office/drawing/2014/main" id="{EE056291-D86A-2EEA-B0E4-807D6D121ADE}"/>
                    </a:ext>
                  </a:extLst>
                </p14:cNvPr>
                <p14:cNvContentPartPr/>
                <p14:nvPr/>
              </p14:nvContentPartPr>
              <p14:xfrm>
                <a:off x="1943210" y="489221"/>
                <a:ext cx="436320" cy="633240"/>
              </p14:xfrm>
            </p:contentPart>
          </mc:Choice>
          <mc:Fallback>
            <p:pic>
              <p:nvPicPr>
                <p:cNvPr id="2" name="Ink 1">
                  <a:extLst>
                    <a:ext uri="{FF2B5EF4-FFF2-40B4-BE49-F238E27FC236}">
                      <a16:creationId xmlns:a16="http://schemas.microsoft.com/office/drawing/2014/main" id="{EE056291-D86A-2EEA-B0E4-807D6D121ADE}"/>
                    </a:ext>
                  </a:extLst>
                </p:cNvPr>
                <p:cNvPicPr/>
                <p:nvPr/>
              </p:nvPicPr>
              <p:blipFill>
                <a:blip r:embed="rId3"/>
                <a:stretch>
                  <a:fillRect/>
                </a:stretch>
              </p:blipFill>
              <p:spPr>
                <a:xfrm>
                  <a:off x="1934210" y="480581"/>
                  <a:ext cx="453960" cy="650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">
              <p14:nvContentPartPr>
                <p14:cNvPr id="3" name="Ink 2">
                  <a:extLst>
                    <a:ext uri="{FF2B5EF4-FFF2-40B4-BE49-F238E27FC236}">
                      <a16:creationId xmlns:a16="http://schemas.microsoft.com/office/drawing/2014/main" id="{B1DDC90E-B425-8130-64FA-FC3AA275A5F4}"/>
                    </a:ext>
                  </a:extLst>
                </p14:cNvPr>
                <p14:cNvContentPartPr/>
                <p14:nvPr/>
              </p14:nvContentPartPr>
              <p14:xfrm>
                <a:off x="2699210" y="470141"/>
                <a:ext cx="8640" cy="21960"/>
              </p14:xfrm>
            </p:contentPart>
          </mc:Choice>
          <mc:Fallback>
            <p:pic>
              <p:nvPicPr>
                <p:cNvPr id="3" name="Ink 2">
                  <a:extLst>
                    <a:ext uri="{FF2B5EF4-FFF2-40B4-BE49-F238E27FC236}">
                      <a16:creationId xmlns:a16="http://schemas.microsoft.com/office/drawing/2014/main" id="{B1DDC90E-B425-8130-64FA-FC3AA275A5F4}"/>
                    </a:ext>
                  </a:extLst>
                </p:cNvPr>
                <p:cNvPicPr/>
                <p:nvPr/>
              </p:nvPicPr>
              <p:blipFill>
                <a:blip r:embed="rId5"/>
                <a:stretch>
                  <a:fillRect/>
                </a:stretch>
              </p:blipFill>
              <p:spPr>
                <a:xfrm>
                  <a:off x="2690570" y="461141"/>
                  <a:ext cx="26280" cy="39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">
              <p14:nvContentPartPr>
                <p14:cNvPr id="4" name="Ink 3">
                  <a:extLst>
                    <a:ext uri="{FF2B5EF4-FFF2-40B4-BE49-F238E27FC236}">
                      <a16:creationId xmlns:a16="http://schemas.microsoft.com/office/drawing/2014/main" id="{DEACF1A1-EB13-4CA3-8DE9-769C108DC31C}"/>
                    </a:ext>
                  </a:extLst>
                </p14:cNvPr>
                <p14:cNvContentPartPr/>
                <p14:nvPr/>
              </p14:nvContentPartPr>
              <p14:xfrm>
                <a:off x="2534690" y="434141"/>
                <a:ext cx="268560" cy="894600"/>
              </p14:xfrm>
            </p:contentPart>
          </mc:Choice>
          <mc:Fallback>
            <p:pic>
              <p:nvPicPr>
                <p:cNvPr id="4" name="Ink 3">
                  <a:extLst>
                    <a:ext uri="{FF2B5EF4-FFF2-40B4-BE49-F238E27FC236}">
                      <a16:creationId xmlns:a16="http://schemas.microsoft.com/office/drawing/2014/main" id="{DEACF1A1-EB13-4CA3-8DE9-769C108DC31C}"/>
                    </a:ext>
                  </a:extLst>
                </p:cNvPr>
                <p:cNvPicPr/>
                <p:nvPr/>
              </p:nvPicPr>
              <p:blipFill>
                <a:blip r:embed="rId7"/>
                <a:stretch>
                  <a:fillRect/>
                </a:stretch>
              </p:blipFill>
              <p:spPr>
                <a:xfrm>
                  <a:off x="2526050" y="425501"/>
                  <a:ext cx="286200" cy="912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">
              <p14:nvContentPartPr>
                <p14:cNvPr id="5" name="Ink 4">
                  <a:extLst>
                    <a:ext uri="{FF2B5EF4-FFF2-40B4-BE49-F238E27FC236}">
                      <a16:creationId xmlns:a16="http://schemas.microsoft.com/office/drawing/2014/main" id="{EA0DCCDD-CD3A-D896-B5A2-6D69D3379925}"/>
                    </a:ext>
                  </a:extLst>
                </p14:cNvPr>
                <p14:cNvContentPartPr/>
                <p14:nvPr/>
              </p14:nvContentPartPr>
              <p14:xfrm>
                <a:off x="1566290" y="481661"/>
                <a:ext cx="408960" cy="959400"/>
              </p14:xfrm>
            </p:contentPart>
          </mc:Choice>
          <mc:Fallback>
            <p:pic>
              <p:nvPicPr>
                <p:cNvPr id="5" name="Ink 4">
                  <a:extLst>
                    <a:ext uri="{FF2B5EF4-FFF2-40B4-BE49-F238E27FC236}">
                      <a16:creationId xmlns:a16="http://schemas.microsoft.com/office/drawing/2014/main" id="{EA0DCCDD-CD3A-D896-B5A2-6D69D3379925}"/>
                    </a:ext>
                  </a:extLst>
                </p:cNvPr>
                <p:cNvPicPr/>
                <p:nvPr/>
              </p:nvPicPr>
              <p:blipFill>
                <a:blip r:embed="rId9"/>
                <a:stretch>
                  <a:fillRect/>
                </a:stretch>
              </p:blipFill>
              <p:spPr>
                <a:xfrm>
                  <a:off x="1557650" y="472661"/>
                  <a:ext cx="426600" cy="9770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4" name="Group 13">
            <a:extLst>
              <a:ext uri="{FF2B5EF4-FFF2-40B4-BE49-F238E27FC236}">
                <a16:creationId xmlns:a16="http://schemas.microsoft.com/office/drawing/2014/main" id="{F8CA40EE-1404-B3EB-FD36-6DF9EB92EECA}"/>
              </a:ext>
            </a:extLst>
          </p:cNvPr>
          <p:cNvGrpSpPr/>
          <p:nvPr/>
        </p:nvGrpSpPr>
        <p:grpSpPr>
          <a:xfrm>
            <a:off x="9183170" y="353861"/>
            <a:ext cx="1086120" cy="465840"/>
            <a:chOff x="9183170" y="353861"/>
            <a:chExt cx="1086120" cy="4658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0">
              <p14:nvContentPartPr>
                <p14:cNvPr id="7" name="Ink 6">
                  <a:extLst>
                    <a:ext uri="{FF2B5EF4-FFF2-40B4-BE49-F238E27FC236}">
                      <a16:creationId xmlns:a16="http://schemas.microsoft.com/office/drawing/2014/main" id="{A45DBB20-AEC1-6020-110E-8E6A8ECA6160}"/>
                    </a:ext>
                  </a:extLst>
                </p14:cNvPr>
                <p14:cNvContentPartPr/>
                <p14:nvPr/>
              </p14:nvContentPartPr>
              <p14:xfrm>
                <a:off x="9183170" y="353861"/>
                <a:ext cx="70560" cy="401760"/>
              </p14:xfrm>
            </p:contentPart>
          </mc:Choice>
          <mc:Fallback>
            <p:pic>
              <p:nvPicPr>
                <p:cNvPr id="7" name="Ink 6">
                  <a:extLst>
                    <a:ext uri="{FF2B5EF4-FFF2-40B4-BE49-F238E27FC236}">
                      <a16:creationId xmlns:a16="http://schemas.microsoft.com/office/drawing/2014/main" id="{A45DBB20-AEC1-6020-110E-8E6A8ECA6160}"/>
                    </a:ext>
                  </a:extLst>
                </p:cNvPr>
                <p:cNvPicPr/>
                <p:nvPr/>
              </p:nvPicPr>
              <p:blipFill>
                <a:blip r:embed="rId11"/>
                <a:stretch>
                  <a:fillRect/>
                </a:stretch>
              </p:blipFill>
              <p:spPr>
                <a:xfrm>
                  <a:off x="9174170" y="344861"/>
                  <a:ext cx="88200" cy="419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">
              <p14:nvContentPartPr>
                <p14:cNvPr id="8" name="Ink 7">
                  <a:extLst>
                    <a:ext uri="{FF2B5EF4-FFF2-40B4-BE49-F238E27FC236}">
                      <a16:creationId xmlns:a16="http://schemas.microsoft.com/office/drawing/2014/main" id="{F4386897-E10A-AD09-F794-50AF61DB928A}"/>
                    </a:ext>
                  </a:extLst>
                </p14:cNvPr>
                <p14:cNvContentPartPr/>
                <p14:nvPr/>
              </p14:nvContentPartPr>
              <p14:xfrm>
                <a:off x="9200810" y="498941"/>
                <a:ext cx="236880" cy="292320"/>
              </p14:xfrm>
            </p:contentPart>
          </mc:Choice>
          <mc:Fallback>
            <p:pic>
              <p:nvPicPr>
                <p:cNvPr id="8" name="Ink 7">
                  <a:extLst>
                    <a:ext uri="{FF2B5EF4-FFF2-40B4-BE49-F238E27FC236}">
                      <a16:creationId xmlns:a16="http://schemas.microsoft.com/office/drawing/2014/main" id="{F4386897-E10A-AD09-F794-50AF61DB928A}"/>
                    </a:ext>
                  </a:extLst>
                </p:cNvPr>
                <p:cNvPicPr/>
                <p:nvPr/>
              </p:nvPicPr>
              <p:blipFill>
                <a:blip r:embed="rId13"/>
                <a:stretch>
                  <a:fillRect/>
                </a:stretch>
              </p:blipFill>
              <p:spPr>
                <a:xfrm>
                  <a:off x="9191810" y="489941"/>
                  <a:ext cx="254520" cy="309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">
              <p14:nvContentPartPr>
                <p14:cNvPr id="9" name="Ink 8">
                  <a:extLst>
                    <a:ext uri="{FF2B5EF4-FFF2-40B4-BE49-F238E27FC236}">
                      <a16:creationId xmlns:a16="http://schemas.microsoft.com/office/drawing/2014/main" id="{6DCF88D2-0B19-DD3C-6E72-A8116E3B821B}"/>
                    </a:ext>
                  </a:extLst>
                </p14:cNvPr>
                <p14:cNvContentPartPr/>
                <p14:nvPr/>
              </p14:nvContentPartPr>
              <p14:xfrm>
                <a:off x="9507890" y="652301"/>
                <a:ext cx="214200" cy="94320"/>
              </p14:xfrm>
            </p:contentPart>
          </mc:Choice>
          <mc:Fallback>
            <p:pic>
              <p:nvPicPr>
                <p:cNvPr id="9" name="Ink 8">
                  <a:extLst>
                    <a:ext uri="{FF2B5EF4-FFF2-40B4-BE49-F238E27FC236}">
                      <a16:creationId xmlns:a16="http://schemas.microsoft.com/office/drawing/2014/main" id="{6DCF88D2-0B19-DD3C-6E72-A8116E3B821B}"/>
                    </a:ext>
                  </a:extLst>
                </p:cNvPr>
                <p:cNvPicPr/>
                <p:nvPr/>
              </p:nvPicPr>
              <p:blipFill>
                <a:blip r:embed="rId15"/>
                <a:stretch>
                  <a:fillRect/>
                </a:stretch>
              </p:blipFill>
              <p:spPr>
                <a:xfrm>
                  <a:off x="9498890" y="643661"/>
                  <a:ext cx="231840" cy="111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6">
              <p14:nvContentPartPr>
                <p14:cNvPr id="10" name="Ink 9">
                  <a:extLst>
                    <a:ext uri="{FF2B5EF4-FFF2-40B4-BE49-F238E27FC236}">
                      <a16:creationId xmlns:a16="http://schemas.microsoft.com/office/drawing/2014/main" id="{67C9F07C-EC72-71C4-80EE-E488D25CDFA6}"/>
                    </a:ext>
                  </a:extLst>
                </p14:cNvPr>
                <p14:cNvContentPartPr/>
                <p14:nvPr/>
              </p14:nvContentPartPr>
              <p14:xfrm>
                <a:off x="9460730" y="560501"/>
                <a:ext cx="175320" cy="15120"/>
              </p14:xfrm>
            </p:contentPart>
          </mc:Choice>
          <mc:Fallback>
            <p:pic>
              <p:nvPicPr>
                <p:cNvPr id="10" name="Ink 9">
                  <a:extLst>
                    <a:ext uri="{FF2B5EF4-FFF2-40B4-BE49-F238E27FC236}">
                      <a16:creationId xmlns:a16="http://schemas.microsoft.com/office/drawing/2014/main" id="{67C9F07C-EC72-71C4-80EE-E488D25CDFA6}"/>
                    </a:ext>
                  </a:extLst>
                </p:cNvPr>
                <p:cNvPicPr/>
                <p:nvPr/>
              </p:nvPicPr>
              <p:blipFill>
                <a:blip r:embed="rId17"/>
                <a:stretch>
                  <a:fillRect/>
                </a:stretch>
              </p:blipFill>
              <p:spPr>
                <a:xfrm>
                  <a:off x="9451730" y="551501"/>
                  <a:ext cx="192960" cy="32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8">
              <p14:nvContentPartPr>
                <p14:cNvPr id="11" name="Ink 10">
                  <a:extLst>
                    <a:ext uri="{FF2B5EF4-FFF2-40B4-BE49-F238E27FC236}">
                      <a16:creationId xmlns:a16="http://schemas.microsoft.com/office/drawing/2014/main" id="{715E80E8-4B9B-0899-39BD-67550D759288}"/>
                    </a:ext>
                  </a:extLst>
                </p14:cNvPr>
                <p14:cNvContentPartPr/>
                <p14:nvPr/>
              </p14:nvContentPartPr>
              <p14:xfrm>
                <a:off x="9733250" y="408221"/>
                <a:ext cx="203400" cy="365400"/>
              </p14:xfrm>
            </p:contentPart>
          </mc:Choice>
          <mc:Fallback>
            <p:pic>
              <p:nvPicPr>
                <p:cNvPr id="11" name="Ink 10">
                  <a:extLst>
                    <a:ext uri="{FF2B5EF4-FFF2-40B4-BE49-F238E27FC236}">
                      <a16:creationId xmlns:a16="http://schemas.microsoft.com/office/drawing/2014/main" id="{715E80E8-4B9B-0899-39BD-67550D759288}"/>
                    </a:ext>
                  </a:extLst>
                </p:cNvPr>
                <p:cNvPicPr/>
                <p:nvPr/>
              </p:nvPicPr>
              <p:blipFill>
                <a:blip r:embed="rId19"/>
                <a:stretch>
                  <a:fillRect/>
                </a:stretch>
              </p:blipFill>
              <p:spPr>
                <a:xfrm>
                  <a:off x="9724250" y="399221"/>
                  <a:ext cx="221040" cy="383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0">
              <p14:nvContentPartPr>
                <p14:cNvPr id="12" name="Ink 11">
                  <a:extLst>
                    <a:ext uri="{FF2B5EF4-FFF2-40B4-BE49-F238E27FC236}">
                      <a16:creationId xmlns:a16="http://schemas.microsoft.com/office/drawing/2014/main" id="{FED2DA50-710A-1298-805A-4EA73BAF9276}"/>
                    </a:ext>
                  </a:extLst>
                </p14:cNvPr>
                <p14:cNvContentPartPr/>
                <p14:nvPr/>
              </p14:nvContentPartPr>
              <p14:xfrm>
                <a:off x="9990650" y="489581"/>
                <a:ext cx="66600" cy="297360"/>
              </p14:xfrm>
            </p:contentPart>
          </mc:Choice>
          <mc:Fallback>
            <p:pic>
              <p:nvPicPr>
                <p:cNvPr id="12" name="Ink 11">
                  <a:extLst>
                    <a:ext uri="{FF2B5EF4-FFF2-40B4-BE49-F238E27FC236}">
                      <a16:creationId xmlns:a16="http://schemas.microsoft.com/office/drawing/2014/main" id="{FED2DA50-710A-1298-805A-4EA73BAF9276}"/>
                    </a:ext>
                  </a:extLst>
                </p:cNvPr>
                <p:cNvPicPr/>
                <p:nvPr/>
              </p:nvPicPr>
              <p:blipFill>
                <a:blip r:embed="rId21"/>
                <a:stretch>
                  <a:fillRect/>
                </a:stretch>
              </p:blipFill>
              <p:spPr>
                <a:xfrm>
                  <a:off x="9982010" y="480581"/>
                  <a:ext cx="84240" cy="315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2">
              <p14:nvContentPartPr>
                <p14:cNvPr id="13" name="Ink 12">
                  <a:extLst>
                    <a:ext uri="{FF2B5EF4-FFF2-40B4-BE49-F238E27FC236}">
                      <a16:creationId xmlns:a16="http://schemas.microsoft.com/office/drawing/2014/main" id="{CF9D8D9D-3E44-5D03-78AA-56D5D767F276}"/>
                    </a:ext>
                  </a:extLst>
                </p14:cNvPr>
                <p14:cNvContentPartPr/>
                <p14:nvPr/>
              </p14:nvContentPartPr>
              <p14:xfrm>
                <a:off x="10119890" y="648701"/>
                <a:ext cx="149400" cy="171000"/>
              </p14:xfrm>
            </p:contentPart>
          </mc:Choice>
          <mc:Fallback>
            <p:pic>
              <p:nvPicPr>
                <p:cNvPr id="13" name="Ink 12">
                  <a:extLst>
                    <a:ext uri="{FF2B5EF4-FFF2-40B4-BE49-F238E27FC236}">
                      <a16:creationId xmlns:a16="http://schemas.microsoft.com/office/drawing/2014/main" id="{CF9D8D9D-3E44-5D03-78AA-56D5D767F276}"/>
                    </a:ext>
                  </a:extLst>
                </p:cNvPr>
                <p:cNvPicPr/>
                <p:nvPr/>
              </p:nvPicPr>
              <p:blipFill>
                <a:blip r:embed="rId23"/>
                <a:stretch>
                  <a:fillRect/>
                </a:stretch>
              </p:blipFill>
              <p:spPr>
                <a:xfrm>
                  <a:off x="10110890" y="639701"/>
                  <a:ext cx="167040" cy="1886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7" name="Group 16">
            <a:extLst>
              <a:ext uri="{FF2B5EF4-FFF2-40B4-BE49-F238E27FC236}">
                <a16:creationId xmlns:a16="http://schemas.microsoft.com/office/drawing/2014/main" id="{FEE8E5DC-FF8D-4D24-9A50-C5637BD2D35D}"/>
              </a:ext>
            </a:extLst>
          </p:cNvPr>
          <p:cNvGrpSpPr/>
          <p:nvPr/>
        </p:nvGrpSpPr>
        <p:grpSpPr>
          <a:xfrm>
            <a:off x="10943210" y="520901"/>
            <a:ext cx="433080" cy="569160"/>
            <a:chOff x="10943210" y="520901"/>
            <a:chExt cx="433080" cy="5691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24">
              <p14:nvContentPartPr>
                <p14:cNvPr id="15" name="Ink 14">
                  <a:extLst>
                    <a:ext uri="{FF2B5EF4-FFF2-40B4-BE49-F238E27FC236}">
                      <a16:creationId xmlns:a16="http://schemas.microsoft.com/office/drawing/2014/main" id="{311320A1-5730-C19B-C52E-F0CFEE922159}"/>
                    </a:ext>
                  </a:extLst>
                </p14:cNvPr>
                <p14:cNvContentPartPr/>
                <p14:nvPr/>
              </p14:nvContentPartPr>
              <p14:xfrm>
                <a:off x="10943210" y="520901"/>
                <a:ext cx="93240" cy="294840"/>
              </p14:xfrm>
            </p:contentPart>
          </mc:Choice>
          <mc:Fallback>
            <p:pic>
              <p:nvPicPr>
                <p:cNvPr id="15" name="Ink 14">
                  <a:extLst>
                    <a:ext uri="{FF2B5EF4-FFF2-40B4-BE49-F238E27FC236}">
                      <a16:creationId xmlns:a16="http://schemas.microsoft.com/office/drawing/2014/main" id="{311320A1-5730-C19B-C52E-F0CFEE922159}"/>
                    </a:ext>
                  </a:extLst>
                </p:cNvPr>
                <p:cNvPicPr/>
                <p:nvPr/>
              </p:nvPicPr>
              <p:blipFill>
                <a:blip r:embed="rId25"/>
                <a:stretch>
                  <a:fillRect/>
                </a:stretch>
              </p:blipFill>
              <p:spPr>
                <a:xfrm>
                  <a:off x="10934210" y="512261"/>
                  <a:ext cx="110880" cy="312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6">
              <p14:nvContentPartPr>
                <p14:cNvPr id="16" name="Ink 15">
                  <a:extLst>
                    <a:ext uri="{FF2B5EF4-FFF2-40B4-BE49-F238E27FC236}">
                      <a16:creationId xmlns:a16="http://schemas.microsoft.com/office/drawing/2014/main" id="{3CC88D44-C588-7291-4248-2A9E5576ED21}"/>
                    </a:ext>
                  </a:extLst>
                </p14:cNvPr>
                <p14:cNvContentPartPr/>
                <p14:nvPr/>
              </p14:nvContentPartPr>
              <p14:xfrm>
                <a:off x="11011970" y="619901"/>
                <a:ext cx="364320" cy="470160"/>
              </p14:xfrm>
            </p:contentPart>
          </mc:Choice>
          <mc:Fallback>
            <p:pic>
              <p:nvPicPr>
                <p:cNvPr id="16" name="Ink 15">
                  <a:extLst>
                    <a:ext uri="{FF2B5EF4-FFF2-40B4-BE49-F238E27FC236}">
                      <a16:creationId xmlns:a16="http://schemas.microsoft.com/office/drawing/2014/main" id="{3CC88D44-C588-7291-4248-2A9E5576ED21}"/>
                    </a:ext>
                  </a:extLst>
                </p:cNvPr>
                <p:cNvPicPr/>
                <p:nvPr/>
              </p:nvPicPr>
              <p:blipFill>
                <a:blip r:embed="rId27"/>
                <a:stretch>
                  <a:fillRect/>
                </a:stretch>
              </p:blipFill>
              <p:spPr>
                <a:xfrm>
                  <a:off x="11002970" y="611261"/>
                  <a:ext cx="381960" cy="4878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6" name="Group 25">
            <a:extLst>
              <a:ext uri="{FF2B5EF4-FFF2-40B4-BE49-F238E27FC236}">
                <a16:creationId xmlns:a16="http://schemas.microsoft.com/office/drawing/2014/main" id="{D8375404-0BD9-4087-284B-29E780A71CF3}"/>
              </a:ext>
            </a:extLst>
          </p:cNvPr>
          <p:cNvGrpSpPr/>
          <p:nvPr/>
        </p:nvGrpSpPr>
        <p:grpSpPr>
          <a:xfrm>
            <a:off x="9330770" y="1414421"/>
            <a:ext cx="1482480" cy="318600"/>
            <a:chOff x="9330770" y="1414421"/>
            <a:chExt cx="1482480" cy="3186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28">
              <p14:nvContentPartPr>
                <p14:cNvPr id="18" name="Ink 17">
                  <a:extLst>
                    <a:ext uri="{FF2B5EF4-FFF2-40B4-BE49-F238E27FC236}">
                      <a16:creationId xmlns:a16="http://schemas.microsoft.com/office/drawing/2014/main" id="{8416685D-FE17-6A34-DFFC-F20E3BCFA2CE}"/>
                    </a:ext>
                  </a:extLst>
                </p14:cNvPr>
                <p14:cNvContentPartPr/>
                <p14:nvPr/>
              </p14:nvContentPartPr>
              <p14:xfrm>
                <a:off x="9330770" y="1414421"/>
                <a:ext cx="198360" cy="200520"/>
              </p14:xfrm>
            </p:contentPart>
          </mc:Choice>
          <mc:Fallback>
            <p:pic>
              <p:nvPicPr>
                <p:cNvPr id="18" name="Ink 17">
                  <a:extLst>
                    <a:ext uri="{FF2B5EF4-FFF2-40B4-BE49-F238E27FC236}">
                      <a16:creationId xmlns:a16="http://schemas.microsoft.com/office/drawing/2014/main" id="{8416685D-FE17-6A34-DFFC-F20E3BCFA2CE}"/>
                    </a:ext>
                  </a:extLst>
                </p:cNvPr>
                <p:cNvPicPr/>
                <p:nvPr/>
              </p:nvPicPr>
              <p:blipFill>
                <a:blip r:embed="rId29"/>
                <a:stretch>
                  <a:fillRect/>
                </a:stretch>
              </p:blipFill>
              <p:spPr>
                <a:xfrm>
                  <a:off x="9322130" y="1405421"/>
                  <a:ext cx="216000" cy="218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0">
              <p14:nvContentPartPr>
                <p14:cNvPr id="19" name="Ink 18">
                  <a:extLst>
                    <a:ext uri="{FF2B5EF4-FFF2-40B4-BE49-F238E27FC236}">
                      <a16:creationId xmlns:a16="http://schemas.microsoft.com/office/drawing/2014/main" id="{03401FAE-75EA-95C8-20B6-014BD27E0B68}"/>
                    </a:ext>
                  </a:extLst>
                </p14:cNvPr>
                <p14:cNvContentPartPr/>
                <p14:nvPr/>
              </p14:nvContentPartPr>
              <p14:xfrm>
                <a:off x="9605810" y="1533581"/>
                <a:ext cx="127800" cy="140040"/>
              </p14:xfrm>
            </p:contentPart>
          </mc:Choice>
          <mc:Fallback>
            <p:pic>
              <p:nvPicPr>
                <p:cNvPr id="19" name="Ink 18">
                  <a:extLst>
                    <a:ext uri="{FF2B5EF4-FFF2-40B4-BE49-F238E27FC236}">
                      <a16:creationId xmlns:a16="http://schemas.microsoft.com/office/drawing/2014/main" id="{03401FAE-75EA-95C8-20B6-014BD27E0B68}"/>
                    </a:ext>
                  </a:extLst>
                </p:cNvPr>
                <p:cNvPicPr/>
                <p:nvPr/>
              </p:nvPicPr>
              <p:blipFill>
                <a:blip r:embed="rId31"/>
                <a:stretch>
                  <a:fillRect/>
                </a:stretch>
              </p:blipFill>
              <p:spPr>
                <a:xfrm>
                  <a:off x="9597170" y="1524581"/>
                  <a:ext cx="145440" cy="157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2">
              <p14:nvContentPartPr>
                <p14:cNvPr id="20" name="Ink 19">
                  <a:extLst>
                    <a:ext uri="{FF2B5EF4-FFF2-40B4-BE49-F238E27FC236}">
                      <a16:creationId xmlns:a16="http://schemas.microsoft.com/office/drawing/2014/main" id="{2EAC2209-C5F7-37E2-B227-9FBF9D6ACC52}"/>
                    </a:ext>
                  </a:extLst>
                </p14:cNvPr>
                <p14:cNvContentPartPr/>
                <p14:nvPr/>
              </p14:nvContentPartPr>
              <p14:xfrm>
                <a:off x="9820010" y="1573181"/>
                <a:ext cx="164160" cy="31680"/>
              </p14:xfrm>
            </p:contentPart>
          </mc:Choice>
          <mc:Fallback>
            <p:pic>
              <p:nvPicPr>
                <p:cNvPr id="20" name="Ink 19">
                  <a:extLst>
                    <a:ext uri="{FF2B5EF4-FFF2-40B4-BE49-F238E27FC236}">
                      <a16:creationId xmlns:a16="http://schemas.microsoft.com/office/drawing/2014/main" id="{2EAC2209-C5F7-37E2-B227-9FBF9D6ACC52}"/>
                    </a:ext>
                  </a:extLst>
                </p:cNvPr>
                <p:cNvPicPr/>
                <p:nvPr/>
              </p:nvPicPr>
              <p:blipFill>
                <a:blip r:embed="rId33"/>
                <a:stretch>
                  <a:fillRect/>
                </a:stretch>
              </p:blipFill>
              <p:spPr>
                <a:xfrm>
                  <a:off x="9811370" y="1564181"/>
                  <a:ext cx="181800" cy="49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4">
              <p14:nvContentPartPr>
                <p14:cNvPr id="21" name="Ink 20">
                  <a:extLst>
                    <a:ext uri="{FF2B5EF4-FFF2-40B4-BE49-F238E27FC236}">
                      <a16:creationId xmlns:a16="http://schemas.microsoft.com/office/drawing/2014/main" id="{C4CDA677-1D61-FF37-AD49-6EA05FC51A3E}"/>
                    </a:ext>
                  </a:extLst>
                </p14:cNvPr>
                <p14:cNvContentPartPr/>
                <p14:nvPr/>
              </p14:nvContentPartPr>
              <p14:xfrm>
                <a:off x="10038890" y="1573181"/>
                <a:ext cx="158040" cy="88560"/>
              </p14:xfrm>
            </p:contentPart>
          </mc:Choice>
          <mc:Fallback>
            <p:pic>
              <p:nvPicPr>
                <p:cNvPr id="21" name="Ink 20">
                  <a:extLst>
                    <a:ext uri="{FF2B5EF4-FFF2-40B4-BE49-F238E27FC236}">
                      <a16:creationId xmlns:a16="http://schemas.microsoft.com/office/drawing/2014/main" id="{C4CDA677-1D61-FF37-AD49-6EA05FC51A3E}"/>
                    </a:ext>
                  </a:extLst>
                </p:cNvPr>
                <p:cNvPicPr/>
                <p:nvPr/>
              </p:nvPicPr>
              <p:blipFill>
                <a:blip r:embed="rId35"/>
                <a:stretch>
                  <a:fillRect/>
                </a:stretch>
              </p:blipFill>
              <p:spPr>
                <a:xfrm>
                  <a:off x="10029890" y="1564181"/>
                  <a:ext cx="175680" cy="106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6">
              <p14:nvContentPartPr>
                <p14:cNvPr id="22" name="Ink 21">
                  <a:extLst>
                    <a:ext uri="{FF2B5EF4-FFF2-40B4-BE49-F238E27FC236}">
                      <a16:creationId xmlns:a16="http://schemas.microsoft.com/office/drawing/2014/main" id="{FC831E07-E1CD-4509-457F-C69F1C5ED63D}"/>
                    </a:ext>
                  </a:extLst>
                </p14:cNvPr>
                <p14:cNvContentPartPr/>
                <p14:nvPr/>
              </p14:nvContentPartPr>
              <p14:xfrm>
                <a:off x="10228250" y="1435661"/>
                <a:ext cx="88200" cy="253800"/>
              </p14:xfrm>
            </p:contentPart>
          </mc:Choice>
          <mc:Fallback>
            <p:pic>
              <p:nvPicPr>
                <p:cNvPr id="22" name="Ink 21">
                  <a:extLst>
                    <a:ext uri="{FF2B5EF4-FFF2-40B4-BE49-F238E27FC236}">
                      <a16:creationId xmlns:a16="http://schemas.microsoft.com/office/drawing/2014/main" id="{FC831E07-E1CD-4509-457F-C69F1C5ED63D}"/>
                    </a:ext>
                  </a:extLst>
                </p:cNvPr>
                <p:cNvPicPr/>
                <p:nvPr/>
              </p:nvPicPr>
              <p:blipFill>
                <a:blip r:embed="rId37"/>
                <a:stretch>
                  <a:fillRect/>
                </a:stretch>
              </p:blipFill>
              <p:spPr>
                <a:xfrm>
                  <a:off x="10219250" y="1426661"/>
                  <a:ext cx="105840" cy="271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8">
              <p14:nvContentPartPr>
                <p14:cNvPr id="23" name="Ink 22">
                  <a:extLst>
                    <a:ext uri="{FF2B5EF4-FFF2-40B4-BE49-F238E27FC236}">
                      <a16:creationId xmlns:a16="http://schemas.microsoft.com/office/drawing/2014/main" id="{BF9A9DC3-B219-1430-8149-9F5B95D03E43}"/>
                    </a:ext>
                  </a:extLst>
                </p14:cNvPr>
                <p14:cNvContentPartPr/>
                <p14:nvPr/>
              </p14:nvContentPartPr>
              <p14:xfrm>
                <a:off x="10352450" y="1622861"/>
                <a:ext cx="273240" cy="76680"/>
              </p14:xfrm>
            </p:contentPart>
          </mc:Choice>
          <mc:Fallback>
            <p:pic>
              <p:nvPicPr>
                <p:cNvPr id="23" name="Ink 22">
                  <a:extLst>
                    <a:ext uri="{FF2B5EF4-FFF2-40B4-BE49-F238E27FC236}">
                      <a16:creationId xmlns:a16="http://schemas.microsoft.com/office/drawing/2014/main" id="{BF9A9DC3-B219-1430-8149-9F5B95D03E43}"/>
                    </a:ext>
                  </a:extLst>
                </p:cNvPr>
                <p:cNvPicPr/>
                <p:nvPr/>
              </p:nvPicPr>
              <p:blipFill>
                <a:blip r:embed="rId39"/>
                <a:stretch>
                  <a:fillRect/>
                </a:stretch>
              </p:blipFill>
              <p:spPr>
                <a:xfrm>
                  <a:off x="10343810" y="1613861"/>
                  <a:ext cx="290880" cy="94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0">
              <p14:nvContentPartPr>
                <p14:cNvPr id="24" name="Ink 23">
                  <a:extLst>
                    <a:ext uri="{FF2B5EF4-FFF2-40B4-BE49-F238E27FC236}">
                      <a16:creationId xmlns:a16="http://schemas.microsoft.com/office/drawing/2014/main" id="{D856B649-D8A4-0F54-33C1-FDD0DB225A52}"/>
                    </a:ext>
                  </a:extLst>
                </p14:cNvPr>
                <p14:cNvContentPartPr/>
                <p14:nvPr/>
              </p14:nvContentPartPr>
              <p14:xfrm>
                <a:off x="10638290" y="1460501"/>
                <a:ext cx="174960" cy="272520"/>
              </p14:xfrm>
            </p:contentPart>
          </mc:Choice>
          <mc:Fallback>
            <p:pic>
              <p:nvPicPr>
                <p:cNvPr id="24" name="Ink 23">
                  <a:extLst>
                    <a:ext uri="{FF2B5EF4-FFF2-40B4-BE49-F238E27FC236}">
                      <a16:creationId xmlns:a16="http://schemas.microsoft.com/office/drawing/2014/main" id="{D856B649-D8A4-0F54-33C1-FDD0DB225A52}"/>
                    </a:ext>
                  </a:extLst>
                </p:cNvPr>
                <p:cNvPicPr/>
                <p:nvPr/>
              </p:nvPicPr>
              <p:blipFill>
                <a:blip r:embed="rId41"/>
                <a:stretch>
                  <a:fillRect/>
                </a:stretch>
              </p:blipFill>
              <p:spPr>
                <a:xfrm>
                  <a:off x="10629650" y="1451861"/>
                  <a:ext cx="192600" cy="29016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42">
            <p14:nvContentPartPr>
              <p14:cNvPr id="27" name="Ink 26">
                <a:extLst>
                  <a:ext uri="{FF2B5EF4-FFF2-40B4-BE49-F238E27FC236}">
                    <a16:creationId xmlns:a16="http://schemas.microsoft.com/office/drawing/2014/main" id="{BC5E1745-7848-985F-1D22-E03074587697}"/>
                  </a:ext>
                </a:extLst>
              </p14:cNvPr>
              <p14:cNvContentPartPr/>
              <p14:nvPr/>
            </p14:nvContentPartPr>
            <p14:xfrm>
              <a:off x="11316530" y="1546788"/>
              <a:ext cx="382320" cy="208440"/>
            </p14:xfrm>
          </p:contentPart>
        </mc:Choice>
        <mc:Fallback>
          <p:pic>
            <p:nvPicPr>
              <p:cNvPr id="27" name="Ink 26">
                <a:extLst>
                  <a:ext uri="{FF2B5EF4-FFF2-40B4-BE49-F238E27FC236}">
                    <a16:creationId xmlns:a16="http://schemas.microsoft.com/office/drawing/2014/main" id="{BC5E1745-7848-985F-1D22-E03074587697}"/>
                  </a:ext>
                </a:extLst>
              </p:cNvPr>
              <p:cNvPicPr/>
              <p:nvPr/>
            </p:nvPicPr>
            <p:blipFill>
              <a:blip r:embed="rId43"/>
              <a:stretch>
                <a:fillRect/>
              </a:stretch>
            </p:blipFill>
            <p:spPr>
              <a:xfrm>
                <a:off x="11307890" y="1538148"/>
                <a:ext cx="399960" cy="226080"/>
              </a:xfrm>
              <a:prstGeom prst="rect">
                <a:avLst/>
              </a:prstGeom>
            </p:spPr>
          </p:pic>
        </mc:Fallback>
      </mc:AlternateContent>
      <p:grpSp>
        <p:nvGrpSpPr>
          <p:cNvPr id="31" name="Group 30">
            <a:extLst>
              <a:ext uri="{FF2B5EF4-FFF2-40B4-BE49-F238E27FC236}">
                <a16:creationId xmlns:a16="http://schemas.microsoft.com/office/drawing/2014/main" id="{AD7AD5B7-7F44-CE7B-5ABD-566C1040E45E}"/>
              </a:ext>
            </a:extLst>
          </p:cNvPr>
          <p:cNvGrpSpPr/>
          <p:nvPr/>
        </p:nvGrpSpPr>
        <p:grpSpPr>
          <a:xfrm>
            <a:off x="3333170" y="846948"/>
            <a:ext cx="253800" cy="195840"/>
            <a:chOff x="3333170" y="846948"/>
            <a:chExt cx="253800" cy="1958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44">
              <p14:nvContentPartPr>
                <p14:cNvPr id="28" name="Ink 27">
                  <a:extLst>
                    <a:ext uri="{FF2B5EF4-FFF2-40B4-BE49-F238E27FC236}">
                      <a16:creationId xmlns:a16="http://schemas.microsoft.com/office/drawing/2014/main" id="{DD7E45E9-9862-B431-6A9F-E7D3950B122F}"/>
                    </a:ext>
                  </a:extLst>
                </p14:cNvPr>
                <p14:cNvContentPartPr/>
                <p14:nvPr/>
              </p14:nvContentPartPr>
              <p14:xfrm>
                <a:off x="3372410" y="1022628"/>
                <a:ext cx="85680" cy="20160"/>
              </p14:xfrm>
            </p:contentPart>
          </mc:Choice>
          <mc:Fallback>
            <p:pic>
              <p:nvPicPr>
                <p:cNvPr id="28" name="Ink 27">
                  <a:extLst>
                    <a:ext uri="{FF2B5EF4-FFF2-40B4-BE49-F238E27FC236}">
                      <a16:creationId xmlns:a16="http://schemas.microsoft.com/office/drawing/2014/main" id="{DD7E45E9-9862-B431-6A9F-E7D3950B122F}"/>
                    </a:ext>
                  </a:extLst>
                </p:cNvPr>
                <p:cNvPicPr/>
                <p:nvPr/>
              </p:nvPicPr>
              <p:blipFill>
                <a:blip r:embed="rId45"/>
                <a:stretch>
                  <a:fillRect/>
                </a:stretch>
              </p:blipFill>
              <p:spPr>
                <a:xfrm>
                  <a:off x="3363770" y="1013628"/>
                  <a:ext cx="103320" cy="37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6">
              <p14:nvContentPartPr>
                <p14:cNvPr id="29" name="Ink 28">
                  <a:extLst>
                    <a:ext uri="{FF2B5EF4-FFF2-40B4-BE49-F238E27FC236}">
                      <a16:creationId xmlns:a16="http://schemas.microsoft.com/office/drawing/2014/main" id="{61E061F0-E31B-13B7-DCB9-25802EDCF7C6}"/>
                    </a:ext>
                  </a:extLst>
                </p14:cNvPr>
                <p14:cNvContentPartPr/>
                <p14:nvPr/>
              </p14:nvContentPartPr>
              <p14:xfrm>
                <a:off x="3333170" y="846948"/>
                <a:ext cx="253800" cy="77400"/>
              </p14:xfrm>
            </p:contentPart>
          </mc:Choice>
          <mc:Fallback>
            <p:pic>
              <p:nvPicPr>
                <p:cNvPr id="29" name="Ink 28">
                  <a:extLst>
                    <a:ext uri="{FF2B5EF4-FFF2-40B4-BE49-F238E27FC236}">
                      <a16:creationId xmlns:a16="http://schemas.microsoft.com/office/drawing/2014/main" id="{61E061F0-E31B-13B7-DCB9-25802EDCF7C6}"/>
                    </a:ext>
                  </a:extLst>
                </p:cNvPr>
                <p:cNvPicPr/>
                <p:nvPr/>
              </p:nvPicPr>
              <p:blipFill>
                <a:blip r:embed="rId47"/>
                <a:stretch>
                  <a:fillRect/>
                </a:stretch>
              </p:blipFill>
              <p:spPr>
                <a:xfrm>
                  <a:off x="3324170" y="838308"/>
                  <a:ext cx="271440" cy="9504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48">
            <p14:nvContentPartPr>
              <p14:cNvPr id="30" name="Ink 29">
                <a:extLst>
                  <a:ext uri="{FF2B5EF4-FFF2-40B4-BE49-F238E27FC236}">
                    <a16:creationId xmlns:a16="http://schemas.microsoft.com/office/drawing/2014/main" id="{C2CB1299-C646-499D-81D3-66E5CBF5BA19}"/>
                  </a:ext>
                </a:extLst>
              </p14:cNvPr>
              <p14:cNvContentPartPr/>
              <p14:nvPr/>
            </p14:nvContentPartPr>
            <p14:xfrm>
              <a:off x="4119410" y="855588"/>
              <a:ext cx="774000" cy="20160"/>
            </p14:xfrm>
          </p:contentPart>
        </mc:Choice>
        <mc:Fallback>
          <p:pic>
            <p:nvPicPr>
              <p:cNvPr id="30" name="Ink 29">
                <a:extLst>
                  <a:ext uri="{FF2B5EF4-FFF2-40B4-BE49-F238E27FC236}">
                    <a16:creationId xmlns:a16="http://schemas.microsoft.com/office/drawing/2014/main" id="{C2CB1299-C646-499D-81D3-66E5CBF5BA19}"/>
                  </a:ext>
                </a:extLst>
              </p:cNvPr>
              <p:cNvPicPr/>
              <p:nvPr/>
            </p:nvPicPr>
            <p:blipFill>
              <a:blip r:embed="rId49"/>
              <a:stretch>
                <a:fillRect/>
              </a:stretch>
            </p:blipFill>
            <p:spPr>
              <a:xfrm>
                <a:off x="4110770" y="846588"/>
                <a:ext cx="791640" cy="37800"/>
              </a:xfrm>
              <a:prstGeom prst="rect">
                <a:avLst/>
              </a:prstGeom>
            </p:spPr>
          </p:pic>
        </mc:Fallback>
      </mc:AlternateContent>
      <p:grpSp>
        <p:nvGrpSpPr>
          <p:cNvPr id="40" name="Group 39">
            <a:extLst>
              <a:ext uri="{FF2B5EF4-FFF2-40B4-BE49-F238E27FC236}">
                <a16:creationId xmlns:a16="http://schemas.microsoft.com/office/drawing/2014/main" id="{29F4F4C6-CB17-18F5-3B36-3E05BBF04EB9}"/>
              </a:ext>
            </a:extLst>
          </p:cNvPr>
          <p:cNvGrpSpPr/>
          <p:nvPr/>
        </p:nvGrpSpPr>
        <p:grpSpPr>
          <a:xfrm>
            <a:off x="4251170" y="304428"/>
            <a:ext cx="1369080" cy="628560"/>
            <a:chOff x="4251170" y="304428"/>
            <a:chExt cx="1369080" cy="6285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50">
              <p14:nvContentPartPr>
                <p14:cNvPr id="32" name="Ink 31">
                  <a:extLst>
                    <a:ext uri="{FF2B5EF4-FFF2-40B4-BE49-F238E27FC236}">
                      <a16:creationId xmlns:a16="http://schemas.microsoft.com/office/drawing/2014/main" id="{49051BEC-B826-110A-467F-BA34FC8090AE}"/>
                    </a:ext>
                  </a:extLst>
                </p14:cNvPr>
                <p14:cNvContentPartPr/>
                <p14:nvPr/>
              </p14:nvContentPartPr>
              <p14:xfrm>
                <a:off x="4251170" y="332148"/>
                <a:ext cx="75600" cy="394200"/>
              </p14:xfrm>
            </p:contentPart>
          </mc:Choice>
          <mc:Fallback>
            <p:pic>
              <p:nvPicPr>
                <p:cNvPr id="32" name="Ink 31">
                  <a:extLst>
                    <a:ext uri="{FF2B5EF4-FFF2-40B4-BE49-F238E27FC236}">
                      <a16:creationId xmlns:a16="http://schemas.microsoft.com/office/drawing/2014/main" id="{49051BEC-B826-110A-467F-BA34FC8090AE}"/>
                    </a:ext>
                  </a:extLst>
                </p:cNvPr>
                <p:cNvPicPr/>
                <p:nvPr/>
              </p:nvPicPr>
              <p:blipFill>
                <a:blip r:embed="rId51"/>
                <a:stretch>
                  <a:fillRect/>
                </a:stretch>
              </p:blipFill>
              <p:spPr>
                <a:xfrm>
                  <a:off x="4242530" y="323148"/>
                  <a:ext cx="93240" cy="411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2">
              <p14:nvContentPartPr>
                <p14:cNvPr id="33" name="Ink 32">
                  <a:extLst>
                    <a:ext uri="{FF2B5EF4-FFF2-40B4-BE49-F238E27FC236}">
                      <a16:creationId xmlns:a16="http://schemas.microsoft.com/office/drawing/2014/main" id="{2E78A4FC-C0C1-40E9-F966-18EF16AAFC3D}"/>
                    </a:ext>
                  </a:extLst>
                </p14:cNvPr>
                <p14:cNvContentPartPr/>
                <p14:nvPr/>
              </p14:nvContentPartPr>
              <p14:xfrm>
                <a:off x="4316330" y="396588"/>
                <a:ext cx="204120" cy="262080"/>
              </p14:xfrm>
            </p:contentPart>
          </mc:Choice>
          <mc:Fallback>
            <p:pic>
              <p:nvPicPr>
                <p:cNvPr id="33" name="Ink 32">
                  <a:extLst>
                    <a:ext uri="{FF2B5EF4-FFF2-40B4-BE49-F238E27FC236}">
                      <a16:creationId xmlns:a16="http://schemas.microsoft.com/office/drawing/2014/main" id="{2E78A4FC-C0C1-40E9-F966-18EF16AAFC3D}"/>
                    </a:ext>
                  </a:extLst>
                </p:cNvPr>
                <p:cNvPicPr/>
                <p:nvPr/>
              </p:nvPicPr>
              <p:blipFill>
                <a:blip r:embed="rId53"/>
                <a:stretch>
                  <a:fillRect/>
                </a:stretch>
              </p:blipFill>
              <p:spPr>
                <a:xfrm>
                  <a:off x="4307690" y="387588"/>
                  <a:ext cx="221760" cy="279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4">
              <p14:nvContentPartPr>
                <p14:cNvPr id="34" name="Ink 33">
                  <a:extLst>
                    <a:ext uri="{FF2B5EF4-FFF2-40B4-BE49-F238E27FC236}">
                      <a16:creationId xmlns:a16="http://schemas.microsoft.com/office/drawing/2014/main" id="{D32A0C34-46FB-E278-FAA3-3321760E21BE}"/>
                    </a:ext>
                  </a:extLst>
                </p14:cNvPr>
                <p14:cNvContentPartPr/>
                <p14:nvPr/>
              </p14:nvContentPartPr>
              <p14:xfrm>
                <a:off x="4621250" y="513588"/>
                <a:ext cx="141840" cy="96120"/>
              </p14:xfrm>
            </p:contentPart>
          </mc:Choice>
          <mc:Fallback>
            <p:pic>
              <p:nvPicPr>
                <p:cNvPr id="34" name="Ink 33">
                  <a:extLst>
                    <a:ext uri="{FF2B5EF4-FFF2-40B4-BE49-F238E27FC236}">
                      <a16:creationId xmlns:a16="http://schemas.microsoft.com/office/drawing/2014/main" id="{D32A0C34-46FB-E278-FAA3-3321760E21BE}"/>
                    </a:ext>
                  </a:extLst>
                </p:cNvPr>
                <p:cNvPicPr/>
                <p:nvPr/>
              </p:nvPicPr>
              <p:blipFill>
                <a:blip r:embed="rId55"/>
                <a:stretch>
                  <a:fillRect/>
                </a:stretch>
              </p:blipFill>
              <p:spPr>
                <a:xfrm>
                  <a:off x="4612250" y="504588"/>
                  <a:ext cx="159480" cy="113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6">
              <p14:nvContentPartPr>
                <p14:cNvPr id="35" name="Ink 34">
                  <a:extLst>
                    <a:ext uri="{FF2B5EF4-FFF2-40B4-BE49-F238E27FC236}">
                      <a16:creationId xmlns:a16="http://schemas.microsoft.com/office/drawing/2014/main" id="{9DA35FF1-4156-2998-2544-214FC95ADDB2}"/>
                    </a:ext>
                  </a:extLst>
                </p14:cNvPr>
                <p14:cNvContentPartPr/>
                <p14:nvPr/>
              </p14:nvContentPartPr>
              <p14:xfrm>
                <a:off x="4633490" y="432588"/>
                <a:ext cx="115560" cy="10080"/>
              </p14:xfrm>
            </p:contentPart>
          </mc:Choice>
          <mc:Fallback>
            <p:pic>
              <p:nvPicPr>
                <p:cNvPr id="35" name="Ink 34">
                  <a:extLst>
                    <a:ext uri="{FF2B5EF4-FFF2-40B4-BE49-F238E27FC236}">
                      <a16:creationId xmlns:a16="http://schemas.microsoft.com/office/drawing/2014/main" id="{9DA35FF1-4156-2998-2544-214FC95ADDB2}"/>
                    </a:ext>
                  </a:extLst>
                </p:cNvPr>
                <p:cNvPicPr/>
                <p:nvPr/>
              </p:nvPicPr>
              <p:blipFill>
                <a:blip r:embed="rId57"/>
                <a:stretch>
                  <a:fillRect/>
                </a:stretch>
              </p:blipFill>
              <p:spPr>
                <a:xfrm>
                  <a:off x="4624850" y="423948"/>
                  <a:ext cx="133200" cy="27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8">
              <p14:nvContentPartPr>
                <p14:cNvPr id="36" name="Ink 35">
                  <a:extLst>
                    <a:ext uri="{FF2B5EF4-FFF2-40B4-BE49-F238E27FC236}">
                      <a16:creationId xmlns:a16="http://schemas.microsoft.com/office/drawing/2014/main" id="{E5E8D561-3ACD-2F69-EF9C-53402E1016EA}"/>
                    </a:ext>
                  </a:extLst>
                </p14:cNvPr>
                <p14:cNvContentPartPr/>
                <p14:nvPr/>
              </p14:nvContentPartPr>
              <p14:xfrm>
                <a:off x="4807730" y="304428"/>
                <a:ext cx="219960" cy="323640"/>
              </p14:xfrm>
            </p:contentPart>
          </mc:Choice>
          <mc:Fallback>
            <p:pic>
              <p:nvPicPr>
                <p:cNvPr id="36" name="Ink 35">
                  <a:extLst>
                    <a:ext uri="{FF2B5EF4-FFF2-40B4-BE49-F238E27FC236}">
                      <a16:creationId xmlns:a16="http://schemas.microsoft.com/office/drawing/2014/main" id="{E5E8D561-3ACD-2F69-EF9C-53402E1016EA}"/>
                    </a:ext>
                  </a:extLst>
                </p:cNvPr>
                <p:cNvPicPr/>
                <p:nvPr/>
              </p:nvPicPr>
              <p:blipFill>
                <a:blip r:embed="rId59"/>
                <a:stretch>
                  <a:fillRect/>
                </a:stretch>
              </p:blipFill>
              <p:spPr>
                <a:xfrm>
                  <a:off x="4799090" y="295788"/>
                  <a:ext cx="237600" cy="341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0">
              <p14:nvContentPartPr>
                <p14:cNvPr id="37" name="Ink 36">
                  <a:extLst>
                    <a:ext uri="{FF2B5EF4-FFF2-40B4-BE49-F238E27FC236}">
                      <a16:creationId xmlns:a16="http://schemas.microsoft.com/office/drawing/2014/main" id="{812E721E-6F5F-0EAD-05D7-DB8DA6B85FB7}"/>
                    </a:ext>
                  </a:extLst>
                </p14:cNvPr>
                <p14:cNvContentPartPr/>
                <p14:nvPr/>
              </p14:nvContentPartPr>
              <p14:xfrm>
                <a:off x="5043890" y="344028"/>
                <a:ext cx="78840" cy="295200"/>
              </p14:xfrm>
            </p:contentPart>
          </mc:Choice>
          <mc:Fallback>
            <p:pic>
              <p:nvPicPr>
                <p:cNvPr id="37" name="Ink 36">
                  <a:extLst>
                    <a:ext uri="{FF2B5EF4-FFF2-40B4-BE49-F238E27FC236}">
                      <a16:creationId xmlns:a16="http://schemas.microsoft.com/office/drawing/2014/main" id="{812E721E-6F5F-0EAD-05D7-DB8DA6B85FB7}"/>
                    </a:ext>
                  </a:extLst>
                </p:cNvPr>
                <p:cNvPicPr/>
                <p:nvPr/>
              </p:nvPicPr>
              <p:blipFill>
                <a:blip r:embed="rId61"/>
                <a:stretch>
                  <a:fillRect/>
                </a:stretch>
              </p:blipFill>
              <p:spPr>
                <a:xfrm>
                  <a:off x="5034890" y="335028"/>
                  <a:ext cx="96480" cy="312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2">
              <p14:nvContentPartPr>
                <p14:cNvPr id="38" name="Ink 37">
                  <a:extLst>
                    <a:ext uri="{FF2B5EF4-FFF2-40B4-BE49-F238E27FC236}">
                      <a16:creationId xmlns:a16="http://schemas.microsoft.com/office/drawing/2014/main" id="{6F91AAB4-927E-C77C-ED18-60F3E6895CA5}"/>
                    </a:ext>
                  </a:extLst>
                </p14:cNvPr>
                <p14:cNvContentPartPr/>
                <p14:nvPr/>
              </p14:nvContentPartPr>
              <p14:xfrm>
                <a:off x="5161970" y="505308"/>
                <a:ext cx="205560" cy="138960"/>
              </p14:xfrm>
            </p:contentPart>
          </mc:Choice>
          <mc:Fallback>
            <p:pic>
              <p:nvPicPr>
                <p:cNvPr id="38" name="Ink 37">
                  <a:extLst>
                    <a:ext uri="{FF2B5EF4-FFF2-40B4-BE49-F238E27FC236}">
                      <a16:creationId xmlns:a16="http://schemas.microsoft.com/office/drawing/2014/main" id="{6F91AAB4-927E-C77C-ED18-60F3E6895CA5}"/>
                    </a:ext>
                  </a:extLst>
                </p:cNvPr>
                <p:cNvPicPr/>
                <p:nvPr/>
              </p:nvPicPr>
              <p:blipFill>
                <a:blip r:embed="rId63"/>
                <a:stretch>
                  <a:fillRect/>
                </a:stretch>
              </p:blipFill>
              <p:spPr>
                <a:xfrm>
                  <a:off x="5152970" y="496308"/>
                  <a:ext cx="223200" cy="156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4">
              <p14:nvContentPartPr>
                <p14:cNvPr id="39" name="Ink 38">
                  <a:extLst>
                    <a:ext uri="{FF2B5EF4-FFF2-40B4-BE49-F238E27FC236}">
                      <a16:creationId xmlns:a16="http://schemas.microsoft.com/office/drawing/2014/main" id="{634FA27E-10A8-1A01-B74B-FE576424FC6D}"/>
                    </a:ext>
                  </a:extLst>
                </p14:cNvPr>
                <p14:cNvContentPartPr/>
                <p14:nvPr/>
              </p14:nvContentPartPr>
              <p14:xfrm>
                <a:off x="4747970" y="835788"/>
                <a:ext cx="872280" cy="97200"/>
              </p14:xfrm>
            </p:contentPart>
          </mc:Choice>
          <mc:Fallback>
            <p:pic>
              <p:nvPicPr>
                <p:cNvPr id="39" name="Ink 38">
                  <a:extLst>
                    <a:ext uri="{FF2B5EF4-FFF2-40B4-BE49-F238E27FC236}">
                      <a16:creationId xmlns:a16="http://schemas.microsoft.com/office/drawing/2014/main" id="{634FA27E-10A8-1A01-B74B-FE576424FC6D}"/>
                    </a:ext>
                  </a:extLst>
                </p:cNvPr>
                <p:cNvPicPr/>
                <p:nvPr/>
              </p:nvPicPr>
              <p:blipFill>
                <a:blip r:embed="rId65"/>
                <a:stretch>
                  <a:fillRect/>
                </a:stretch>
              </p:blipFill>
              <p:spPr>
                <a:xfrm>
                  <a:off x="4738970" y="826788"/>
                  <a:ext cx="889920" cy="1148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48" name="Group 47">
            <a:extLst>
              <a:ext uri="{FF2B5EF4-FFF2-40B4-BE49-F238E27FC236}">
                <a16:creationId xmlns:a16="http://schemas.microsoft.com/office/drawing/2014/main" id="{F58120FA-E3C4-A68C-BE63-5BBF5AB84CDF}"/>
              </a:ext>
            </a:extLst>
          </p:cNvPr>
          <p:cNvGrpSpPr/>
          <p:nvPr/>
        </p:nvGrpSpPr>
        <p:grpSpPr>
          <a:xfrm>
            <a:off x="4424330" y="1231788"/>
            <a:ext cx="1387440" cy="388080"/>
            <a:chOff x="4424330" y="1231788"/>
            <a:chExt cx="1387440" cy="3880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66">
              <p14:nvContentPartPr>
                <p14:cNvPr id="41" name="Ink 40">
                  <a:extLst>
                    <a:ext uri="{FF2B5EF4-FFF2-40B4-BE49-F238E27FC236}">
                      <a16:creationId xmlns:a16="http://schemas.microsoft.com/office/drawing/2014/main" id="{BE3BCEDA-1B7D-3906-EE0A-BA01C7CF79B0}"/>
                    </a:ext>
                  </a:extLst>
                </p14:cNvPr>
                <p14:cNvContentPartPr/>
                <p14:nvPr/>
              </p14:nvContentPartPr>
              <p14:xfrm>
                <a:off x="4424330" y="1231788"/>
                <a:ext cx="126360" cy="388080"/>
              </p14:xfrm>
            </p:contentPart>
          </mc:Choice>
          <mc:Fallback>
            <p:pic>
              <p:nvPicPr>
                <p:cNvPr id="41" name="Ink 40">
                  <a:extLst>
                    <a:ext uri="{FF2B5EF4-FFF2-40B4-BE49-F238E27FC236}">
                      <a16:creationId xmlns:a16="http://schemas.microsoft.com/office/drawing/2014/main" id="{BE3BCEDA-1B7D-3906-EE0A-BA01C7CF79B0}"/>
                    </a:ext>
                  </a:extLst>
                </p:cNvPr>
                <p:cNvPicPr/>
                <p:nvPr/>
              </p:nvPicPr>
              <p:blipFill>
                <a:blip r:embed="rId67"/>
                <a:stretch>
                  <a:fillRect/>
                </a:stretch>
              </p:blipFill>
              <p:spPr>
                <a:xfrm>
                  <a:off x="4415330" y="1223148"/>
                  <a:ext cx="144000" cy="405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8">
              <p14:nvContentPartPr>
                <p14:cNvPr id="42" name="Ink 41">
                  <a:extLst>
                    <a:ext uri="{FF2B5EF4-FFF2-40B4-BE49-F238E27FC236}">
                      <a16:creationId xmlns:a16="http://schemas.microsoft.com/office/drawing/2014/main" id="{E682DACA-AB9C-89AE-ABB0-36E2B51C615E}"/>
                    </a:ext>
                  </a:extLst>
                </p14:cNvPr>
                <p14:cNvContentPartPr/>
                <p14:nvPr/>
              </p14:nvContentPartPr>
              <p14:xfrm>
                <a:off x="4525850" y="1254828"/>
                <a:ext cx="174240" cy="271800"/>
              </p14:xfrm>
            </p:contentPart>
          </mc:Choice>
          <mc:Fallback>
            <p:pic>
              <p:nvPicPr>
                <p:cNvPr id="42" name="Ink 41">
                  <a:extLst>
                    <a:ext uri="{FF2B5EF4-FFF2-40B4-BE49-F238E27FC236}">
                      <a16:creationId xmlns:a16="http://schemas.microsoft.com/office/drawing/2014/main" id="{E682DACA-AB9C-89AE-ABB0-36E2B51C615E}"/>
                    </a:ext>
                  </a:extLst>
                </p:cNvPr>
                <p:cNvPicPr/>
                <p:nvPr/>
              </p:nvPicPr>
              <p:blipFill>
                <a:blip r:embed="rId69"/>
                <a:stretch>
                  <a:fillRect/>
                </a:stretch>
              </p:blipFill>
              <p:spPr>
                <a:xfrm>
                  <a:off x="4516850" y="1245828"/>
                  <a:ext cx="191880" cy="289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0">
              <p14:nvContentPartPr>
                <p14:cNvPr id="43" name="Ink 42">
                  <a:extLst>
                    <a:ext uri="{FF2B5EF4-FFF2-40B4-BE49-F238E27FC236}">
                      <a16:creationId xmlns:a16="http://schemas.microsoft.com/office/drawing/2014/main" id="{AF8571EB-B206-B4CB-CC3E-36EDFAFFA1D7}"/>
                    </a:ext>
                  </a:extLst>
                </p14:cNvPr>
                <p14:cNvContentPartPr/>
                <p14:nvPr/>
              </p14:nvContentPartPr>
              <p14:xfrm>
                <a:off x="4778570" y="1411068"/>
                <a:ext cx="165240" cy="72000"/>
              </p14:xfrm>
            </p:contentPart>
          </mc:Choice>
          <mc:Fallback>
            <p:pic>
              <p:nvPicPr>
                <p:cNvPr id="43" name="Ink 42">
                  <a:extLst>
                    <a:ext uri="{FF2B5EF4-FFF2-40B4-BE49-F238E27FC236}">
                      <a16:creationId xmlns:a16="http://schemas.microsoft.com/office/drawing/2014/main" id="{AF8571EB-B206-B4CB-CC3E-36EDFAFFA1D7}"/>
                    </a:ext>
                  </a:extLst>
                </p:cNvPr>
                <p:cNvPicPr/>
                <p:nvPr/>
              </p:nvPicPr>
              <p:blipFill>
                <a:blip r:embed="rId71"/>
                <a:stretch>
                  <a:fillRect/>
                </a:stretch>
              </p:blipFill>
              <p:spPr>
                <a:xfrm>
                  <a:off x="4769930" y="1402068"/>
                  <a:ext cx="182880" cy="89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2">
              <p14:nvContentPartPr>
                <p14:cNvPr id="44" name="Ink 43">
                  <a:extLst>
                    <a:ext uri="{FF2B5EF4-FFF2-40B4-BE49-F238E27FC236}">
                      <a16:creationId xmlns:a16="http://schemas.microsoft.com/office/drawing/2014/main" id="{604C0BBB-1400-F1AA-627E-832D24756E0A}"/>
                    </a:ext>
                  </a:extLst>
                </p14:cNvPr>
                <p14:cNvContentPartPr/>
                <p14:nvPr/>
              </p14:nvContentPartPr>
              <p14:xfrm>
                <a:off x="4994570" y="1346268"/>
                <a:ext cx="59760" cy="69840"/>
              </p14:xfrm>
            </p:contentPart>
          </mc:Choice>
          <mc:Fallback>
            <p:pic>
              <p:nvPicPr>
                <p:cNvPr id="44" name="Ink 43">
                  <a:extLst>
                    <a:ext uri="{FF2B5EF4-FFF2-40B4-BE49-F238E27FC236}">
                      <a16:creationId xmlns:a16="http://schemas.microsoft.com/office/drawing/2014/main" id="{604C0BBB-1400-F1AA-627E-832D24756E0A}"/>
                    </a:ext>
                  </a:extLst>
                </p:cNvPr>
                <p:cNvPicPr/>
                <p:nvPr/>
              </p:nvPicPr>
              <p:blipFill>
                <a:blip r:embed="rId73"/>
                <a:stretch>
                  <a:fillRect/>
                </a:stretch>
              </p:blipFill>
              <p:spPr>
                <a:xfrm>
                  <a:off x="4985570" y="1337268"/>
                  <a:ext cx="77400" cy="87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4">
              <p14:nvContentPartPr>
                <p14:cNvPr id="45" name="Ink 44">
                  <a:extLst>
                    <a:ext uri="{FF2B5EF4-FFF2-40B4-BE49-F238E27FC236}">
                      <a16:creationId xmlns:a16="http://schemas.microsoft.com/office/drawing/2014/main" id="{6866CD8E-925D-5185-7556-A714A1B0D629}"/>
                    </a:ext>
                  </a:extLst>
                </p14:cNvPr>
                <p14:cNvContentPartPr/>
                <p14:nvPr/>
              </p14:nvContentPartPr>
              <p14:xfrm>
                <a:off x="5023730" y="1351308"/>
                <a:ext cx="141840" cy="124560"/>
              </p14:xfrm>
            </p:contentPart>
          </mc:Choice>
          <mc:Fallback>
            <p:pic>
              <p:nvPicPr>
                <p:cNvPr id="45" name="Ink 44">
                  <a:extLst>
                    <a:ext uri="{FF2B5EF4-FFF2-40B4-BE49-F238E27FC236}">
                      <a16:creationId xmlns:a16="http://schemas.microsoft.com/office/drawing/2014/main" id="{6866CD8E-925D-5185-7556-A714A1B0D629}"/>
                    </a:ext>
                  </a:extLst>
                </p:cNvPr>
                <p:cNvPicPr/>
                <p:nvPr/>
              </p:nvPicPr>
              <p:blipFill>
                <a:blip r:embed="rId75"/>
                <a:stretch>
                  <a:fillRect/>
                </a:stretch>
              </p:blipFill>
              <p:spPr>
                <a:xfrm>
                  <a:off x="5014730" y="1342308"/>
                  <a:ext cx="159480" cy="142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6">
              <p14:nvContentPartPr>
                <p14:cNvPr id="46" name="Ink 45">
                  <a:extLst>
                    <a:ext uri="{FF2B5EF4-FFF2-40B4-BE49-F238E27FC236}">
                      <a16:creationId xmlns:a16="http://schemas.microsoft.com/office/drawing/2014/main" id="{DECAE7DC-BEC8-913A-CD11-79827E14AE5E}"/>
                    </a:ext>
                  </a:extLst>
                </p14:cNvPr>
                <p14:cNvContentPartPr/>
                <p14:nvPr/>
              </p14:nvContentPartPr>
              <p14:xfrm>
                <a:off x="5201210" y="1395948"/>
                <a:ext cx="53280" cy="74160"/>
              </p14:xfrm>
            </p:contentPart>
          </mc:Choice>
          <mc:Fallback>
            <p:pic>
              <p:nvPicPr>
                <p:cNvPr id="46" name="Ink 45">
                  <a:extLst>
                    <a:ext uri="{FF2B5EF4-FFF2-40B4-BE49-F238E27FC236}">
                      <a16:creationId xmlns:a16="http://schemas.microsoft.com/office/drawing/2014/main" id="{DECAE7DC-BEC8-913A-CD11-79827E14AE5E}"/>
                    </a:ext>
                  </a:extLst>
                </p:cNvPr>
                <p:cNvPicPr/>
                <p:nvPr/>
              </p:nvPicPr>
              <p:blipFill>
                <a:blip r:embed="rId77"/>
                <a:stretch>
                  <a:fillRect/>
                </a:stretch>
              </p:blipFill>
              <p:spPr>
                <a:xfrm>
                  <a:off x="5192570" y="1387308"/>
                  <a:ext cx="70920" cy="91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8">
              <p14:nvContentPartPr>
                <p14:cNvPr id="47" name="Ink 46">
                  <a:extLst>
                    <a:ext uri="{FF2B5EF4-FFF2-40B4-BE49-F238E27FC236}">
                      <a16:creationId xmlns:a16="http://schemas.microsoft.com/office/drawing/2014/main" id="{2212A1C8-8665-5C5E-7A87-1CBE25E3BB77}"/>
                    </a:ext>
                  </a:extLst>
                </p14:cNvPr>
                <p14:cNvContentPartPr/>
                <p14:nvPr/>
              </p14:nvContentPartPr>
              <p14:xfrm>
                <a:off x="5260250" y="1363188"/>
                <a:ext cx="551520" cy="129960"/>
              </p14:xfrm>
            </p:contentPart>
          </mc:Choice>
          <mc:Fallback>
            <p:pic>
              <p:nvPicPr>
                <p:cNvPr id="47" name="Ink 46">
                  <a:extLst>
                    <a:ext uri="{FF2B5EF4-FFF2-40B4-BE49-F238E27FC236}">
                      <a16:creationId xmlns:a16="http://schemas.microsoft.com/office/drawing/2014/main" id="{2212A1C8-8665-5C5E-7A87-1CBE25E3BB77}"/>
                    </a:ext>
                  </a:extLst>
                </p:cNvPr>
                <p:cNvPicPr/>
                <p:nvPr/>
              </p:nvPicPr>
              <p:blipFill>
                <a:blip r:embed="rId79"/>
                <a:stretch>
                  <a:fillRect/>
                </a:stretch>
              </p:blipFill>
              <p:spPr>
                <a:xfrm>
                  <a:off x="5251610" y="1354548"/>
                  <a:ext cx="569160" cy="14760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80">
            <p14:nvContentPartPr>
              <p14:cNvPr id="49" name="Ink 48">
                <a:extLst>
                  <a:ext uri="{FF2B5EF4-FFF2-40B4-BE49-F238E27FC236}">
                    <a16:creationId xmlns:a16="http://schemas.microsoft.com/office/drawing/2014/main" id="{FD4AE646-F676-0D7B-E6EB-CC082F695675}"/>
                  </a:ext>
                </a:extLst>
              </p14:cNvPr>
              <p14:cNvContentPartPr/>
              <p14:nvPr/>
            </p14:nvContentPartPr>
            <p14:xfrm>
              <a:off x="5975930" y="973308"/>
              <a:ext cx="165960" cy="10440"/>
            </p14:xfrm>
          </p:contentPart>
        </mc:Choice>
        <mc:Fallback>
          <p:pic>
            <p:nvPicPr>
              <p:cNvPr id="49" name="Ink 48">
                <a:extLst>
                  <a:ext uri="{FF2B5EF4-FFF2-40B4-BE49-F238E27FC236}">
                    <a16:creationId xmlns:a16="http://schemas.microsoft.com/office/drawing/2014/main" id="{FD4AE646-F676-0D7B-E6EB-CC082F695675}"/>
                  </a:ext>
                </a:extLst>
              </p:cNvPr>
              <p:cNvPicPr/>
              <p:nvPr/>
            </p:nvPicPr>
            <p:blipFill>
              <a:blip r:embed="rId81"/>
              <a:stretch>
                <a:fillRect/>
              </a:stretch>
            </p:blipFill>
            <p:spPr>
              <a:xfrm>
                <a:off x="5966930" y="964668"/>
                <a:ext cx="183600" cy="280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82">
            <p14:nvContentPartPr>
              <p14:cNvPr id="50" name="Ink 49">
                <a:extLst>
                  <a:ext uri="{FF2B5EF4-FFF2-40B4-BE49-F238E27FC236}">
                    <a16:creationId xmlns:a16="http://schemas.microsoft.com/office/drawing/2014/main" id="{47E49A41-931A-3193-E4C8-DCCC67F7E8C0}"/>
                  </a:ext>
                </a:extLst>
              </p14:cNvPr>
              <p14:cNvContentPartPr/>
              <p14:nvPr/>
            </p14:nvContentPartPr>
            <p14:xfrm>
              <a:off x="6095810" y="797628"/>
              <a:ext cx="149400" cy="57960"/>
            </p14:xfrm>
          </p:contentPart>
        </mc:Choice>
        <mc:Fallback>
          <p:pic>
            <p:nvPicPr>
              <p:cNvPr id="50" name="Ink 49">
                <a:extLst>
                  <a:ext uri="{FF2B5EF4-FFF2-40B4-BE49-F238E27FC236}">
                    <a16:creationId xmlns:a16="http://schemas.microsoft.com/office/drawing/2014/main" id="{47E49A41-931A-3193-E4C8-DCCC67F7E8C0}"/>
                  </a:ext>
                </a:extLst>
              </p:cNvPr>
              <p:cNvPicPr/>
              <p:nvPr/>
            </p:nvPicPr>
            <p:blipFill>
              <a:blip r:embed="rId83"/>
              <a:stretch>
                <a:fillRect/>
              </a:stretch>
            </p:blipFill>
            <p:spPr>
              <a:xfrm>
                <a:off x="6087170" y="788988"/>
                <a:ext cx="167040" cy="75600"/>
              </a:xfrm>
              <a:prstGeom prst="rect">
                <a:avLst/>
              </a:prstGeom>
            </p:spPr>
          </p:pic>
        </mc:Fallback>
      </mc:AlternateContent>
      <p:grpSp>
        <p:nvGrpSpPr>
          <p:cNvPr id="53" name="Group 52">
            <a:extLst>
              <a:ext uri="{FF2B5EF4-FFF2-40B4-BE49-F238E27FC236}">
                <a16:creationId xmlns:a16="http://schemas.microsoft.com/office/drawing/2014/main" id="{3D18B519-8380-3E98-5FA6-B34D64EE4146}"/>
              </a:ext>
            </a:extLst>
          </p:cNvPr>
          <p:cNvGrpSpPr/>
          <p:nvPr/>
        </p:nvGrpSpPr>
        <p:grpSpPr>
          <a:xfrm>
            <a:off x="6865490" y="330708"/>
            <a:ext cx="902520" cy="532800"/>
            <a:chOff x="6865490" y="330708"/>
            <a:chExt cx="902520" cy="5328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84">
              <p14:nvContentPartPr>
                <p14:cNvPr id="51" name="Ink 50">
                  <a:extLst>
                    <a:ext uri="{FF2B5EF4-FFF2-40B4-BE49-F238E27FC236}">
                      <a16:creationId xmlns:a16="http://schemas.microsoft.com/office/drawing/2014/main" id="{ACD77852-EDB1-8DBC-52B3-04608A961913}"/>
                    </a:ext>
                  </a:extLst>
                </p14:cNvPr>
                <p14:cNvContentPartPr/>
                <p14:nvPr/>
              </p14:nvContentPartPr>
              <p14:xfrm>
                <a:off x="6990770" y="330708"/>
                <a:ext cx="536040" cy="377280"/>
              </p14:xfrm>
            </p:contentPart>
          </mc:Choice>
          <mc:Fallback>
            <p:pic>
              <p:nvPicPr>
                <p:cNvPr id="51" name="Ink 50">
                  <a:extLst>
                    <a:ext uri="{FF2B5EF4-FFF2-40B4-BE49-F238E27FC236}">
                      <a16:creationId xmlns:a16="http://schemas.microsoft.com/office/drawing/2014/main" id="{ACD77852-EDB1-8DBC-52B3-04608A961913}"/>
                    </a:ext>
                  </a:extLst>
                </p:cNvPr>
                <p:cNvPicPr/>
                <p:nvPr/>
              </p:nvPicPr>
              <p:blipFill>
                <a:blip r:embed="rId85"/>
                <a:stretch>
                  <a:fillRect/>
                </a:stretch>
              </p:blipFill>
              <p:spPr>
                <a:xfrm>
                  <a:off x="6981770" y="321708"/>
                  <a:ext cx="553680" cy="394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6">
              <p14:nvContentPartPr>
                <p14:cNvPr id="52" name="Ink 51">
                  <a:extLst>
                    <a:ext uri="{FF2B5EF4-FFF2-40B4-BE49-F238E27FC236}">
                      <a16:creationId xmlns:a16="http://schemas.microsoft.com/office/drawing/2014/main" id="{209D39CA-9D06-9475-79C5-39129A555A57}"/>
                    </a:ext>
                  </a:extLst>
                </p14:cNvPr>
                <p14:cNvContentPartPr/>
                <p14:nvPr/>
              </p14:nvContentPartPr>
              <p14:xfrm>
                <a:off x="6865490" y="798348"/>
                <a:ext cx="902520" cy="65160"/>
              </p14:xfrm>
            </p:contentPart>
          </mc:Choice>
          <mc:Fallback>
            <p:pic>
              <p:nvPicPr>
                <p:cNvPr id="52" name="Ink 51">
                  <a:extLst>
                    <a:ext uri="{FF2B5EF4-FFF2-40B4-BE49-F238E27FC236}">
                      <a16:creationId xmlns:a16="http://schemas.microsoft.com/office/drawing/2014/main" id="{209D39CA-9D06-9475-79C5-39129A555A57}"/>
                    </a:ext>
                  </a:extLst>
                </p:cNvPr>
                <p:cNvPicPr/>
                <p:nvPr/>
              </p:nvPicPr>
              <p:blipFill>
                <a:blip r:embed="rId87"/>
                <a:stretch>
                  <a:fillRect/>
                </a:stretch>
              </p:blipFill>
              <p:spPr>
                <a:xfrm>
                  <a:off x="6856490" y="789348"/>
                  <a:ext cx="920160" cy="828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57" name="Group 56">
            <a:extLst>
              <a:ext uri="{FF2B5EF4-FFF2-40B4-BE49-F238E27FC236}">
                <a16:creationId xmlns:a16="http://schemas.microsoft.com/office/drawing/2014/main" id="{810B64AA-E64D-82BA-BD07-4227C8570A7F}"/>
              </a:ext>
            </a:extLst>
          </p:cNvPr>
          <p:cNvGrpSpPr/>
          <p:nvPr/>
        </p:nvGrpSpPr>
        <p:grpSpPr>
          <a:xfrm>
            <a:off x="6989330" y="1081668"/>
            <a:ext cx="582120" cy="390240"/>
            <a:chOff x="6989330" y="1081668"/>
            <a:chExt cx="582120" cy="3902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88">
              <p14:nvContentPartPr>
                <p14:cNvPr id="54" name="Ink 53">
                  <a:extLst>
                    <a:ext uri="{FF2B5EF4-FFF2-40B4-BE49-F238E27FC236}">
                      <a16:creationId xmlns:a16="http://schemas.microsoft.com/office/drawing/2014/main" id="{8EC7C549-6F8C-88B3-D7E0-7FED72A70EFE}"/>
                    </a:ext>
                  </a:extLst>
                </p14:cNvPr>
                <p14:cNvContentPartPr/>
                <p14:nvPr/>
              </p14:nvContentPartPr>
              <p14:xfrm>
                <a:off x="7167170" y="1115148"/>
                <a:ext cx="350280" cy="356760"/>
              </p14:xfrm>
            </p:contentPart>
          </mc:Choice>
          <mc:Fallback>
            <p:pic>
              <p:nvPicPr>
                <p:cNvPr id="54" name="Ink 53">
                  <a:extLst>
                    <a:ext uri="{FF2B5EF4-FFF2-40B4-BE49-F238E27FC236}">
                      <a16:creationId xmlns:a16="http://schemas.microsoft.com/office/drawing/2014/main" id="{8EC7C549-6F8C-88B3-D7E0-7FED72A70EFE}"/>
                    </a:ext>
                  </a:extLst>
                </p:cNvPr>
                <p:cNvPicPr/>
                <p:nvPr/>
              </p:nvPicPr>
              <p:blipFill>
                <a:blip r:embed="rId89"/>
                <a:stretch>
                  <a:fillRect/>
                </a:stretch>
              </p:blipFill>
              <p:spPr>
                <a:xfrm>
                  <a:off x="7158530" y="1106508"/>
                  <a:ext cx="367920" cy="374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0">
              <p14:nvContentPartPr>
                <p14:cNvPr id="55" name="Ink 54">
                  <a:extLst>
                    <a:ext uri="{FF2B5EF4-FFF2-40B4-BE49-F238E27FC236}">
                      <a16:creationId xmlns:a16="http://schemas.microsoft.com/office/drawing/2014/main" id="{7A7B176D-817C-8090-F76C-268AAC5C1DD2}"/>
                    </a:ext>
                  </a:extLst>
                </p14:cNvPr>
                <p14:cNvContentPartPr/>
                <p14:nvPr/>
              </p14:nvContentPartPr>
              <p14:xfrm>
                <a:off x="7414490" y="1081668"/>
                <a:ext cx="156960" cy="29520"/>
              </p14:xfrm>
            </p:contentPart>
          </mc:Choice>
          <mc:Fallback>
            <p:pic>
              <p:nvPicPr>
                <p:cNvPr id="55" name="Ink 54">
                  <a:extLst>
                    <a:ext uri="{FF2B5EF4-FFF2-40B4-BE49-F238E27FC236}">
                      <a16:creationId xmlns:a16="http://schemas.microsoft.com/office/drawing/2014/main" id="{7A7B176D-817C-8090-F76C-268AAC5C1DD2}"/>
                    </a:ext>
                  </a:extLst>
                </p:cNvPr>
                <p:cNvPicPr/>
                <p:nvPr/>
              </p:nvPicPr>
              <p:blipFill>
                <a:blip r:embed="rId91"/>
                <a:stretch>
                  <a:fillRect/>
                </a:stretch>
              </p:blipFill>
              <p:spPr>
                <a:xfrm>
                  <a:off x="7405490" y="1072668"/>
                  <a:ext cx="174600" cy="47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2">
              <p14:nvContentPartPr>
                <p14:cNvPr id="56" name="Ink 55">
                  <a:extLst>
                    <a:ext uri="{FF2B5EF4-FFF2-40B4-BE49-F238E27FC236}">
                      <a16:creationId xmlns:a16="http://schemas.microsoft.com/office/drawing/2014/main" id="{B386B7E7-9866-3F27-ABC1-4DA411933DE4}"/>
                    </a:ext>
                  </a:extLst>
                </p14:cNvPr>
                <p14:cNvContentPartPr/>
                <p14:nvPr/>
              </p14:nvContentPartPr>
              <p14:xfrm>
                <a:off x="6989330" y="1119468"/>
                <a:ext cx="266040" cy="80280"/>
              </p14:xfrm>
            </p:contentPart>
          </mc:Choice>
          <mc:Fallback>
            <p:pic>
              <p:nvPicPr>
                <p:cNvPr id="56" name="Ink 55">
                  <a:extLst>
                    <a:ext uri="{FF2B5EF4-FFF2-40B4-BE49-F238E27FC236}">
                      <a16:creationId xmlns:a16="http://schemas.microsoft.com/office/drawing/2014/main" id="{B386B7E7-9866-3F27-ABC1-4DA411933DE4}"/>
                    </a:ext>
                  </a:extLst>
                </p:cNvPr>
                <p:cNvPicPr/>
                <p:nvPr/>
              </p:nvPicPr>
              <p:blipFill>
                <a:blip r:embed="rId93"/>
                <a:stretch>
                  <a:fillRect/>
                </a:stretch>
              </p:blipFill>
              <p:spPr>
                <a:xfrm>
                  <a:off x="6980330" y="1110828"/>
                  <a:ext cx="283680" cy="979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60" name="Group 59">
            <a:extLst>
              <a:ext uri="{FF2B5EF4-FFF2-40B4-BE49-F238E27FC236}">
                <a16:creationId xmlns:a16="http://schemas.microsoft.com/office/drawing/2014/main" id="{3C66C8C7-5EAE-DD44-A665-3CE257BD77DA}"/>
              </a:ext>
            </a:extLst>
          </p:cNvPr>
          <p:cNvGrpSpPr/>
          <p:nvPr/>
        </p:nvGrpSpPr>
        <p:grpSpPr>
          <a:xfrm>
            <a:off x="3411650" y="2371188"/>
            <a:ext cx="252000" cy="244440"/>
            <a:chOff x="3411650" y="2371188"/>
            <a:chExt cx="252000" cy="2444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94">
              <p14:nvContentPartPr>
                <p14:cNvPr id="58" name="Ink 57">
                  <a:extLst>
                    <a:ext uri="{FF2B5EF4-FFF2-40B4-BE49-F238E27FC236}">
                      <a16:creationId xmlns:a16="http://schemas.microsoft.com/office/drawing/2014/main" id="{B083F742-953A-EBBC-525C-D5DFE08BB44F}"/>
                    </a:ext>
                  </a:extLst>
                </p14:cNvPr>
                <p14:cNvContentPartPr/>
                <p14:nvPr/>
              </p14:nvContentPartPr>
              <p14:xfrm>
                <a:off x="3411650" y="2544348"/>
                <a:ext cx="252000" cy="71280"/>
              </p14:xfrm>
            </p:contentPart>
          </mc:Choice>
          <mc:Fallback>
            <p:pic>
              <p:nvPicPr>
                <p:cNvPr id="58" name="Ink 57">
                  <a:extLst>
                    <a:ext uri="{FF2B5EF4-FFF2-40B4-BE49-F238E27FC236}">
                      <a16:creationId xmlns:a16="http://schemas.microsoft.com/office/drawing/2014/main" id="{B083F742-953A-EBBC-525C-D5DFE08BB44F}"/>
                    </a:ext>
                  </a:extLst>
                </p:cNvPr>
                <p:cNvPicPr/>
                <p:nvPr/>
              </p:nvPicPr>
              <p:blipFill>
                <a:blip r:embed="rId95"/>
                <a:stretch>
                  <a:fillRect/>
                </a:stretch>
              </p:blipFill>
              <p:spPr>
                <a:xfrm>
                  <a:off x="3402650" y="2535708"/>
                  <a:ext cx="269640" cy="88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6">
              <p14:nvContentPartPr>
                <p14:cNvPr id="59" name="Ink 58">
                  <a:extLst>
                    <a:ext uri="{FF2B5EF4-FFF2-40B4-BE49-F238E27FC236}">
                      <a16:creationId xmlns:a16="http://schemas.microsoft.com/office/drawing/2014/main" id="{D0232DA9-218F-D57E-C387-6F8F8869FCE6}"/>
                    </a:ext>
                  </a:extLst>
                </p14:cNvPr>
                <p14:cNvContentPartPr/>
                <p14:nvPr/>
              </p14:nvContentPartPr>
              <p14:xfrm>
                <a:off x="3549530" y="2371188"/>
                <a:ext cx="113760" cy="67680"/>
              </p14:xfrm>
            </p:contentPart>
          </mc:Choice>
          <mc:Fallback>
            <p:pic>
              <p:nvPicPr>
                <p:cNvPr id="59" name="Ink 58">
                  <a:extLst>
                    <a:ext uri="{FF2B5EF4-FFF2-40B4-BE49-F238E27FC236}">
                      <a16:creationId xmlns:a16="http://schemas.microsoft.com/office/drawing/2014/main" id="{D0232DA9-218F-D57E-C387-6F8F8869FCE6}"/>
                    </a:ext>
                  </a:extLst>
                </p:cNvPr>
                <p:cNvPicPr/>
                <p:nvPr/>
              </p:nvPicPr>
              <p:blipFill>
                <a:blip r:embed="rId97"/>
                <a:stretch>
                  <a:fillRect/>
                </a:stretch>
              </p:blipFill>
              <p:spPr>
                <a:xfrm>
                  <a:off x="3540530" y="2362548"/>
                  <a:ext cx="131400" cy="853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65" name="Group 64">
            <a:extLst>
              <a:ext uri="{FF2B5EF4-FFF2-40B4-BE49-F238E27FC236}">
                <a16:creationId xmlns:a16="http://schemas.microsoft.com/office/drawing/2014/main" id="{FEC59EA8-564C-7B39-2E78-DAC62F862137}"/>
              </a:ext>
            </a:extLst>
          </p:cNvPr>
          <p:cNvGrpSpPr/>
          <p:nvPr/>
        </p:nvGrpSpPr>
        <p:grpSpPr>
          <a:xfrm>
            <a:off x="4621250" y="2113788"/>
            <a:ext cx="755640" cy="570960"/>
            <a:chOff x="4621250" y="2113788"/>
            <a:chExt cx="755640" cy="5709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98">
              <p14:nvContentPartPr>
                <p14:cNvPr id="61" name="Ink 60">
                  <a:extLst>
                    <a:ext uri="{FF2B5EF4-FFF2-40B4-BE49-F238E27FC236}">
                      <a16:creationId xmlns:a16="http://schemas.microsoft.com/office/drawing/2014/main" id="{0CDCF30B-1107-584E-A6E7-D32D268F5828}"/>
                    </a:ext>
                  </a:extLst>
                </p14:cNvPr>
                <p14:cNvContentPartPr/>
                <p14:nvPr/>
              </p14:nvContentPartPr>
              <p14:xfrm>
                <a:off x="4630970" y="2113788"/>
                <a:ext cx="119880" cy="256320"/>
              </p14:xfrm>
            </p:contentPart>
          </mc:Choice>
          <mc:Fallback>
            <p:pic>
              <p:nvPicPr>
                <p:cNvPr id="61" name="Ink 60">
                  <a:extLst>
                    <a:ext uri="{FF2B5EF4-FFF2-40B4-BE49-F238E27FC236}">
                      <a16:creationId xmlns:a16="http://schemas.microsoft.com/office/drawing/2014/main" id="{0CDCF30B-1107-584E-A6E7-D32D268F5828}"/>
                    </a:ext>
                  </a:extLst>
                </p:cNvPr>
                <p:cNvPicPr/>
                <p:nvPr/>
              </p:nvPicPr>
              <p:blipFill>
                <a:blip r:embed="rId99"/>
                <a:stretch>
                  <a:fillRect/>
                </a:stretch>
              </p:blipFill>
              <p:spPr>
                <a:xfrm>
                  <a:off x="4621970" y="2104788"/>
                  <a:ext cx="137520" cy="273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0">
              <p14:nvContentPartPr>
                <p14:cNvPr id="62" name="Ink 61">
                  <a:extLst>
                    <a:ext uri="{FF2B5EF4-FFF2-40B4-BE49-F238E27FC236}">
                      <a16:creationId xmlns:a16="http://schemas.microsoft.com/office/drawing/2014/main" id="{A1E234D9-3FCA-FA73-6A9E-C8F286206188}"/>
                    </a:ext>
                  </a:extLst>
                </p14:cNvPr>
                <p14:cNvContentPartPr/>
                <p14:nvPr/>
              </p14:nvContentPartPr>
              <p14:xfrm>
                <a:off x="4709450" y="2165988"/>
                <a:ext cx="208800" cy="137160"/>
              </p14:xfrm>
            </p:contentPart>
          </mc:Choice>
          <mc:Fallback>
            <p:pic>
              <p:nvPicPr>
                <p:cNvPr id="62" name="Ink 61">
                  <a:extLst>
                    <a:ext uri="{FF2B5EF4-FFF2-40B4-BE49-F238E27FC236}">
                      <a16:creationId xmlns:a16="http://schemas.microsoft.com/office/drawing/2014/main" id="{A1E234D9-3FCA-FA73-6A9E-C8F286206188}"/>
                    </a:ext>
                  </a:extLst>
                </p:cNvPr>
                <p:cNvPicPr/>
                <p:nvPr/>
              </p:nvPicPr>
              <p:blipFill>
                <a:blip r:embed="rId101"/>
                <a:stretch>
                  <a:fillRect/>
                </a:stretch>
              </p:blipFill>
              <p:spPr>
                <a:xfrm>
                  <a:off x="4700450" y="2157348"/>
                  <a:ext cx="226440" cy="154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2">
              <p14:nvContentPartPr>
                <p14:cNvPr id="63" name="Ink 62">
                  <a:extLst>
                    <a:ext uri="{FF2B5EF4-FFF2-40B4-BE49-F238E27FC236}">
                      <a16:creationId xmlns:a16="http://schemas.microsoft.com/office/drawing/2014/main" id="{FBE75DE8-9BE4-5A13-8DCB-CB008F273245}"/>
                    </a:ext>
                  </a:extLst>
                </p14:cNvPr>
                <p14:cNvContentPartPr/>
                <p14:nvPr/>
              </p14:nvContentPartPr>
              <p14:xfrm>
                <a:off x="4879370" y="2175708"/>
                <a:ext cx="212040" cy="303840"/>
              </p14:xfrm>
            </p:contentPart>
          </mc:Choice>
          <mc:Fallback>
            <p:pic>
              <p:nvPicPr>
                <p:cNvPr id="63" name="Ink 62">
                  <a:extLst>
                    <a:ext uri="{FF2B5EF4-FFF2-40B4-BE49-F238E27FC236}">
                      <a16:creationId xmlns:a16="http://schemas.microsoft.com/office/drawing/2014/main" id="{FBE75DE8-9BE4-5A13-8DCB-CB008F273245}"/>
                    </a:ext>
                  </a:extLst>
                </p:cNvPr>
                <p:cNvPicPr/>
                <p:nvPr/>
              </p:nvPicPr>
              <p:blipFill>
                <a:blip r:embed="rId103"/>
                <a:stretch>
                  <a:fillRect/>
                </a:stretch>
              </p:blipFill>
              <p:spPr>
                <a:xfrm>
                  <a:off x="4870730" y="2167068"/>
                  <a:ext cx="229680" cy="321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4">
              <p14:nvContentPartPr>
                <p14:cNvPr id="64" name="Ink 63">
                  <a:extLst>
                    <a:ext uri="{FF2B5EF4-FFF2-40B4-BE49-F238E27FC236}">
                      <a16:creationId xmlns:a16="http://schemas.microsoft.com/office/drawing/2014/main" id="{ABD88E0A-BA5F-32B4-CAA7-CA9B92D1D286}"/>
                    </a:ext>
                  </a:extLst>
                </p14:cNvPr>
                <p14:cNvContentPartPr/>
                <p14:nvPr/>
              </p14:nvContentPartPr>
              <p14:xfrm>
                <a:off x="4621250" y="2571348"/>
                <a:ext cx="755640" cy="113400"/>
              </p14:xfrm>
            </p:contentPart>
          </mc:Choice>
          <mc:Fallback>
            <p:pic>
              <p:nvPicPr>
                <p:cNvPr id="64" name="Ink 63">
                  <a:extLst>
                    <a:ext uri="{FF2B5EF4-FFF2-40B4-BE49-F238E27FC236}">
                      <a16:creationId xmlns:a16="http://schemas.microsoft.com/office/drawing/2014/main" id="{ABD88E0A-BA5F-32B4-CAA7-CA9B92D1D286}"/>
                    </a:ext>
                  </a:extLst>
                </p:cNvPr>
                <p:cNvPicPr/>
                <p:nvPr/>
              </p:nvPicPr>
              <p:blipFill>
                <a:blip r:embed="rId105"/>
                <a:stretch>
                  <a:fillRect/>
                </a:stretch>
              </p:blipFill>
              <p:spPr>
                <a:xfrm>
                  <a:off x="4612250" y="2562348"/>
                  <a:ext cx="773280" cy="1310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68" name="Group 67">
            <a:extLst>
              <a:ext uri="{FF2B5EF4-FFF2-40B4-BE49-F238E27FC236}">
                <a16:creationId xmlns:a16="http://schemas.microsoft.com/office/drawing/2014/main" id="{7EF34D9B-31E2-5BDB-A37B-48E99F52289B}"/>
              </a:ext>
            </a:extLst>
          </p:cNvPr>
          <p:cNvGrpSpPr/>
          <p:nvPr/>
        </p:nvGrpSpPr>
        <p:grpSpPr>
          <a:xfrm>
            <a:off x="5063330" y="2746668"/>
            <a:ext cx="477000" cy="350640"/>
            <a:chOff x="5063330" y="2746668"/>
            <a:chExt cx="477000" cy="3506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06">
              <p14:nvContentPartPr>
                <p14:cNvPr id="66" name="Ink 65">
                  <a:extLst>
                    <a:ext uri="{FF2B5EF4-FFF2-40B4-BE49-F238E27FC236}">
                      <a16:creationId xmlns:a16="http://schemas.microsoft.com/office/drawing/2014/main" id="{7F8BE1DE-77DE-4DB5-FFFE-7F7C48619F6B}"/>
                    </a:ext>
                  </a:extLst>
                </p14:cNvPr>
                <p14:cNvContentPartPr/>
                <p14:nvPr/>
              </p14:nvContentPartPr>
              <p14:xfrm>
                <a:off x="5063330" y="2821548"/>
                <a:ext cx="339120" cy="275760"/>
              </p14:xfrm>
            </p:contentPart>
          </mc:Choice>
          <mc:Fallback>
            <p:pic>
              <p:nvPicPr>
                <p:cNvPr id="66" name="Ink 65">
                  <a:extLst>
                    <a:ext uri="{FF2B5EF4-FFF2-40B4-BE49-F238E27FC236}">
                      <a16:creationId xmlns:a16="http://schemas.microsoft.com/office/drawing/2014/main" id="{7F8BE1DE-77DE-4DB5-FFFE-7F7C48619F6B}"/>
                    </a:ext>
                  </a:extLst>
                </p:cNvPr>
                <p:cNvPicPr/>
                <p:nvPr/>
              </p:nvPicPr>
              <p:blipFill>
                <a:blip r:embed="rId107"/>
                <a:stretch>
                  <a:fillRect/>
                </a:stretch>
              </p:blipFill>
              <p:spPr>
                <a:xfrm>
                  <a:off x="5054690" y="2812908"/>
                  <a:ext cx="356760" cy="293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8">
              <p14:nvContentPartPr>
                <p14:cNvPr id="67" name="Ink 66">
                  <a:extLst>
                    <a:ext uri="{FF2B5EF4-FFF2-40B4-BE49-F238E27FC236}">
                      <a16:creationId xmlns:a16="http://schemas.microsoft.com/office/drawing/2014/main" id="{04EBA6CC-5569-4DEB-0C18-F25FA1961DB0}"/>
                    </a:ext>
                  </a:extLst>
                </p14:cNvPr>
                <p14:cNvContentPartPr/>
                <p14:nvPr/>
              </p14:nvContentPartPr>
              <p14:xfrm>
                <a:off x="5417210" y="2746668"/>
                <a:ext cx="123120" cy="217800"/>
              </p14:xfrm>
            </p:contentPart>
          </mc:Choice>
          <mc:Fallback>
            <p:pic>
              <p:nvPicPr>
                <p:cNvPr id="67" name="Ink 66">
                  <a:extLst>
                    <a:ext uri="{FF2B5EF4-FFF2-40B4-BE49-F238E27FC236}">
                      <a16:creationId xmlns:a16="http://schemas.microsoft.com/office/drawing/2014/main" id="{04EBA6CC-5569-4DEB-0C18-F25FA1961DB0}"/>
                    </a:ext>
                  </a:extLst>
                </p:cNvPr>
                <p:cNvPicPr/>
                <p:nvPr/>
              </p:nvPicPr>
              <p:blipFill>
                <a:blip r:embed="rId109"/>
                <a:stretch>
                  <a:fillRect/>
                </a:stretch>
              </p:blipFill>
              <p:spPr>
                <a:xfrm>
                  <a:off x="5408570" y="2738028"/>
                  <a:ext cx="140760" cy="2354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79" name="Group 78">
            <a:extLst>
              <a:ext uri="{FF2B5EF4-FFF2-40B4-BE49-F238E27FC236}">
                <a16:creationId xmlns:a16="http://schemas.microsoft.com/office/drawing/2014/main" id="{CFF1EAB8-8A8E-C4C4-B51C-30F975C14EDC}"/>
              </a:ext>
            </a:extLst>
          </p:cNvPr>
          <p:cNvGrpSpPr/>
          <p:nvPr/>
        </p:nvGrpSpPr>
        <p:grpSpPr>
          <a:xfrm>
            <a:off x="3539450" y="3751428"/>
            <a:ext cx="2726640" cy="1132200"/>
            <a:chOff x="3539450" y="3751428"/>
            <a:chExt cx="2726640" cy="11322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10">
              <p14:nvContentPartPr>
                <p14:cNvPr id="69" name="Ink 68">
                  <a:extLst>
                    <a:ext uri="{FF2B5EF4-FFF2-40B4-BE49-F238E27FC236}">
                      <a16:creationId xmlns:a16="http://schemas.microsoft.com/office/drawing/2014/main" id="{A5EE0C8A-9E82-80F6-F38B-1A8C7B0D0B36}"/>
                    </a:ext>
                  </a:extLst>
                </p14:cNvPr>
                <p14:cNvContentPartPr/>
                <p14:nvPr/>
              </p14:nvContentPartPr>
              <p14:xfrm>
                <a:off x="3539450" y="4107828"/>
                <a:ext cx="186120" cy="11880"/>
              </p14:xfrm>
            </p:contentPart>
          </mc:Choice>
          <mc:Fallback>
            <p:pic>
              <p:nvPicPr>
                <p:cNvPr id="69" name="Ink 68">
                  <a:extLst>
                    <a:ext uri="{FF2B5EF4-FFF2-40B4-BE49-F238E27FC236}">
                      <a16:creationId xmlns:a16="http://schemas.microsoft.com/office/drawing/2014/main" id="{A5EE0C8A-9E82-80F6-F38B-1A8C7B0D0B36}"/>
                    </a:ext>
                  </a:extLst>
                </p:cNvPr>
                <p:cNvPicPr/>
                <p:nvPr/>
              </p:nvPicPr>
              <p:blipFill>
                <a:blip r:embed="rId111"/>
                <a:stretch>
                  <a:fillRect/>
                </a:stretch>
              </p:blipFill>
              <p:spPr>
                <a:xfrm>
                  <a:off x="3530450" y="4099188"/>
                  <a:ext cx="203760" cy="29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2">
              <p14:nvContentPartPr>
                <p14:cNvPr id="70" name="Ink 69">
                  <a:extLst>
                    <a:ext uri="{FF2B5EF4-FFF2-40B4-BE49-F238E27FC236}">
                      <a16:creationId xmlns:a16="http://schemas.microsoft.com/office/drawing/2014/main" id="{D8D04A9D-A40C-7316-0A27-9B832C339E3C}"/>
                    </a:ext>
                  </a:extLst>
                </p14:cNvPr>
                <p14:cNvContentPartPr/>
                <p14:nvPr/>
              </p14:nvContentPartPr>
              <p14:xfrm>
                <a:off x="3539450" y="3918468"/>
                <a:ext cx="178560" cy="83160"/>
              </p14:xfrm>
            </p:contentPart>
          </mc:Choice>
          <mc:Fallback>
            <p:pic>
              <p:nvPicPr>
                <p:cNvPr id="70" name="Ink 69">
                  <a:extLst>
                    <a:ext uri="{FF2B5EF4-FFF2-40B4-BE49-F238E27FC236}">
                      <a16:creationId xmlns:a16="http://schemas.microsoft.com/office/drawing/2014/main" id="{D8D04A9D-A40C-7316-0A27-9B832C339E3C}"/>
                    </a:ext>
                  </a:extLst>
                </p:cNvPr>
                <p:cNvPicPr/>
                <p:nvPr/>
              </p:nvPicPr>
              <p:blipFill>
                <a:blip r:embed="rId113"/>
                <a:stretch>
                  <a:fillRect/>
                </a:stretch>
              </p:blipFill>
              <p:spPr>
                <a:xfrm>
                  <a:off x="3530450" y="3909828"/>
                  <a:ext cx="196200" cy="100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4">
              <p14:nvContentPartPr>
                <p14:cNvPr id="71" name="Ink 70">
                  <a:extLst>
                    <a:ext uri="{FF2B5EF4-FFF2-40B4-BE49-F238E27FC236}">
                      <a16:creationId xmlns:a16="http://schemas.microsoft.com/office/drawing/2014/main" id="{C689C78C-ABE2-224A-5CA3-BA38896347FC}"/>
                    </a:ext>
                  </a:extLst>
                </p14:cNvPr>
                <p14:cNvContentPartPr/>
                <p14:nvPr/>
              </p14:nvContentPartPr>
              <p14:xfrm>
                <a:off x="4367090" y="3811908"/>
                <a:ext cx="480600" cy="496080"/>
              </p14:xfrm>
            </p:contentPart>
          </mc:Choice>
          <mc:Fallback>
            <p:pic>
              <p:nvPicPr>
                <p:cNvPr id="71" name="Ink 70">
                  <a:extLst>
                    <a:ext uri="{FF2B5EF4-FFF2-40B4-BE49-F238E27FC236}">
                      <a16:creationId xmlns:a16="http://schemas.microsoft.com/office/drawing/2014/main" id="{C689C78C-ABE2-224A-5CA3-BA38896347FC}"/>
                    </a:ext>
                  </a:extLst>
                </p:cNvPr>
                <p:cNvPicPr/>
                <p:nvPr/>
              </p:nvPicPr>
              <p:blipFill>
                <a:blip r:embed="rId115"/>
                <a:stretch>
                  <a:fillRect/>
                </a:stretch>
              </p:blipFill>
              <p:spPr>
                <a:xfrm>
                  <a:off x="4358090" y="3802908"/>
                  <a:ext cx="498240" cy="513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6">
              <p14:nvContentPartPr>
                <p14:cNvPr id="72" name="Ink 71">
                  <a:extLst>
                    <a:ext uri="{FF2B5EF4-FFF2-40B4-BE49-F238E27FC236}">
                      <a16:creationId xmlns:a16="http://schemas.microsoft.com/office/drawing/2014/main" id="{EC35BAB2-544A-D2C6-5E2E-CEE019E24741}"/>
                    </a:ext>
                  </a:extLst>
                </p14:cNvPr>
                <p14:cNvContentPartPr/>
                <p14:nvPr/>
              </p14:nvContentPartPr>
              <p14:xfrm>
                <a:off x="4824290" y="3751428"/>
                <a:ext cx="524880" cy="731880"/>
              </p14:xfrm>
            </p:contentPart>
          </mc:Choice>
          <mc:Fallback>
            <p:pic>
              <p:nvPicPr>
                <p:cNvPr id="72" name="Ink 71">
                  <a:extLst>
                    <a:ext uri="{FF2B5EF4-FFF2-40B4-BE49-F238E27FC236}">
                      <a16:creationId xmlns:a16="http://schemas.microsoft.com/office/drawing/2014/main" id="{EC35BAB2-544A-D2C6-5E2E-CEE019E24741}"/>
                    </a:ext>
                  </a:extLst>
                </p:cNvPr>
                <p:cNvPicPr/>
                <p:nvPr/>
              </p:nvPicPr>
              <p:blipFill>
                <a:blip r:embed="rId117"/>
                <a:stretch>
                  <a:fillRect/>
                </a:stretch>
              </p:blipFill>
              <p:spPr>
                <a:xfrm>
                  <a:off x="4815290" y="3742788"/>
                  <a:ext cx="542520" cy="749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8">
              <p14:nvContentPartPr>
                <p14:cNvPr id="73" name="Ink 72">
                  <a:extLst>
                    <a:ext uri="{FF2B5EF4-FFF2-40B4-BE49-F238E27FC236}">
                      <a16:creationId xmlns:a16="http://schemas.microsoft.com/office/drawing/2014/main" id="{92E247AE-69D4-670C-2684-4C363FF60C2D}"/>
                    </a:ext>
                  </a:extLst>
                </p14:cNvPr>
                <p14:cNvContentPartPr/>
                <p14:nvPr/>
              </p14:nvContentPartPr>
              <p14:xfrm>
                <a:off x="5210930" y="4147068"/>
                <a:ext cx="433080" cy="231840"/>
              </p14:xfrm>
            </p:contentPart>
          </mc:Choice>
          <mc:Fallback>
            <p:pic>
              <p:nvPicPr>
                <p:cNvPr id="73" name="Ink 72">
                  <a:extLst>
                    <a:ext uri="{FF2B5EF4-FFF2-40B4-BE49-F238E27FC236}">
                      <a16:creationId xmlns:a16="http://schemas.microsoft.com/office/drawing/2014/main" id="{92E247AE-69D4-670C-2684-4C363FF60C2D}"/>
                    </a:ext>
                  </a:extLst>
                </p:cNvPr>
                <p:cNvPicPr/>
                <p:nvPr/>
              </p:nvPicPr>
              <p:blipFill>
                <a:blip r:embed="rId119"/>
                <a:stretch>
                  <a:fillRect/>
                </a:stretch>
              </p:blipFill>
              <p:spPr>
                <a:xfrm>
                  <a:off x="5202290" y="4138068"/>
                  <a:ext cx="450720" cy="249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0">
              <p14:nvContentPartPr>
                <p14:cNvPr id="74" name="Ink 73">
                  <a:extLst>
                    <a:ext uri="{FF2B5EF4-FFF2-40B4-BE49-F238E27FC236}">
                      <a16:creationId xmlns:a16="http://schemas.microsoft.com/office/drawing/2014/main" id="{88FA2BAD-4921-9B94-430B-79C6BA805782}"/>
                    </a:ext>
                  </a:extLst>
                </p14:cNvPr>
                <p14:cNvContentPartPr/>
                <p14:nvPr/>
              </p14:nvContentPartPr>
              <p14:xfrm>
                <a:off x="5732210" y="3867708"/>
                <a:ext cx="114840" cy="270720"/>
              </p14:xfrm>
            </p:contentPart>
          </mc:Choice>
          <mc:Fallback>
            <p:pic>
              <p:nvPicPr>
                <p:cNvPr id="74" name="Ink 73">
                  <a:extLst>
                    <a:ext uri="{FF2B5EF4-FFF2-40B4-BE49-F238E27FC236}">
                      <a16:creationId xmlns:a16="http://schemas.microsoft.com/office/drawing/2014/main" id="{88FA2BAD-4921-9B94-430B-79C6BA805782}"/>
                    </a:ext>
                  </a:extLst>
                </p:cNvPr>
                <p:cNvPicPr/>
                <p:nvPr/>
              </p:nvPicPr>
              <p:blipFill>
                <a:blip r:embed="rId121"/>
                <a:stretch>
                  <a:fillRect/>
                </a:stretch>
              </p:blipFill>
              <p:spPr>
                <a:xfrm>
                  <a:off x="5723570" y="3859068"/>
                  <a:ext cx="132480" cy="288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2">
              <p14:nvContentPartPr>
                <p14:cNvPr id="77" name="Ink 76">
                  <a:extLst>
                    <a:ext uri="{FF2B5EF4-FFF2-40B4-BE49-F238E27FC236}">
                      <a16:creationId xmlns:a16="http://schemas.microsoft.com/office/drawing/2014/main" id="{A16696B5-1AAE-7DC3-D295-1A218A6D38AD}"/>
                    </a:ext>
                  </a:extLst>
                </p14:cNvPr>
                <p14:cNvContentPartPr/>
                <p14:nvPr/>
              </p14:nvContentPartPr>
              <p14:xfrm>
                <a:off x="4070090" y="4551348"/>
                <a:ext cx="1261440" cy="168120"/>
              </p14:xfrm>
            </p:contentPart>
          </mc:Choice>
          <mc:Fallback>
            <p:pic>
              <p:nvPicPr>
                <p:cNvPr id="77" name="Ink 76">
                  <a:extLst>
                    <a:ext uri="{FF2B5EF4-FFF2-40B4-BE49-F238E27FC236}">
                      <a16:creationId xmlns:a16="http://schemas.microsoft.com/office/drawing/2014/main" id="{A16696B5-1AAE-7DC3-D295-1A218A6D38AD}"/>
                    </a:ext>
                  </a:extLst>
                </p:cNvPr>
                <p:cNvPicPr/>
                <p:nvPr/>
              </p:nvPicPr>
              <p:blipFill>
                <a:blip r:embed="rId123"/>
                <a:stretch>
                  <a:fillRect/>
                </a:stretch>
              </p:blipFill>
              <p:spPr>
                <a:xfrm>
                  <a:off x="4061450" y="4542708"/>
                  <a:ext cx="1279080" cy="185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4">
              <p14:nvContentPartPr>
                <p14:cNvPr id="78" name="Ink 77">
                  <a:extLst>
                    <a:ext uri="{FF2B5EF4-FFF2-40B4-BE49-F238E27FC236}">
                      <a16:creationId xmlns:a16="http://schemas.microsoft.com/office/drawing/2014/main" id="{E3CD6337-A9E4-4B8A-F83A-63AEFAF70BF4}"/>
                    </a:ext>
                  </a:extLst>
                </p14:cNvPr>
                <p14:cNvContentPartPr/>
                <p14:nvPr/>
              </p14:nvContentPartPr>
              <p14:xfrm>
                <a:off x="4202570" y="4720908"/>
                <a:ext cx="2063520" cy="162720"/>
              </p14:xfrm>
            </p:contentPart>
          </mc:Choice>
          <mc:Fallback>
            <p:pic>
              <p:nvPicPr>
                <p:cNvPr id="78" name="Ink 77">
                  <a:extLst>
                    <a:ext uri="{FF2B5EF4-FFF2-40B4-BE49-F238E27FC236}">
                      <a16:creationId xmlns:a16="http://schemas.microsoft.com/office/drawing/2014/main" id="{E3CD6337-A9E4-4B8A-F83A-63AEFAF70BF4}"/>
                    </a:ext>
                  </a:extLst>
                </p:cNvPr>
                <p:cNvPicPr/>
                <p:nvPr/>
              </p:nvPicPr>
              <p:blipFill>
                <a:blip r:embed="rId125"/>
                <a:stretch>
                  <a:fillRect/>
                </a:stretch>
              </p:blipFill>
              <p:spPr>
                <a:xfrm>
                  <a:off x="4193930" y="4712268"/>
                  <a:ext cx="2081160" cy="180360"/>
                </a:xfrm>
                <a:prstGeom prst="rect">
                  <a:avLst/>
                </a:prstGeom>
              </p:spPr>
            </p:pic>
          </mc:Fallback>
        </mc:AlternateContent>
      </p:grpSp>
    </p:spTree>
    <p:extLst>
      <p:ext uri="{BB962C8B-B14F-4D97-AF65-F5344CB8AC3E}">
        <p14:creationId xmlns:p14="http://schemas.microsoft.com/office/powerpoint/2010/main" val="2796746588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81EA806-011B-0B8F-FDE8-1BAFE216114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F31965B0-08FB-5E50-6E2C-6643DDFCC9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21" y="0"/>
            <a:ext cx="12189957" cy="685800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B3C28FA8-EB46-F60D-0FCB-9A7D3D10A9AD}"/>
              </a:ext>
            </a:extLst>
          </p:cNvPr>
          <p:cNvSpPr txBox="1"/>
          <p:nvPr/>
        </p:nvSpPr>
        <p:spPr>
          <a:xfrm>
            <a:off x="8868697" y="208624"/>
            <a:ext cx="2867561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ar-SY" sz="3600" b="1" dirty="0">
                <a:latin typeface="Dubai" panose="020B0503030403030204" pitchFamily="34" charset="-78"/>
                <a:cs typeface="Dubai" panose="020B0503030403030204" pitchFamily="34" charset="-78"/>
              </a:rPr>
              <a:t>تحويل الوحدات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5569B1E-190D-DEFE-3575-0395730D619F}"/>
              </a:ext>
            </a:extLst>
          </p:cNvPr>
          <p:cNvSpPr txBox="1"/>
          <p:nvPr/>
        </p:nvSpPr>
        <p:spPr>
          <a:xfrm>
            <a:off x="7943443" y="1307691"/>
            <a:ext cx="4041058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SY" dirty="0">
                <a:latin typeface="Dubai" panose="020B0503030403030204" pitchFamily="34" charset="-78"/>
                <a:cs typeface="Dubai" panose="020B0503030403030204" pitchFamily="34" charset="-78"/>
              </a:rPr>
              <a:t>تم إعطاء طول أحد أضلاع مكعب على أنه </a:t>
            </a:r>
            <a:r>
              <a:rPr lang="tr-TR" dirty="0">
                <a:latin typeface="Dubai" panose="020B0503030403030204" pitchFamily="34" charset="-78"/>
                <a:cs typeface="Dubai" panose="020B0503030403030204" pitchFamily="34" charset="-78"/>
              </a:rPr>
              <a:t>in</a:t>
            </a:r>
            <a:r>
              <a:rPr lang="ar-SY" dirty="0">
                <a:latin typeface="Dubai" panose="020B0503030403030204" pitchFamily="34" charset="-78"/>
                <a:cs typeface="Dubai" panose="020B0503030403030204" pitchFamily="34" charset="-78"/>
              </a:rPr>
              <a:t> 4 .</a:t>
            </a:r>
            <a:br>
              <a:rPr lang="ar-SY" dirty="0">
                <a:latin typeface="Dubai" panose="020B0503030403030204" pitchFamily="34" charset="-78"/>
                <a:cs typeface="Dubai" panose="020B0503030403030204" pitchFamily="34" charset="-78"/>
              </a:rPr>
            </a:br>
            <a:r>
              <a:rPr lang="ar-SY" dirty="0">
                <a:latin typeface="Dubai" panose="020B0503030403030204" pitchFamily="34" charset="-78"/>
                <a:cs typeface="Dubai" panose="020B0503030403030204" pitchFamily="34" charset="-78"/>
              </a:rPr>
              <a:t>وتم إعطاء وزنه على أنه</a:t>
            </a:r>
            <a:r>
              <a:rPr lang="tr-TR" dirty="0">
                <a:latin typeface="Dubai" panose="020B0503030403030204" pitchFamily="34" charset="-78"/>
                <a:cs typeface="Dubai" panose="020B0503030403030204" pitchFamily="34" charset="-78"/>
              </a:rPr>
              <a:t> </a:t>
            </a:r>
            <a:r>
              <a:rPr lang="ar-SY" dirty="0">
                <a:latin typeface="Dubai" panose="020B0503030403030204" pitchFamily="34" charset="-78"/>
                <a:cs typeface="Dubai" panose="020B0503030403030204" pitchFamily="34" charset="-78"/>
              </a:rPr>
              <a:t>2</a:t>
            </a:r>
            <a:r>
              <a:rPr lang="tr-TR" dirty="0">
                <a:latin typeface="Dubai" panose="020B0503030403030204" pitchFamily="34" charset="-78"/>
                <a:cs typeface="Dubai" panose="020B0503030403030204" pitchFamily="34" charset="-78"/>
              </a:rPr>
              <a:t> lb </a:t>
            </a:r>
            <a:br>
              <a:rPr lang="ar-SY" dirty="0">
                <a:latin typeface="Dubai" panose="020B0503030403030204" pitchFamily="34" charset="-78"/>
                <a:cs typeface="Dubai" panose="020B0503030403030204" pitchFamily="34" charset="-78"/>
              </a:rPr>
            </a:br>
            <a:r>
              <a:rPr lang="ar-SY" dirty="0">
                <a:latin typeface="Dubai" panose="020B0503030403030204" pitchFamily="34" charset="-78"/>
                <a:cs typeface="Dubai" panose="020B0503030403030204" pitchFamily="34" charset="-78"/>
              </a:rPr>
              <a:t>احسب كثافة المكعب (𝜌) بوحدة </a:t>
            </a:r>
            <a:r>
              <a:rPr lang="tr-TR" dirty="0">
                <a:latin typeface="Dubai" panose="020B0503030403030204" pitchFamily="34" charset="-78"/>
                <a:cs typeface="Dubai" panose="020B0503030403030204" pitchFamily="34" charset="-78"/>
              </a:rPr>
              <a:t>kg/m</a:t>
            </a:r>
            <a:r>
              <a:rPr 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³</a:t>
            </a:r>
            <a:br>
              <a:rPr lang="ar-SY" dirty="0">
                <a:latin typeface="Dubai" panose="020B0503030403030204" pitchFamily="34" charset="-78"/>
                <a:cs typeface="Dubai" panose="020B0503030403030204" pitchFamily="34" charset="-78"/>
              </a:rPr>
            </a:br>
            <a:endParaRPr lang="en-US" dirty="0">
              <a:latin typeface="Dubai" panose="020B0503030403030204" pitchFamily="34" charset="-78"/>
              <a:cs typeface="Dubai" panose="020B0503030403030204" pitchFamily="34" charset="-78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E7ECF01C-510A-5A8D-B752-F38F9F30AFB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124086" y="5626501"/>
            <a:ext cx="1066892" cy="1231499"/>
          </a:xfrm>
          <a:prstGeom prst="rect">
            <a:avLst/>
          </a:prstGeom>
        </p:spPr>
      </p:pic>
      <mc:AlternateContent xmlns:mc="http://schemas.openxmlformats.org/markup-compatibility/2006">
        <mc:Choice xmlns:p14="http://schemas.microsoft.com/office/powerpoint/2010/main" Requires="p14">
          <p:contentPart p14:bwMode="auto" r:id="rId4">
            <p14:nvContentPartPr>
              <p14:cNvPr id="20" name="Ink 19">
                <a:extLst>
                  <a:ext uri="{FF2B5EF4-FFF2-40B4-BE49-F238E27FC236}">
                    <a16:creationId xmlns:a16="http://schemas.microsoft.com/office/drawing/2014/main" id="{93499EDC-92AD-1110-982F-622935693F15}"/>
                  </a:ext>
                </a:extLst>
              </p14:cNvPr>
              <p14:cNvContentPartPr/>
              <p14:nvPr/>
            </p14:nvContentPartPr>
            <p14:xfrm>
              <a:off x="4540610" y="1611588"/>
              <a:ext cx="664200" cy="158040"/>
            </p14:xfrm>
          </p:contentPart>
        </mc:Choice>
        <mc:Fallback>
          <p:pic>
            <p:nvPicPr>
              <p:cNvPr id="20" name="Ink 19">
                <a:extLst>
                  <a:ext uri="{FF2B5EF4-FFF2-40B4-BE49-F238E27FC236}">
                    <a16:creationId xmlns:a16="http://schemas.microsoft.com/office/drawing/2014/main" id="{93499EDC-92AD-1110-982F-622935693F15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4531970" y="1602588"/>
                <a:ext cx="681840" cy="1756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6">
            <p14:nvContentPartPr>
              <p14:cNvPr id="21" name="Ink 20">
                <a:extLst>
                  <a:ext uri="{FF2B5EF4-FFF2-40B4-BE49-F238E27FC236}">
                    <a16:creationId xmlns:a16="http://schemas.microsoft.com/office/drawing/2014/main" id="{E583E4CF-82F5-7B6B-5BE6-73562724AB66}"/>
                  </a:ext>
                </a:extLst>
              </p14:cNvPr>
              <p14:cNvContentPartPr/>
              <p14:nvPr/>
            </p14:nvContentPartPr>
            <p14:xfrm>
              <a:off x="10697330" y="3768708"/>
              <a:ext cx="229680" cy="441000"/>
            </p14:xfrm>
          </p:contentPart>
        </mc:Choice>
        <mc:Fallback>
          <p:pic>
            <p:nvPicPr>
              <p:cNvPr id="21" name="Ink 20">
                <a:extLst>
                  <a:ext uri="{FF2B5EF4-FFF2-40B4-BE49-F238E27FC236}">
                    <a16:creationId xmlns:a16="http://schemas.microsoft.com/office/drawing/2014/main" id="{E583E4CF-82F5-7B6B-5BE6-73562724AB66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10688690" y="3760068"/>
                <a:ext cx="247320" cy="458640"/>
              </a:xfrm>
              <a:prstGeom prst="rect">
                <a:avLst/>
              </a:prstGeom>
            </p:spPr>
          </p:pic>
        </mc:Fallback>
      </mc:AlternateContent>
      <p:grpSp>
        <p:nvGrpSpPr>
          <p:cNvPr id="32" name="Group 31">
            <a:extLst>
              <a:ext uri="{FF2B5EF4-FFF2-40B4-BE49-F238E27FC236}">
                <a16:creationId xmlns:a16="http://schemas.microsoft.com/office/drawing/2014/main" id="{BE977C4A-8331-BD13-0A8F-6DFA67397005}"/>
              </a:ext>
            </a:extLst>
          </p:cNvPr>
          <p:cNvGrpSpPr/>
          <p:nvPr/>
        </p:nvGrpSpPr>
        <p:grpSpPr>
          <a:xfrm>
            <a:off x="476930" y="2093988"/>
            <a:ext cx="2058120" cy="148320"/>
            <a:chOff x="476930" y="2093988"/>
            <a:chExt cx="2058120" cy="1483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8">
              <p14:nvContentPartPr>
                <p14:cNvPr id="30" name="Ink 29">
                  <a:extLst>
                    <a:ext uri="{FF2B5EF4-FFF2-40B4-BE49-F238E27FC236}">
                      <a16:creationId xmlns:a16="http://schemas.microsoft.com/office/drawing/2014/main" id="{056FC96D-F501-6B16-AEF1-342D8B4A6B3F}"/>
                    </a:ext>
                  </a:extLst>
                </p14:cNvPr>
                <p14:cNvContentPartPr/>
                <p14:nvPr/>
              </p14:nvContentPartPr>
              <p14:xfrm>
                <a:off x="476930" y="2093988"/>
                <a:ext cx="1434240" cy="148320"/>
              </p14:xfrm>
            </p:contentPart>
          </mc:Choice>
          <mc:Fallback>
            <p:pic>
              <p:nvPicPr>
                <p:cNvPr id="30" name="Ink 29">
                  <a:extLst>
                    <a:ext uri="{FF2B5EF4-FFF2-40B4-BE49-F238E27FC236}">
                      <a16:creationId xmlns:a16="http://schemas.microsoft.com/office/drawing/2014/main" id="{056FC96D-F501-6B16-AEF1-342D8B4A6B3F}"/>
                    </a:ext>
                  </a:extLst>
                </p:cNvPr>
                <p:cNvPicPr/>
                <p:nvPr/>
              </p:nvPicPr>
              <p:blipFill>
                <a:blip r:embed="rId9"/>
                <a:stretch>
                  <a:fillRect/>
                </a:stretch>
              </p:blipFill>
              <p:spPr>
                <a:xfrm>
                  <a:off x="467930" y="2084988"/>
                  <a:ext cx="1451880" cy="165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">
              <p14:nvContentPartPr>
                <p14:cNvPr id="31" name="Ink 30">
                  <a:extLst>
                    <a:ext uri="{FF2B5EF4-FFF2-40B4-BE49-F238E27FC236}">
                      <a16:creationId xmlns:a16="http://schemas.microsoft.com/office/drawing/2014/main" id="{74D80E04-826A-3570-A56B-64FE5C981004}"/>
                    </a:ext>
                  </a:extLst>
                </p14:cNvPr>
                <p14:cNvContentPartPr/>
                <p14:nvPr/>
              </p14:nvContentPartPr>
              <p14:xfrm>
                <a:off x="2025290" y="2094708"/>
                <a:ext cx="509760" cy="118080"/>
              </p14:xfrm>
            </p:contentPart>
          </mc:Choice>
          <mc:Fallback>
            <p:pic>
              <p:nvPicPr>
                <p:cNvPr id="31" name="Ink 30">
                  <a:extLst>
                    <a:ext uri="{FF2B5EF4-FFF2-40B4-BE49-F238E27FC236}">
                      <a16:creationId xmlns:a16="http://schemas.microsoft.com/office/drawing/2014/main" id="{74D80E04-826A-3570-A56B-64FE5C981004}"/>
                    </a:ext>
                  </a:extLst>
                </p:cNvPr>
                <p:cNvPicPr/>
                <p:nvPr/>
              </p:nvPicPr>
              <p:blipFill>
                <a:blip r:embed="rId11"/>
                <a:stretch>
                  <a:fillRect/>
                </a:stretch>
              </p:blipFill>
              <p:spPr>
                <a:xfrm>
                  <a:off x="2016650" y="2086068"/>
                  <a:ext cx="527400" cy="1357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44" name="Group 43">
            <a:extLst>
              <a:ext uri="{FF2B5EF4-FFF2-40B4-BE49-F238E27FC236}">
                <a16:creationId xmlns:a16="http://schemas.microsoft.com/office/drawing/2014/main" id="{74554C56-8AEB-12E8-B207-9ED274839EE5}"/>
              </a:ext>
            </a:extLst>
          </p:cNvPr>
          <p:cNvGrpSpPr/>
          <p:nvPr/>
        </p:nvGrpSpPr>
        <p:grpSpPr>
          <a:xfrm>
            <a:off x="8228810" y="2998668"/>
            <a:ext cx="2714760" cy="861840"/>
            <a:chOff x="8228810" y="2998668"/>
            <a:chExt cx="2714760" cy="8618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2">
              <p14:nvContentPartPr>
                <p14:cNvPr id="2" name="Ink 1">
                  <a:extLst>
                    <a:ext uri="{FF2B5EF4-FFF2-40B4-BE49-F238E27FC236}">
                      <a16:creationId xmlns:a16="http://schemas.microsoft.com/office/drawing/2014/main" id="{8E79DA3E-FACC-7617-51EA-F5C693C18626}"/>
                    </a:ext>
                  </a:extLst>
                </p14:cNvPr>
                <p14:cNvContentPartPr/>
                <p14:nvPr/>
              </p14:nvContentPartPr>
              <p14:xfrm>
                <a:off x="10313930" y="2998668"/>
                <a:ext cx="622800" cy="50040"/>
              </p14:xfrm>
            </p:contentPart>
          </mc:Choice>
          <mc:Fallback>
            <p:pic>
              <p:nvPicPr>
                <p:cNvPr id="2" name="Ink 1">
                  <a:extLst>
                    <a:ext uri="{FF2B5EF4-FFF2-40B4-BE49-F238E27FC236}">
                      <a16:creationId xmlns:a16="http://schemas.microsoft.com/office/drawing/2014/main" id="{8E79DA3E-FACC-7617-51EA-F5C693C18626}"/>
                    </a:ext>
                  </a:extLst>
                </p:cNvPr>
                <p:cNvPicPr/>
                <p:nvPr/>
              </p:nvPicPr>
              <p:blipFill>
                <a:blip r:embed="rId13"/>
                <a:stretch>
                  <a:fillRect/>
                </a:stretch>
              </p:blipFill>
              <p:spPr>
                <a:xfrm>
                  <a:off x="10304930" y="2989668"/>
                  <a:ext cx="640440" cy="67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">
              <p14:nvContentPartPr>
                <p14:cNvPr id="4" name="Ink 3">
                  <a:extLst>
                    <a:ext uri="{FF2B5EF4-FFF2-40B4-BE49-F238E27FC236}">
                      <a16:creationId xmlns:a16="http://schemas.microsoft.com/office/drawing/2014/main" id="{B33301E6-18C2-D320-4967-55BBDEF91B1B}"/>
                    </a:ext>
                  </a:extLst>
                </p14:cNvPr>
                <p14:cNvContentPartPr/>
                <p14:nvPr/>
              </p14:nvContentPartPr>
              <p14:xfrm>
                <a:off x="9998930" y="3057708"/>
                <a:ext cx="374400" cy="266760"/>
              </p14:xfrm>
            </p:contentPart>
          </mc:Choice>
          <mc:Fallback>
            <p:pic>
              <p:nvPicPr>
                <p:cNvPr id="4" name="Ink 3">
                  <a:extLst>
                    <a:ext uri="{FF2B5EF4-FFF2-40B4-BE49-F238E27FC236}">
                      <a16:creationId xmlns:a16="http://schemas.microsoft.com/office/drawing/2014/main" id="{B33301E6-18C2-D320-4967-55BBDEF91B1B}"/>
                    </a:ext>
                  </a:extLst>
                </p:cNvPr>
                <p:cNvPicPr/>
                <p:nvPr/>
              </p:nvPicPr>
              <p:blipFill>
                <a:blip r:embed="rId15"/>
                <a:stretch>
                  <a:fillRect/>
                </a:stretch>
              </p:blipFill>
              <p:spPr>
                <a:xfrm>
                  <a:off x="9989930" y="3048708"/>
                  <a:ext cx="392040" cy="284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6">
              <p14:nvContentPartPr>
                <p14:cNvPr id="6" name="Ink 5">
                  <a:extLst>
                    <a:ext uri="{FF2B5EF4-FFF2-40B4-BE49-F238E27FC236}">
                      <a16:creationId xmlns:a16="http://schemas.microsoft.com/office/drawing/2014/main" id="{88C77C10-BD8A-E11F-4E12-CA7C557E26C5}"/>
                    </a:ext>
                  </a:extLst>
                </p14:cNvPr>
                <p14:cNvContentPartPr/>
                <p14:nvPr/>
              </p14:nvContentPartPr>
              <p14:xfrm>
                <a:off x="9949970" y="3301788"/>
                <a:ext cx="558720" cy="37440"/>
              </p14:xfrm>
            </p:contentPart>
          </mc:Choice>
          <mc:Fallback>
            <p:pic>
              <p:nvPicPr>
                <p:cNvPr id="6" name="Ink 5">
                  <a:extLst>
                    <a:ext uri="{FF2B5EF4-FFF2-40B4-BE49-F238E27FC236}">
                      <a16:creationId xmlns:a16="http://schemas.microsoft.com/office/drawing/2014/main" id="{88C77C10-BD8A-E11F-4E12-CA7C557E26C5}"/>
                    </a:ext>
                  </a:extLst>
                </p:cNvPr>
                <p:cNvPicPr/>
                <p:nvPr/>
              </p:nvPicPr>
              <p:blipFill>
                <a:blip r:embed="rId17"/>
                <a:stretch>
                  <a:fillRect/>
                </a:stretch>
              </p:blipFill>
              <p:spPr>
                <a:xfrm>
                  <a:off x="9941330" y="3292788"/>
                  <a:ext cx="576360" cy="55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8">
              <p14:nvContentPartPr>
                <p14:cNvPr id="9" name="Ink 8">
                  <a:extLst>
                    <a:ext uri="{FF2B5EF4-FFF2-40B4-BE49-F238E27FC236}">
                      <a16:creationId xmlns:a16="http://schemas.microsoft.com/office/drawing/2014/main" id="{4FFF492A-8904-DE6B-8325-322143C137E0}"/>
                    </a:ext>
                  </a:extLst>
                </p14:cNvPr>
                <p14:cNvContentPartPr/>
                <p14:nvPr/>
              </p14:nvContentPartPr>
              <p14:xfrm>
                <a:off x="10450010" y="3057708"/>
                <a:ext cx="493560" cy="264600"/>
              </p14:xfrm>
            </p:contentPart>
          </mc:Choice>
          <mc:Fallback>
            <p:pic>
              <p:nvPicPr>
                <p:cNvPr id="9" name="Ink 8">
                  <a:extLst>
                    <a:ext uri="{FF2B5EF4-FFF2-40B4-BE49-F238E27FC236}">
                      <a16:creationId xmlns:a16="http://schemas.microsoft.com/office/drawing/2014/main" id="{4FFF492A-8904-DE6B-8325-322143C137E0}"/>
                    </a:ext>
                  </a:extLst>
                </p:cNvPr>
                <p:cNvPicPr/>
                <p:nvPr/>
              </p:nvPicPr>
              <p:blipFill>
                <a:blip r:embed="rId19"/>
                <a:stretch>
                  <a:fillRect/>
                </a:stretch>
              </p:blipFill>
              <p:spPr>
                <a:xfrm>
                  <a:off x="10441370" y="3048708"/>
                  <a:ext cx="511200" cy="282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0">
              <p14:nvContentPartPr>
                <p14:cNvPr id="10" name="Ink 9">
                  <a:extLst>
                    <a:ext uri="{FF2B5EF4-FFF2-40B4-BE49-F238E27FC236}">
                      <a16:creationId xmlns:a16="http://schemas.microsoft.com/office/drawing/2014/main" id="{732EA8CE-0861-35A9-3A26-8F5D86153035}"/>
                    </a:ext>
                  </a:extLst>
                </p14:cNvPr>
                <p14:cNvContentPartPr/>
                <p14:nvPr/>
              </p14:nvContentPartPr>
              <p14:xfrm>
                <a:off x="9999290" y="3293508"/>
                <a:ext cx="11160" cy="443880"/>
              </p14:xfrm>
            </p:contentPart>
          </mc:Choice>
          <mc:Fallback>
            <p:pic>
              <p:nvPicPr>
                <p:cNvPr id="10" name="Ink 9">
                  <a:extLst>
                    <a:ext uri="{FF2B5EF4-FFF2-40B4-BE49-F238E27FC236}">
                      <a16:creationId xmlns:a16="http://schemas.microsoft.com/office/drawing/2014/main" id="{732EA8CE-0861-35A9-3A26-8F5D86153035}"/>
                    </a:ext>
                  </a:extLst>
                </p:cNvPr>
                <p:cNvPicPr/>
                <p:nvPr/>
              </p:nvPicPr>
              <p:blipFill>
                <a:blip r:embed="rId21"/>
                <a:stretch>
                  <a:fillRect/>
                </a:stretch>
              </p:blipFill>
              <p:spPr>
                <a:xfrm>
                  <a:off x="9990650" y="3284868"/>
                  <a:ext cx="28800" cy="461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2">
              <p14:nvContentPartPr>
                <p14:cNvPr id="11" name="Ink 10">
                  <a:extLst>
                    <a:ext uri="{FF2B5EF4-FFF2-40B4-BE49-F238E27FC236}">
                      <a16:creationId xmlns:a16="http://schemas.microsoft.com/office/drawing/2014/main" id="{2A1DBB10-4A07-BCE8-E9AE-98C0BA2B577E}"/>
                    </a:ext>
                  </a:extLst>
                </p14:cNvPr>
                <p14:cNvContentPartPr/>
                <p14:nvPr/>
              </p14:nvContentPartPr>
              <p14:xfrm>
                <a:off x="10396730" y="3283788"/>
                <a:ext cx="65160" cy="462600"/>
              </p14:xfrm>
            </p:contentPart>
          </mc:Choice>
          <mc:Fallback>
            <p:pic>
              <p:nvPicPr>
                <p:cNvPr id="11" name="Ink 10">
                  <a:extLst>
                    <a:ext uri="{FF2B5EF4-FFF2-40B4-BE49-F238E27FC236}">
                      <a16:creationId xmlns:a16="http://schemas.microsoft.com/office/drawing/2014/main" id="{2A1DBB10-4A07-BCE8-E9AE-98C0BA2B577E}"/>
                    </a:ext>
                  </a:extLst>
                </p:cNvPr>
                <p:cNvPicPr/>
                <p:nvPr/>
              </p:nvPicPr>
              <p:blipFill>
                <a:blip r:embed="rId23"/>
                <a:stretch>
                  <a:fillRect/>
                </a:stretch>
              </p:blipFill>
              <p:spPr>
                <a:xfrm>
                  <a:off x="10388090" y="3275148"/>
                  <a:ext cx="82800" cy="480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4">
              <p14:nvContentPartPr>
                <p14:cNvPr id="12" name="Ink 11">
                  <a:extLst>
                    <a:ext uri="{FF2B5EF4-FFF2-40B4-BE49-F238E27FC236}">
                      <a16:creationId xmlns:a16="http://schemas.microsoft.com/office/drawing/2014/main" id="{56EA26B6-B8E2-76D6-C385-C901936DE199}"/>
                    </a:ext>
                  </a:extLst>
                </p14:cNvPr>
                <p14:cNvContentPartPr/>
                <p14:nvPr/>
              </p14:nvContentPartPr>
              <p14:xfrm>
                <a:off x="10834490" y="3175788"/>
                <a:ext cx="49320" cy="443520"/>
              </p14:xfrm>
            </p:contentPart>
          </mc:Choice>
          <mc:Fallback>
            <p:pic>
              <p:nvPicPr>
                <p:cNvPr id="12" name="Ink 11">
                  <a:extLst>
                    <a:ext uri="{FF2B5EF4-FFF2-40B4-BE49-F238E27FC236}">
                      <a16:creationId xmlns:a16="http://schemas.microsoft.com/office/drawing/2014/main" id="{56EA26B6-B8E2-76D6-C385-C901936DE199}"/>
                    </a:ext>
                  </a:extLst>
                </p:cNvPr>
                <p:cNvPicPr/>
                <p:nvPr/>
              </p:nvPicPr>
              <p:blipFill>
                <a:blip r:embed="rId25"/>
                <a:stretch>
                  <a:fillRect/>
                </a:stretch>
              </p:blipFill>
              <p:spPr>
                <a:xfrm>
                  <a:off x="10825490" y="3166788"/>
                  <a:ext cx="66960" cy="461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6">
              <p14:nvContentPartPr>
                <p14:cNvPr id="13" name="Ink 12">
                  <a:extLst>
                    <a:ext uri="{FF2B5EF4-FFF2-40B4-BE49-F238E27FC236}">
                      <a16:creationId xmlns:a16="http://schemas.microsoft.com/office/drawing/2014/main" id="{684BF994-45FD-327C-7D89-E44035AD4A93}"/>
                    </a:ext>
                  </a:extLst>
                </p14:cNvPr>
                <p14:cNvContentPartPr/>
                <p14:nvPr/>
              </p14:nvContentPartPr>
              <p14:xfrm>
                <a:off x="10620290" y="3588708"/>
                <a:ext cx="205200" cy="249480"/>
              </p14:xfrm>
            </p:contentPart>
          </mc:Choice>
          <mc:Fallback>
            <p:pic>
              <p:nvPicPr>
                <p:cNvPr id="13" name="Ink 12">
                  <a:extLst>
                    <a:ext uri="{FF2B5EF4-FFF2-40B4-BE49-F238E27FC236}">
                      <a16:creationId xmlns:a16="http://schemas.microsoft.com/office/drawing/2014/main" id="{684BF994-45FD-327C-7D89-E44035AD4A93}"/>
                    </a:ext>
                  </a:extLst>
                </p:cNvPr>
                <p:cNvPicPr/>
                <p:nvPr/>
              </p:nvPicPr>
              <p:blipFill>
                <a:blip r:embed="rId27"/>
                <a:stretch>
                  <a:fillRect/>
                </a:stretch>
              </p:blipFill>
              <p:spPr>
                <a:xfrm>
                  <a:off x="10611290" y="3579708"/>
                  <a:ext cx="222840" cy="267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8">
              <p14:nvContentPartPr>
                <p14:cNvPr id="14" name="Ink 13">
                  <a:extLst>
                    <a:ext uri="{FF2B5EF4-FFF2-40B4-BE49-F238E27FC236}">
                      <a16:creationId xmlns:a16="http://schemas.microsoft.com/office/drawing/2014/main" id="{FAC55CC1-0C7F-450C-1C79-DB390088AB6E}"/>
                    </a:ext>
                  </a:extLst>
                </p14:cNvPr>
                <p14:cNvContentPartPr/>
                <p14:nvPr/>
              </p14:nvContentPartPr>
              <p14:xfrm>
                <a:off x="10406090" y="3659628"/>
                <a:ext cx="404640" cy="200880"/>
              </p14:xfrm>
            </p:contentPart>
          </mc:Choice>
          <mc:Fallback>
            <p:pic>
              <p:nvPicPr>
                <p:cNvPr id="14" name="Ink 13">
                  <a:extLst>
                    <a:ext uri="{FF2B5EF4-FFF2-40B4-BE49-F238E27FC236}">
                      <a16:creationId xmlns:a16="http://schemas.microsoft.com/office/drawing/2014/main" id="{FAC55CC1-0C7F-450C-1C79-DB390088AB6E}"/>
                    </a:ext>
                  </a:extLst>
                </p:cNvPr>
                <p:cNvPicPr/>
                <p:nvPr/>
              </p:nvPicPr>
              <p:blipFill>
                <a:blip r:embed="rId29"/>
                <a:stretch>
                  <a:fillRect/>
                </a:stretch>
              </p:blipFill>
              <p:spPr>
                <a:xfrm>
                  <a:off x="10397090" y="3650628"/>
                  <a:ext cx="422280" cy="218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0">
              <p14:nvContentPartPr>
                <p14:cNvPr id="16" name="Ink 15">
                  <a:extLst>
                    <a:ext uri="{FF2B5EF4-FFF2-40B4-BE49-F238E27FC236}">
                      <a16:creationId xmlns:a16="http://schemas.microsoft.com/office/drawing/2014/main" id="{884FA4F2-F5D2-0C46-DB6D-70FAABACD374}"/>
                    </a:ext>
                  </a:extLst>
                </p14:cNvPr>
                <p14:cNvContentPartPr/>
                <p14:nvPr/>
              </p14:nvContentPartPr>
              <p14:xfrm>
                <a:off x="10011890" y="3744228"/>
                <a:ext cx="479160" cy="86760"/>
              </p14:xfrm>
            </p:contentPart>
          </mc:Choice>
          <mc:Fallback>
            <p:pic>
              <p:nvPicPr>
                <p:cNvPr id="16" name="Ink 15">
                  <a:extLst>
                    <a:ext uri="{FF2B5EF4-FFF2-40B4-BE49-F238E27FC236}">
                      <a16:creationId xmlns:a16="http://schemas.microsoft.com/office/drawing/2014/main" id="{884FA4F2-F5D2-0C46-DB6D-70FAABACD374}"/>
                    </a:ext>
                  </a:extLst>
                </p:cNvPr>
                <p:cNvPicPr/>
                <p:nvPr/>
              </p:nvPicPr>
              <p:blipFill>
                <a:blip r:embed="rId31"/>
                <a:stretch>
                  <a:fillRect/>
                </a:stretch>
              </p:blipFill>
              <p:spPr>
                <a:xfrm>
                  <a:off x="10002890" y="3735588"/>
                  <a:ext cx="496800" cy="104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2">
              <p14:nvContentPartPr>
                <p14:cNvPr id="17" name="Ink 16">
                  <a:extLst>
                    <a:ext uri="{FF2B5EF4-FFF2-40B4-BE49-F238E27FC236}">
                      <a16:creationId xmlns:a16="http://schemas.microsoft.com/office/drawing/2014/main" id="{EB055F8C-04D6-913D-E0BE-115ADE038BDD}"/>
                    </a:ext>
                  </a:extLst>
                </p14:cNvPr>
                <p14:cNvContentPartPr/>
                <p14:nvPr/>
              </p14:nvContentPartPr>
              <p14:xfrm>
                <a:off x="10460810" y="3616428"/>
                <a:ext cx="11520" cy="208080"/>
              </p14:xfrm>
            </p:contentPart>
          </mc:Choice>
          <mc:Fallback>
            <p:pic>
              <p:nvPicPr>
                <p:cNvPr id="17" name="Ink 16">
                  <a:extLst>
                    <a:ext uri="{FF2B5EF4-FFF2-40B4-BE49-F238E27FC236}">
                      <a16:creationId xmlns:a16="http://schemas.microsoft.com/office/drawing/2014/main" id="{EB055F8C-04D6-913D-E0BE-115ADE038BDD}"/>
                    </a:ext>
                  </a:extLst>
                </p:cNvPr>
                <p:cNvPicPr/>
                <p:nvPr/>
              </p:nvPicPr>
              <p:blipFill>
                <a:blip r:embed="rId33"/>
                <a:stretch>
                  <a:fillRect/>
                </a:stretch>
              </p:blipFill>
              <p:spPr>
                <a:xfrm>
                  <a:off x="10451810" y="3607428"/>
                  <a:ext cx="29160" cy="225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4">
              <p14:nvContentPartPr>
                <p14:cNvPr id="18" name="Ink 17">
                  <a:extLst>
                    <a:ext uri="{FF2B5EF4-FFF2-40B4-BE49-F238E27FC236}">
                      <a16:creationId xmlns:a16="http://schemas.microsoft.com/office/drawing/2014/main" id="{4DB0BCA5-F22A-86EE-C1F4-0F35DC994AEE}"/>
                    </a:ext>
                  </a:extLst>
                </p14:cNvPr>
                <p14:cNvContentPartPr/>
                <p14:nvPr/>
              </p14:nvContentPartPr>
              <p14:xfrm>
                <a:off x="10067690" y="3686988"/>
                <a:ext cx="59760" cy="77040"/>
              </p14:xfrm>
            </p:contentPart>
          </mc:Choice>
          <mc:Fallback>
            <p:pic>
              <p:nvPicPr>
                <p:cNvPr id="18" name="Ink 17">
                  <a:extLst>
                    <a:ext uri="{FF2B5EF4-FFF2-40B4-BE49-F238E27FC236}">
                      <a16:creationId xmlns:a16="http://schemas.microsoft.com/office/drawing/2014/main" id="{4DB0BCA5-F22A-86EE-C1F4-0F35DC994AEE}"/>
                    </a:ext>
                  </a:extLst>
                </p:cNvPr>
                <p:cNvPicPr/>
                <p:nvPr/>
              </p:nvPicPr>
              <p:blipFill>
                <a:blip r:embed="rId35"/>
                <a:stretch>
                  <a:fillRect/>
                </a:stretch>
              </p:blipFill>
              <p:spPr>
                <a:xfrm>
                  <a:off x="10058690" y="3678348"/>
                  <a:ext cx="77400" cy="94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6">
              <p14:nvContentPartPr>
                <p14:cNvPr id="33" name="Ink 32">
                  <a:extLst>
                    <a:ext uri="{FF2B5EF4-FFF2-40B4-BE49-F238E27FC236}">
                      <a16:creationId xmlns:a16="http://schemas.microsoft.com/office/drawing/2014/main" id="{9F8D6F4E-8554-5721-EFED-B128750DDB72}"/>
                    </a:ext>
                  </a:extLst>
                </p14:cNvPr>
                <p14:cNvContentPartPr/>
                <p14:nvPr/>
              </p14:nvContentPartPr>
              <p14:xfrm>
                <a:off x="8228810" y="3343548"/>
                <a:ext cx="360000" cy="353520"/>
              </p14:xfrm>
            </p:contentPart>
          </mc:Choice>
          <mc:Fallback>
            <p:pic>
              <p:nvPicPr>
                <p:cNvPr id="33" name="Ink 32">
                  <a:extLst>
                    <a:ext uri="{FF2B5EF4-FFF2-40B4-BE49-F238E27FC236}">
                      <a16:creationId xmlns:a16="http://schemas.microsoft.com/office/drawing/2014/main" id="{9F8D6F4E-8554-5721-EFED-B128750DDB72}"/>
                    </a:ext>
                  </a:extLst>
                </p:cNvPr>
                <p:cNvPicPr/>
                <p:nvPr/>
              </p:nvPicPr>
              <p:blipFill>
                <a:blip r:embed="rId37"/>
                <a:stretch>
                  <a:fillRect/>
                </a:stretch>
              </p:blipFill>
              <p:spPr>
                <a:xfrm>
                  <a:off x="8220170" y="3334908"/>
                  <a:ext cx="377640" cy="371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8">
              <p14:nvContentPartPr>
                <p14:cNvPr id="34" name="Ink 33">
                  <a:extLst>
                    <a:ext uri="{FF2B5EF4-FFF2-40B4-BE49-F238E27FC236}">
                      <a16:creationId xmlns:a16="http://schemas.microsoft.com/office/drawing/2014/main" id="{472DD7CE-8FE6-5CF8-1C7E-4B801C2515EA}"/>
                    </a:ext>
                  </a:extLst>
                </p14:cNvPr>
                <p14:cNvContentPartPr/>
                <p14:nvPr/>
              </p14:nvContentPartPr>
              <p14:xfrm>
                <a:off x="8682050" y="3555588"/>
                <a:ext cx="157320" cy="14040"/>
              </p14:xfrm>
            </p:contentPart>
          </mc:Choice>
          <mc:Fallback>
            <p:pic>
              <p:nvPicPr>
                <p:cNvPr id="34" name="Ink 33">
                  <a:extLst>
                    <a:ext uri="{FF2B5EF4-FFF2-40B4-BE49-F238E27FC236}">
                      <a16:creationId xmlns:a16="http://schemas.microsoft.com/office/drawing/2014/main" id="{472DD7CE-8FE6-5CF8-1C7E-4B801C2515EA}"/>
                    </a:ext>
                  </a:extLst>
                </p:cNvPr>
                <p:cNvPicPr/>
                <p:nvPr/>
              </p:nvPicPr>
              <p:blipFill>
                <a:blip r:embed="rId39"/>
                <a:stretch>
                  <a:fillRect/>
                </a:stretch>
              </p:blipFill>
              <p:spPr>
                <a:xfrm>
                  <a:off x="8673050" y="3546588"/>
                  <a:ext cx="174960" cy="31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0">
              <p14:nvContentPartPr>
                <p14:cNvPr id="35" name="Ink 34">
                  <a:extLst>
                    <a:ext uri="{FF2B5EF4-FFF2-40B4-BE49-F238E27FC236}">
                      <a16:creationId xmlns:a16="http://schemas.microsoft.com/office/drawing/2014/main" id="{178D5173-083A-EF2C-7680-978266E64006}"/>
                    </a:ext>
                  </a:extLst>
                </p14:cNvPr>
                <p14:cNvContentPartPr/>
                <p14:nvPr/>
              </p14:nvContentPartPr>
              <p14:xfrm>
                <a:off x="8720930" y="3432108"/>
                <a:ext cx="115200" cy="48600"/>
              </p14:xfrm>
            </p:contentPart>
          </mc:Choice>
          <mc:Fallback>
            <p:pic>
              <p:nvPicPr>
                <p:cNvPr id="35" name="Ink 34">
                  <a:extLst>
                    <a:ext uri="{FF2B5EF4-FFF2-40B4-BE49-F238E27FC236}">
                      <a16:creationId xmlns:a16="http://schemas.microsoft.com/office/drawing/2014/main" id="{178D5173-083A-EF2C-7680-978266E64006}"/>
                    </a:ext>
                  </a:extLst>
                </p:cNvPr>
                <p:cNvPicPr/>
                <p:nvPr/>
              </p:nvPicPr>
              <p:blipFill>
                <a:blip r:embed="rId41"/>
                <a:stretch>
                  <a:fillRect/>
                </a:stretch>
              </p:blipFill>
              <p:spPr>
                <a:xfrm>
                  <a:off x="8712290" y="3423468"/>
                  <a:ext cx="132840" cy="66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2">
              <p14:nvContentPartPr>
                <p14:cNvPr id="36" name="Ink 35">
                  <a:extLst>
                    <a:ext uri="{FF2B5EF4-FFF2-40B4-BE49-F238E27FC236}">
                      <a16:creationId xmlns:a16="http://schemas.microsoft.com/office/drawing/2014/main" id="{035289D4-36AC-3E03-F697-F2A1F4CD3D55}"/>
                    </a:ext>
                  </a:extLst>
                </p14:cNvPr>
                <p14:cNvContentPartPr/>
                <p14:nvPr/>
              </p14:nvContentPartPr>
              <p14:xfrm>
                <a:off x="8996690" y="3352548"/>
                <a:ext cx="198720" cy="237960"/>
              </p14:xfrm>
            </p:contentPart>
          </mc:Choice>
          <mc:Fallback>
            <p:pic>
              <p:nvPicPr>
                <p:cNvPr id="36" name="Ink 35">
                  <a:extLst>
                    <a:ext uri="{FF2B5EF4-FFF2-40B4-BE49-F238E27FC236}">
                      <a16:creationId xmlns:a16="http://schemas.microsoft.com/office/drawing/2014/main" id="{035289D4-36AC-3E03-F697-F2A1F4CD3D55}"/>
                    </a:ext>
                  </a:extLst>
                </p:cNvPr>
                <p:cNvPicPr/>
                <p:nvPr/>
              </p:nvPicPr>
              <p:blipFill>
                <a:blip r:embed="rId43"/>
                <a:stretch>
                  <a:fillRect/>
                </a:stretch>
              </p:blipFill>
              <p:spPr>
                <a:xfrm>
                  <a:off x="8988050" y="3343548"/>
                  <a:ext cx="216360" cy="255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4">
              <p14:nvContentPartPr>
                <p14:cNvPr id="37" name="Ink 36">
                  <a:extLst>
                    <a:ext uri="{FF2B5EF4-FFF2-40B4-BE49-F238E27FC236}">
                      <a16:creationId xmlns:a16="http://schemas.microsoft.com/office/drawing/2014/main" id="{25BA842E-90D1-15DA-C0BD-1B6A31241B91}"/>
                    </a:ext>
                  </a:extLst>
                </p14:cNvPr>
                <p14:cNvContentPartPr/>
                <p14:nvPr/>
              </p14:nvContentPartPr>
              <p14:xfrm>
                <a:off x="9281450" y="3298548"/>
                <a:ext cx="221400" cy="339480"/>
              </p14:xfrm>
            </p:contentPart>
          </mc:Choice>
          <mc:Fallback>
            <p:pic>
              <p:nvPicPr>
                <p:cNvPr id="37" name="Ink 36">
                  <a:extLst>
                    <a:ext uri="{FF2B5EF4-FFF2-40B4-BE49-F238E27FC236}">
                      <a16:creationId xmlns:a16="http://schemas.microsoft.com/office/drawing/2014/main" id="{25BA842E-90D1-15DA-C0BD-1B6A31241B91}"/>
                    </a:ext>
                  </a:extLst>
                </p:cNvPr>
                <p:cNvPicPr/>
                <p:nvPr/>
              </p:nvPicPr>
              <p:blipFill>
                <a:blip r:embed="rId45"/>
                <a:stretch>
                  <a:fillRect/>
                </a:stretch>
              </p:blipFill>
              <p:spPr>
                <a:xfrm>
                  <a:off x="9272810" y="3289908"/>
                  <a:ext cx="239040" cy="357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6">
              <p14:nvContentPartPr>
                <p14:cNvPr id="38" name="Ink 37">
                  <a:extLst>
                    <a:ext uri="{FF2B5EF4-FFF2-40B4-BE49-F238E27FC236}">
                      <a16:creationId xmlns:a16="http://schemas.microsoft.com/office/drawing/2014/main" id="{46D47791-DC4E-537B-61CB-9A425328879C}"/>
                    </a:ext>
                  </a:extLst>
                </p14:cNvPr>
                <p14:cNvContentPartPr/>
                <p14:nvPr/>
              </p14:nvContentPartPr>
              <p14:xfrm>
                <a:off x="9525530" y="3333468"/>
                <a:ext cx="152280" cy="333000"/>
              </p14:xfrm>
            </p:contentPart>
          </mc:Choice>
          <mc:Fallback>
            <p:pic>
              <p:nvPicPr>
                <p:cNvPr id="38" name="Ink 37">
                  <a:extLst>
                    <a:ext uri="{FF2B5EF4-FFF2-40B4-BE49-F238E27FC236}">
                      <a16:creationId xmlns:a16="http://schemas.microsoft.com/office/drawing/2014/main" id="{46D47791-DC4E-537B-61CB-9A425328879C}"/>
                    </a:ext>
                  </a:extLst>
                </p:cNvPr>
                <p:cNvPicPr/>
                <p:nvPr/>
              </p:nvPicPr>
              <p:blipFill>
                <a:blip r:embed="rId47"/>
                <a:stretch>
                  <a:fillRect/>
                </a:stretch>
              </p:blipFill>
              <p:spPr>
                <a:xfrm>
                  <a:off x="9516530" y="3324468"/>
                  <a:ext cx="169920" cy="350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8">
              <p14:nvContentPartPr>
                <p14:cNvPr id="39" name="Ink 38">
                  <a:extLst>
                    <a:ext uri="{FF2B5EF4-FFF2-40B4-BE49-F238E27FC236}">
                      <a16:creationId xmlns:a16="http://schemas.microsoft.com/office/drawing/2014/main" id="{A9FA2836-3F1C-9AE4-CAE4-340CD6DB8CC6}"/>
                    </a:ext>
                  </a:extLst>
                </p14:cNvPr>
                <p14:cNvContentPartPr/>
                <p14:nvPr/>
              </p14:nvContentPartPr>
              <p14:xfrm>
                <a:off x="9226370" y="3706428"/>
                <a:ext cx="527400" cy="48960"/>
              </p14:xfrm>
            </p:contentPart>
          </mc:Choice>
          <mc:Fallback>
            <p:pic>
              <p:nvPicPr>
                <p:cNvPr id="39" name="Ink 38">
                  <a:extLst>
                    <a:ext uri="{FF2B5EF4-FFF2-40B4-BE49-F238E27FC236}">
                      <a16:creationId xmlns:a16="http://schemas.microsoft.com/office/drawing/2014/main" id="{A9FA2836-3F1C-9AE4-CAE4-340CD6DB8CC6}"/>
                    </a:ext>
                  </a:extLst>
                </p:cNvPr>
                <p:cNvPicPr/>
                <p:nvPr/>
              </p:nvPicPr>
              <p:blipFill>
                <a:blip r:embed="rId49"/>
                <a:stretch>
                  <a:fillRect/>
                </a:stretch>
              </p:blipFill>
              <p:spPr>
                <a:xfrm>
                  <a:off x="9217730" y="3697428"/>
                  <a:ext cx="545040" cy="66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0">
              <p14:nvContentPartPr>
                <p14:cNvPr id="40" name="Ink 39">
                  <a:extLst>
                    <a:ext uri="{FF2B5EF4-FFF2-40B4-BE49-F238E27FC236}">
                      <a16:creationId xmlns:a16="http://schemas.microsoft.com/office/drawing/2014/main" id="{5EDA5309-5BF2-6040-A568-76DAFE315F78}"/>
                    </a:ext>
                  </a:extLst>
                </p14:cNvPr>
                <p14:cNvContentPartPr/>
                <p14:nvPr/>
              </p14:nvContentPartPr>
              <p14:xfrm>
                <a:off x="9448490" y="3795348"/>
                <a:ext cx="246240" cy="18000"/>
              </p14:xfrm>
            </p:contentPart>
          </mc:Choice>
          <mc:Fallback>
            <p:pic>
              <p:nvPicPr>
                <p:cNvPr id="40" name="Ink 39">
                  <a:extLst>
                    <a:ext uri="{FF2B5EF4-FFF2-40B4-BE49-F238E27FC236}">
                      <a16:creationId xmlns:a16="http://schemas.microsoft.com/office/drawing/2014/main" id="{5EDA5309-5BF2-6040-A568-76DAFE315F78}"/>
                    </a:ext>
                  </a:extLst>
                </p:cNvPr>
                <p:cNvPicPr/>
                <p:nvPr/>
              </p:nvPicPr>
              <p:blipFill>
                <a:blip r:embed="rId51"/>
                <a:stretch>
                  <a:fillRect/>
                </a:stretch>
              </p:blipFill>
              <p:spPr>
                <a:xfrm>
                  <a:off x="9439850" y="3786348"/>
                  <a:ext cx="263880" cy="3564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52">
            <p14:nvContentPartPr>
              <p14:cNvPr id="41" name="Ink 40">
                <a:extLst>
                  <a:ext uri="{FF2B5EF4-FFF2-40B4-BE49-F238E27FC236}">
                    <a16:creationId xmlns:a16="http://schemas.microsoft.com/office/drawing/2014/main" id="{AA216FC7-D2F4-9772-D591-BCA783D8E1BB}"/>
                  </a:ext>
                </a:extLst>
              </p14:cNvPr>
              <p14:cNvContentPartPr/>
              <p14:nvPr/>
            </p14:nvContentPartPr>
            <p14:xfrm>
              <a:off x="11336690" y="5102508"/>
              <a:ext cx="208440" cy="14400"/>
            </p14:xfrm>
          </p:contentPart>
        </mc:Choice>
        <mc:Fallback>
          <p:pic>
            <p:nvPicPr>
              <p:cNvPr id="41" name="Ink 40">
                <a:extLst>
                  <a:ext uri="{FF2B5EF4-FFF2-40B4-BE49-F238E27FC236}">
                    <a16:creationId xmlns:a16="http://schemas.microsoft.com/office/drawing/2014/main" id="{AA216FC7-D2F4-9772-D591-BCA783D8E1BB}"/>
                  </a:ext>
                </a:extLst>
              </p:cNvPr>
              <p:cNvPicPr/>
              <p:nvPr/>
            </p:nvPicPr>
            <p:blipFill>
              <a:blip r:embed="rId53"/>
              <a:stretch>
                <a:fillRect/>
              </a:stretch>
            </p:blipFill>
            <p:spPr>
              <a:xfrm>
                <a:off x="11327690" y="5093508"/>
                <a:ext cx="226080" cy="320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54">
            <p14:nvContentPartPr>
              <p14:cNvPr id="42" name="Ink 41">
                <a:extLst>
                  <a:ext uri="{FF2B5EF4-FFF2-40B4-BE49-F238E27FC236}">
                    <a16:creationId xmlns:a16="http://schemas.microsoft.com/office/drawing/2014/main" id="{4D65A061-C7CA-16C7-EF03-882FD11F7DFC}"/>
                  </a:ext>
                </a:extLst>
              </p14:cNvPr>
              <p14:cNvContentPartPr/>
              <p14:nvPr/>
            </p14:nvContentPartPr>
            <p14:xfrm>
              <a:off x="11267570" y="5212308"/>
              <a:ext cx="266760" cy="38160"/>
            </p14:xfrm>
          </p:contentPart>
        </mc:Choice>
        <mc:Fallback>
          <p:pic>
            <p:nvPicPr>
              <p:cNvPr id="42" name="Ink 41">
                <a:extLst>
                  <a:ext uri="{FF2B5EF4-FFF2-40B4-BE49-F238E27FC236}">
                    <a16:creationId xmlns:a16="http://schemas.microsoft.com/office/drawing/2014/main" id="{4D65A061-C7CA-16C7-EF03-882FD11F7DFC}"/>
                  </a:ext>
                </a:extLst>
              </p:cNvPr>
              <p:cNvPicPr/>
              <p:nvPr/>
            </p:nvPicPr>
            <p:blipFill>
              <a:blip r:embed="rId55"/>
              <a:stretch>
                <a:fillRect/>
              </a:stretch>
            </p:blipFill>
            <p:spPr>
              <a:xfrm>
                <a:off x="11258570" y="5203308"/>
                <a:ext cx="284400" cy="558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56">
            <p14:nvContentPartPr>
              <p14:cNvPr id="45" name="Ink 44">
                <a:extLst>
                  <a:ext uri="{FF2B5EF4-FFF2-40B4-BE49-F238E27FC236}">
                    <a16:creationId xmlns:a16="http://schemas.microsoft.com/office/drawing/2014/main" id="{64CADDDE-7E8E-45FF-C21C-F17E2F59D399}"/>
                  </a:ext>
                </a:extLst>
              </p14:cNvPr>
              <p14:cNvContentPartPr/>
              <p14:nvPr/>
            </p14:nvContentPartPr>
            <p14:xfrm>
              <a:off x="5968370" y="2519508"/>
              <a:ext cx="1740600" cy="68760"/>
            </p14:xfrm>
          </p:contentPart>
        </mc:Choice>
        <mc:Fallback>
          <p:pic>
            <p:nvPicPr>
              <p:cNvPr id="45" name="Ink 44">
                <a:extLst>
                  <a:ext uri="{FF2B5EF4-FFF2-40B4-BE49-F238E27FC236}">
                    <a16:creationId xmlns:a16="http://schemas.microsoft.com/office/drawing/2014/main" id="{64CADDDE-7E8E-45FF-C21C-F17E2F59D399}"/>
                  </a:ext>
                </a:extLst>
              </p:cNvPr>
              <p:cNvPicPr/>
              <p:nvPr/>
            </p:nvPicPr>
            <p:blipFill>
              <a:blip r:embed="rId57"/>
              <a:stretch>
                <a:fillRect/>
              </a:stretch>
            </p:blipFill>
            <p:spPr>
              <a:xfrm>
                <a:off x="5959370" y="2510868"/>
                <a:ext cx="1758240" cy="86400"/>
              </a:xfrm>
              <a:prstGeom prst="rect">
                <a:avLst/>
              </a:prstGeom>
            </p:spPr>
          </p:pic>
        </mc:Fallback>
      </mc:AlternateContent>
      <p:grpSp>
        <p:nvGrpSpPr>
          <p:cNvPr id="50" name="Group 49">
            <a:extLst>
              <a:ext uri="{FF2B5EF4-FFF2-40B4-BE49-F238E27FC236}">
                <a16:creationId xmlns:a16="http://schemas.microsoft.com/office/drawing/2014/main" id="{8E546E4A-143F-9D02-2A81-018FD4B225F9}"/>
              </a:ext>
            </a:extLst>
          </p:cNvPr>
          <p:cNvGrpSpPr/>
          <p:nvPr/>
        </p:nvGrpSpPr>
        <p:grpSpPr>
          <a:xfrm>
            <a:off x="320690" y="3635508"/>
            <a:ext cx="2256840" cy="476280"/>
            <a:chOff x="320690" y="3635508"/>
            <a:chExt cx="2256840" cy="4762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58">
              <p14:nvContentPartPr>
                <p14:cNvPr id="46" name="Ink 45">
                  <a:extLst>
                    <a:ext uri="{FF2B5EF4-FFF2-40B4-BE49-F238E27FC236}">
                      <a16:creationId xmlns:a16="http://schemas.microsoft.com/office/drawing/2014/main" id="{D96C1DCD-5558-0B61-00A9-140B7A2FAF56}"/>
                    </a:ext>
                  </a:extLst>
                </p14:cNvPr>
                <p14:cNvContentPartPr/>
                <p14:nvPr/>
              </p14:nvContentPartPr>
              <p14:xfrm>
                <a:off x="320690" y="3635508"/>
                <a:ext cx="327600" cy="476280"/>
              </p14:xfrm>
            </p:contentPart>
          </mc:Choice>
          <mc:Fallback>
            <p:pic>
              <p:nvPicPr>
                <p:cNvPr id="46" name="Ink 45">
                  <a:extLst>
                    <a:ext uri="{FF2B5EF4-FFF2-40B4-BE49-F238E27FC236}">
                      <a16:creationId xmlns:a16="http://schemas.microsoft.com/office/drawing/2014/main" id="{D96C1DCD-5558-0B61-00A9-140B7A2FAF56}"/>
                    </a:ext>
                  </a:extLst>
                </p:cNvPr>
                <p:cNvPicPr/>
                <p:nvPr/>
              </p:nvPicPr>
              <p:blipFill>
                <a:blip r:embed="rId59"/>
                <a:stretch>
                  <a:fillRect/>
                </a:stretch>
              </p:blipFill>
              <p:spPr>
                <a:xfrm>
                  <a:off x="312050" y="3626508"/>
                  <a:ext cx="345240" cy="493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0">
              <p14:nvContentPartPr>
                <p14:cNvPr id="47" name="Ink 46">
                  <a:extLst>
                    <a:ext uri="{FF2B5EF4-FFF2-40B4-BE49-F238E27FC236}">
                      <a16:creationId xmlns:a16="http://schemas.microsoft.com/office/drawing/2014/main" id="{D881045B-03D0-4039-3B18-E2EF676B1C93}"/>
                    </a:ext>
                  </a:extLst>
                </p14:cNvPr>
                <p14:cNvContentPartPr/>
                <p14:nvPr/>
              </p14:nvContentPartPr>
              <p14:xfrm>
                <a:off x="805970" y="3761508"/>
                <a:ext cx="251640" cy="167760"/>
              </p14:xfrm>
            </p:contentPart>
          </mc:Choice>
          <mc:Fallback>
            <p:pic>
              <p:nvPicPr>
                <p:cNvPr id="47" name="Ink 46">
                  <a:extLst>
                    <a:ext uri="{FF2B5EF4-FFF2-40B4-BE49-F238E27FC236}">
                      <a16:creationId xmlns:a16="http://schemas.microsoft.com/office/drawing/2014/main" id="{D881045B-03D0-4039-3B18-E2EF676B1C93}"/>
                    </a:ext>
                  </a:extLst>
                </p:cNvPr>
                <p:cNvPicPr/>
                <p:nvPr/>
              </p:nvPicPr>
              <p:blipFill>
                <a:blip r:embed="rId61"/>
                <a:stretch>
                  <a:fillRect/>
                </a:stretch>
              </p:blipFill>
              <p:spPr>
                <a:xfrm>
                  <a:off x="797330" y="3752868"/>
                  <a:ext cx="269280" cy="185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2">
              <p14:nvContentPartPr>
                <p14:cNvPr id="49" name="Ink 48">
                  <a:extLst>
                    <a:ext uri="{FF2B5EF4-FFF2-40B4-BE49-F238E27FC236}">
                      <a16:creationId xmlns:a16="http://schemas.microsoft.com/office/drawing/2014/main" id="{94201074-B35F-64A1-BC02-8B36A6D47CF3}"/>
                    </a:ext>
                  </a:extLst>
                </p14:cNvPr>
                <p14:cNvContentPartPr/>
                <p14:nvPr/>
              </p14:nvContentPartPr>
              <p14:xfrm>
                <a:off x="1376570" y="3806148"/>
                <a:ext cx="1200960" cy="136800"/>
              </p14:xfrm>
            </p:contentPart>
          </mc:Choice>
          <mc:Fallback>
            <p:pic>
              <p:nvPicPr>
                <p:cNvPr id="49" name="Ink 48">
                  <a:extLst>
                    <a:ext uri="{FF2B5EF4-FFF2-40B4-BE49-F238E27FC236}">
                      <a16:creationId xmlns:a16="http://schemas.microsoft.com/office/drawing/2014/main" id="{94201074-B35F-64A1-BC02-8B36A6D47CF3}"/>
                    </a:ext>
                  </a:extLst>
                </p:cNvPr>
                <p:cNvPicPr/>
                <p:nvPr/>
              </p:nvPicPr>
              <p:blipFill>
                <a:blip r:embed="rId63"/>
                <a:stretch>
                  <a:fillRect/>
                </a:stretch>
              </p:blipFill>
              <p:spPr>
                <a:xfrm>
                  <a:off x="1367570" y="3797148"/>
                  <a:ext cx="1218600" cy="15444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64">
            <p14:nvContentPartPr>
              <p14:cNvPr id="51" name="Ink 50">
                <a:extLst>
                  <a:ext uri="{FF2B5EF4-FFF2-40B4-BE49-F238E27FC236}">
                    <a16:creationId xmlns:a16="http://schemas.microsoft.com/office/drawing/2014/main" id="{6CF993CE-1324-DF3E-252F-B35F998618C6}"/>
                  </a:ext>
                </a:extLst>
              </p14:cNvPr>
              <p14:cNvContentPartPr/>
              <p14:nvPr/>
            </p14:nvContentPartPr>
            <p14:xfrm>
              <a:off x="1622090" y="3299268"/>
              <a:ext cx="451080" cy="358560"/>
            </p14:xfrm>
          </p:contentPart>
        </mc:Choice>
        <mc:Fallback>
          <p:pic>
            <p:nvPicPr>
              <p:cNvPr id="51" name="Ink 50">
                <a:extLst>
                  <a:ext uri="{FF2B5EF4-FFF2-40B4-BE49-F238E27FC236}">
                    <a16:creationId xmlns:a16="http://schemas.microsoft.com/office/drawing/2014/main" id="{6CF993CE-1324-DF3E-252F-B35F998618C6}"/>
                  </a:ext>
                </a:extLst>
              </p:cNvPr>
              <p:cNvPicPr/>
              <p:nvPr/>
            </p:nvPicPr>
            <p:blipFill>
              <a:blip r:embed="rId65"/>
              <a:stretch>
                <a:fillRect/>
              </a:stretch>
            </p:blipFill>
            <p:spPr>
              <a:xfrm>
                <a:off x="1613450" y="3290268"/>
                <a:ext cx="468720" cy="376200"/>
              </a:xfrm>
              <a:prstGeom prst="rect">
                <a:avLst/>
              </a:prstGeom>
            </p:spPr>
          </p:pic>
        </mc:Fallback>
      </mc:AlternateContent>
      <p:grpSp>
        <p:nvGrpSpPr>
          <p:cNvPr id="57" name="Group 56">
            <a:extLst>
              <a:ext uri="{FF2B5EF4-FFF2-40B4-BE49-F238E27FC236}">
                <a16:creationId xmlns:a16="http://schemas.microsoft.com/office/drawing/2014/main" id="{97052A20-A661-41B7-97C2-060AA59EEAE3}"/>
              </a:ext>
            </a:extLst>
          </p:cNvPr>
          <p:cNvGrpSpPr/>
          <p:nvPr/>
        </p:nvGrpSpPr>
        <p:grpSpPr>
          <a:xfrm>
            <a:off x="1606610" y="4149588"/>
            <a:ext cx="504720" cy="299880"/>
            <a:chOff x="1606610" y="4149588"/>
            <a:chExt cx="504720" cy="2998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66">
              <p14:nvContentPartPr>
                <p14:cNvPr id="52" name="Ink 51">
                  <a:extLst>
                    <a:ext uri="{FF2B5EF4-FFF2-40B4-BE49-F238E27FC236}">
                      <a16:creationId xmlns:a16="http://schemas.microsoft.com/office/drawing/2014/main" id="{B5949BCE-31AC-4452-00C8-0B0B9F4CE81A}"/>
                    </a:ext>
                  </a:extLst>
                </p14:cNvPr>
                <p14:cNvContentPartPr/>
                <p14:nvPr/>
              </p14:nvContentPartPr>
              <p14:xfrm>
                <a:off x="1720730" y="4160748"/>
                <a:ext cx="390600" cy="288720"/>
              </p14:xfrm>
            </p:contentPart>
          </mc:Choice>
          <mc:Fallback>
            <p:pic>
              <p:nvPicPr>
                <p:cNvPr id="52" name="Ink 51">
                  <a:extLst>
                    <a:ext uri="{FF2B5EF4-FFF2-40B4-BE49-F238E27FC236}">
                      <a16:creationId xmlns:a16="http://schemas.microsoft.com/office/drawing/2014/main" id="{B5949BCE-31AC-4452-00C8-0B0B9F4CE81A}"/>
                    </a:ext>
                  </a:extLst>
                </p:cNvPr>
                <p:cNvPicPr/>
                <p:nvPr/>
              </p:nvPicPr>
              <p:blipFill>
                <a:blip r:embed="rId67"/>
                <a:stretch>
                  <a:fillRect/>
                </a:stretch>
              </p:blipFill>
              <p:spPr>
                <a:xfrm>
                  <a:off x="1711730" y="4152108"/>
                  <a:ext cx="408240" cy="306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8">
              <p14:nvContentPartPr>
                <p14:cNvPr id="53" name="Ink 52">
                  <a:extLst>
                    <a:ext uri="{FF2B5EF4-FFF2-40B4-BE49-F238E27FC236}">
                      <a16:creationId xmlns:a16="http://schemas.microsoft.com/office/drawing/2014/main" id="{BC994D6E-EB58-6344-9196-486E1C331070}"/>
                    </a:ext>
                  </a:extLst>
                </p14:cNvPr>
                <p14:cNvContentPartPr/>
                <p14:nvPr/>
              </p14:nvContentPartPr>
              <p14:xfrm>
                <a:off x="1606610" y="4149588"/>
                <a:ext cx="148680" cy="27360"/>
              </p14:xfrm>
            </p:contentPart>
          </mc:Choice>
          <mc:Fallback>
            <p:pic>
              <p:nvPicPr>
                <p:cNvPr id="53" name="Ink 52">
                  <a:extLst>
                    <a:ext uri="{FF2B5EF4-FFF2-40B4-BE49-F238E27FC236}">
                      <a16:creationId xmlns:a16="http://schemas.microsoft.com/office/drawing/2014/main" id="{BC994D6E-EB58-6344-9196-486E1C331070}"/>
                    </a:ext>
                  </a:extLst>
                </p:cNvPr>
                <p:cNvPicPr/>
                <p:nvPr/>
              </p:nvPicPr>
              <p:blipFill>
                <a:blip r:embed="rId69"/>
                <a:stretch>
                  <a:fillRect/>
                </a:stretch>
              </p:blipFill>
              <p:spPr>
                <a:xfrm>
                  <a:off x="1597970" y="4140588"/>
                  <a:ext cx="166320" cy="4500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70">
            <p14:nvContentPartPr>
              <p14:cNvPr id="59" name="Ink 58">
                <a:extLst>
                  <a:ext uri="{FF2B5EF4-FFF2-40B4-BE49-F238E27FC236}">
                    <a16:creationId xmlns:a16="http://schemas.microsoft.com/office/drawing/2014/main" id="{146E61FD-7762-F1B2-71F5-2F9B871FC9FA}"/>
                  </a:ext>
                </a:extLst>
              </p14:cNvPr>
              <p14:cNvContentPartPr/>
              <p14:nvPr/>
            </p14:nvContentPartPr>
            <p14:xfrm>
              <a:off x="3903410" y="2418348"/>
              <a:ext cx="360" cy="360"/>
            </p14:xfrm>
          </p:contentPart>
        </mc:Choice>
        <mc:Fallback>
          <p:pic>
            <p:nvPicPr>
              <p:cNvPr id="59" name="Ink 58">
                <a:extLst>
                  <a:ext uri="{FF2B5EF4-FFF2-40B4-BE49-F238E27FC236}">
                    <a16:creationId xmlns:a16="http://schemas.microsoft.com/office/drawing/2014/main" id="{146E61FD-7762-F1B2-71F5-2F9B871FC9FA}"/>
                  </a:ext>
                </a:extLst>
              </p:cNvPr>
              <p:cNvPicPr/>
              <p:nvPr/>
            </p:nvPicPr>
            <p:blipFill>
              <a:blip r:embed="rId71"/>
              <a:stretch>
                <a:fillRect/>
              </a:stretch>
            </p:blipFill>
            <p:spPr>
              <a:xfrm>
                <a:off x="3894770" y="2409708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72">
            <p14:nvContentPartPr>
              <p14:cNvPr id="60" name="Ink 59">
                <a:extLst>
                  <a:ext uri="{FF2B5EF4-FFF2-40B4-BE49-F238E27FC236}">
                    <a16:creationId xmlns:a16="http://schemas.microsoft.com/office/drawing/2014/main" id="{96A0EB63-92BB-45E3-D839-2037E20139C9}"/>
                  </a:ext>
                </a:extLst>
              </p14:cNvPr>
              <p14:cNvContentPartPr/>
              <p14:nvPr/>
            </p14:nvContentPartPr>
            <p14:xfrm>
              <a:off x="2949410" y="2898228"/>
              <a:ext cx="2048400" cy="130680"/>
            </p14:xfrm>
          </p:contentPart>
        </mc:Choice>
        <mc:Fallback>
          <p:pic>
            <p:nvPicPr>
              <p:cNvPr id="60" name="Ink 59">
                <a:extLst>
                  <a:ext uri="{FF2B5EF4-FFF2-40B4-BE49-F238E27FC236}">
                    <a16:creationId xmlns:a16="http://schemas.microsoft.com/office/drawing/2014/main" id="{96A0EB63-92BB-45E3-D839-2037E20139C9}"/>
                  </a:ext>
                </a:extLst>
              </p:cNvPr>
              <p:cNvPicPr/>
              <p:nvPr/>
            </p:nvPicPr>
            <p:blipFill>
              <a:blip r:embed="rId73"/>
              <a:stretch>
                <a:fillRect/>
              </a:stretch>
            </p:blipFill>
            <p:spPr>
              <a:xfrm>
                <a:off x="2940410" y="2889228"/>
                <a:ext cx="2066040" cy="1483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74">
            <p14:nvContentPartPr>
              <p14:cNvPr id="54" name="Ink 53">
                <a:extLst>
                  <a:ext uri="{FF2B5EF4-FFF2-40B4-BE49-F238E27FC236}">
                    <a16:creationId xmlns:a16="http://schemas.microsoft.com/office/drawing/2014/main" id="{B48FFEC1-4FA1-36C7-6F6A-81C364FB62C2}"/>
                  </a:ext>
                </a:extLst>
              </p14:cNvPr>
              <p14:cNvContentPartPr/>
              <p14:nvPr/>
            </p14:nvContentPartPr>
            <p14:xfrm>
              <a:off x="2890370" y="3868068"/>
              <a:ext cx="140400" cy="45360"/>
            </p14:xfrm>
          </p:contentPart>
        </mc:Choice>
        <mc:Fallback>
          <p:pic>
            <p:nvPicPr>
              <p:cNvPr id="54" name="Ink 53">
                <a:extLst>
                  <a:ext uri="{FF2B5EF4-FFF2-40B4-BE49-F238E27FC236}">
                    <a16:creationId xmlns:a16="http://schemas.microsoft.com/office/drawing/2014/main" id="{B48FFEC1-4FA1-36C7-6F6A-81C364FB62C2}"/>
                  </a:ext>
                </a:extLst>
              </p:cNvPr>
              <p:cNvPicPr/>
              <p:nvPr/>
            </p:nvPicPr>
            <p:blipFill>
              <a:blip r:embed="rId75"/>
              <a:stretch>
                <a:fillRect/>
              </a:stretch>
            </p:blipFill>
            <p:spPr>
              <a:xfrm>
                <a:off x="2881370" y="3859428"/>
                <a:ext cx="158040" cy="63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76">
            <p14:nvContentPartPr>
              <p14:cNvPr id="55" name="Ink 54">
                <a:extLst>
                  <a:ext uri="{FF2B5EF4-FFF2-40B4-BE49-F238E27FC236}">
                    <a16:creationId xmlns:a16="http://schemas.microsoft.com/office/drawing/2014/main" id="{28CCAD3A-EB23-B9CE-0016-7DAF9AA7B575}"/>
                  </a:ext>
                </a:extLst>
              </p14:cNvPr>
              <p14:cNvContentPartPr/>
              <p14:nvPr/>
            </p14:nvContentPartPr>
            <p14:xfrm>
              <a:off x="2870930" y="3756108"/>
              <a:ext cx="121320" cy="49320"/>
            </p14:xfrm>
          </p:contentPart>
        </mc:Choice>
        <mc:Fallback>
          <p:pic>
            <p:nvPicPr>
              <p:cNvPr id="55" name="Ink 54">
                <a:extLst>
                  <a:ext uri="{FF2B5EF4-FFF2-40B4-BE49-F238E27FC236}">
                    <a16:creationId xmlns:a16="http://schemas.microsoft.com/office/drawing/2014/main" id="{28CCAD3A-EB23-B9CE-0016-7DAF9AA7B575}"/>
                  </a:ext>
                </a:extLst>
              </p:cNvPr>
              <p:cNvPicPr/>
              <p:nvPr/>
            </p:nvPicPr>
            <p:blipFill>
              <a:blip r:embed="rId77"/>
              <a:stretch>
                <a:fillRect/>
              </a:stretch>
            </p:blipFill>
            <p:spPr>
              <a:xfrm>
                <a:off x="2861930" y="3747108"/>
                <a:ext cx="138960" cy="669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78">
            <p14:nvContentPartPr>
              <p14:cNvPr id="58" name="Ink 57">
                <a:extLst>
                  <a:ext uri="{FF2B5EF4-FFF2-40B4-BE49-F238E27FC236}">
                    <a16:creationId xmlns:a16="http://schemas.microsoft.com/office/drawing/2014/main" id="{61C125A4-4969-89DA-D2C8-61C118B4B190}"/>
                  </a:ext>
                </a:extLst>
              </p14:cNvPr>
              <p14:cNvContentPartPr/>
              <p14:nvPr/>
            </p14:nvContentPartPr>
            <p14:xfrm>
              <a:off x="3401570" y="3350748"/>
              <a:ext cx="324000" cy="302760"/>
            </p14:xfrm>
          </p:contentPart>
        </mc:Choice>
        <mc:Fallback>
          <p:pic>
            <p:nvPicPr>
              <p:cNvPr id="58" name="Ink 57">
                <a:extLst>
                  <a:ext uri="{FF2B5EF4-FFF2-40B4-BE49-F238E27FC236}">
                    <a16:creationId xmlns:a16="http://schemas.microsoft.com/office/drawing/2014/main" id="{61C125A4-4969-89DA-D2C8-61C118B4B190}"/>
                  </a:ext>
                </a:extLst>
              </p:cNvPr>
              <p:cNvPicPr/>
              <p:nvPr/>
            </p:nvPicPr>
            <p:blipFill>
              <a:blip r:embed="rId79"/>
              <a:stretch>
                <a:fillRect/>
              </a:stretch>
            </p:blipFill>
            <p:spPr>
              <a:xfrm>
                <a:off x="3392930" y="3342108"/>
                <a:ext cx="341640" cy="320400"/>
              </a:xfrm>
              <a:prstGeom prst="rect">
                <a:avLst/>
              </a:prstGeom>
            </p:spPr>
          </p:pic>
        </mc:Fallback>
      </mc:AlternateContent>
      <p:grpSp>
        <p:nvGrpSpPr>
          <p:cNvPr id="98" name="Group 97">
            <a:extLst>
              <a:ext uri="{FF2B5EF4-FFF2-40B4-BE49-F238E27FC236}">
                <a16:creationId xmlns:a16="http://schemas.microsoft.com/office/drawing/2014/main" id="{CEC64C1F-C657-2036-7F72-997CE33B1BA1}"/>
              </a:ext>
            </a:extLst>
          </p:cNvPr>
          <p:cNvGrpSpPr/>
          <p:nvPr/>
        </p:nvGrpSpPr>
        <p:grpSpPr>
          <a:xfrm>
            <a:off x="8278850" y="4699668"/>
            <a:ext cx="1683720" cy="1336680"/>
            <a:chOff x="8278850" y="4699668"/>
            <a:chExt cx="1683720" cy="13366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80">
              <p14:nvContentPartPr>
                <p14:cNvPr id="77" name="Ink 76">
                  <a:extLst>
                    <a:ext uri="{FF2B5EF4-FFF2-40B4-BE49-F238E27FC236}">
                      <a16:creationId xmlns:a16="http://schemas.microsoft.com/office/drawing/2014/main" id="{307ECB06-C0FB-65BC-5F50-C169BF674BEA}"/>
                    </a:ext>
                  </a:extLst>
                </p14:cNvPr>
                <p14:cNvContentPartPr/>
                <p14:nvPr/>
              </p14:nvContentPartPr>
              <p14:xfrm>
                <a:off x="8750810" y="5760948"/>
                <a:ext cx="355320" cy="50760"/>
              </p14:xfrm>
            </p:contentPart>
          </mc:Choice>
          <mc:Fallback>
            <p:pic>
              <p:nvPicPr>
                <p:cNvPr id="77" name="Ink 76">
                  <a:extLst>
                    <a:ext uri="{FF2B5EF4-FFF2-40B4-BE49-F238E27FC236}">
                      <a16:creationId xmlns:a16="http://schemas.microsoft.com/office/drawing/2014/main" id="{307ECB06-C0FB-65BC-5F50-C169BF674BEA}"/>
                    </a:ext>
                  </a:extLst>
                </p:cNvPr>
                <p:cNvPicPr/>
                <p:nvPr/>
              </p:nvPicPr>
              <p:blipFill>
                <a:blip r:embed="rId81"/>
                <a:stretch>
                  <a:fillRect/>
                </a:stretch>
              </p:blipFill>
              <p:spPr>
                <a:xfrm>
                  <a:off x="8741810" y="5752308"/>
                  <a:ext cx="372960" cy="68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2">
              <p14:nvContentPartPr>
                <p14:cNvPr id="78" name="Ink 77">
                  <a:extLst>
                    <a:ext uri="{FF2B5EF4-FFF2-40B4-BE49-F238E27FC236}">
                      <a16:creationId xmlns:a16="http://schemas.microsoft.com/office/drawing/2014/main" id="{5068980B-696E-83D7-46A8-20596BE05124}"/>
                    </a:ext>
                  </a:extLst>
                </p14:cNvPr>
                <p14:cNvContentPartPr/>
                <p14:nvPr/>
              </p14:nvContentPartPr>
              <p14:xfrm>
                <a:off x="9202250" y="5715228"/>
                <a:ext cx="178200" cy="321120"/>
              </p14:xfrm>
            </p:contentPart>
          </mc:Choice>
          <mc:Fallback>
            <p:pic>
              <p:nvPicPr>
                <p:cNvPr id="78" name="Ink 77">
                  <a:extLst>
                    <a:ext uri="{FF2B5EF4-FFF2-40B4-BE49-F238E27FC236}">
                      <a16:creationId xmlns:a16="http://schemas.microsoft.com/office/drawing/2014/main" id="{5068980B-696E-83D7-46A8-20596BE05124}"/>
                    </a:ext>
                  </a:extLst>
                </p:cNvPr>
                <p:cNvPicPr/>
                <p:nvPr/>
              </p:nvPicPr>
              <p:blipFill>
                <a:blip r:embed="rId83"/>
                <a:stretch>
                  <a:fillRect/>
                </a:stretch>
              </p:blipFill>
              <p:spPr>
                <a:xfrm>
                  <a:off x="9193610" y="5706228"/>
                  <a:ext cx="195840" cy="338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4">
              <p14:nvContentPartPr>
                <p14:cNvPr id="79" name="Ink 78">
                  <a:extLst>
                    <a:ext uri="{FF2B5EF4-FFF2-40B4-BE49-F238E27FC236}">
                      <a16:creationId xmlns:a16="http://schemas.microsoft.com/office/drawing/2014/main" id="{1657076F-B6F0-FE9F-AF19-9553A4ABCBD6}"/>
                    </a:ext>
                  </a:extLst>
                </p14:cNvPr>
                <p14:cNvContentPartPr/>
                <p14:nvPr/>
              </p14:nvContentPartPr>
              <p14:xfrm>
                <a:off x="9048890" y="5305908"/>
                <a:ext cx="607320" cy="456120"/>
              </p14:xfrm>
            </p:contentPart>
          </mc:Choice>
          <mc:Fallback>
            <p:pic>
              <p:nvPicPr>
                <p:cNvPr id="79" name="Ink 78">
                  <a:extLst>
                    <a:ext uri="{FF2B5EF4-FFF2-40B4-BE49-F238E27FC236}">
                      <a16:creationId xmlns:a16="http://schemas.microsoft.com/office/drawing/2014/main" id="{1657076F-B6F0-FE9F-AF19-9553A4ABCBD6}"/>
                    </a:ext>
                  </a:extLst>
                </p:cNvPr>
                <p:cNvPicPr/>
                <p:nvPr/>
              </p:nvPicPr>
              <p:blipFill>
                <a:blip r:embed="rId85"/>
                <a:stretch>
                  <a:fillRect/>
                </a:stretch>
              </p:blipFill>
              <p:spPr>
                <a:xfrm>
                  <a:off x="9039890" y="5296908"/>
                  <a:ext cx="624960" cy="473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6">
              <p14:nvContentPartPr>
                <p14:cNvPr id="80" name="Ink 79">
                  <a:extLst>
                    <a:ext uri="{FF2B5EF4-FFF2-40B4-BE49-F238E27FC236}">
                      <a16:creationId xmlns:a16="http://schemas.microsoft.com/office/drawing/2014/main" id="{C3D01719-BAF3-34C6-55FB-4A2F80715ED1}"/>
                    </a:ext>
                  </a:extLst>
                </p14:cNvPr>
                <p14:cNvContentPartPr/>
                <p14:nvPr/>
              </p14:nvContentPartPr>
              <p14:xfrm>
                <a:off x="9655130" y="5200788"/>
                <a:ext cx="90720" cy="203040"/>
              </p14:xfrm>
            </p:contentPart>
          </mc:Choice>
          <mc:Fallback>
            <p:pic>
              <p:nvPicPr>
                <p:cNvPr id="80" name="Ink 79">
                  <a:extLst>
                    <a:ext uri="{FF2B5EF4-FFF2-40B4-BE49-F238E27FC236}">
                      <a16:creationId xmlns:a16="http://schemas.microsoft.com/office/drawing/2014/main" id="{C3D01719-BAF3-34C6-55FB-4A2F80715ED1}"/>
                    </a:ext>
                  </a:extLst>
                </p:cNvPr>
                <p:cNvPicPr/>
                <p:nvPr/>
              </p:nvPicPr>
              <p:blipFill>
                <a:blip r:embed="rId87"/>
                <a:stretch>
                  <a:fillRect/>
                </a:stretch>
              </p:blipFill>
              <p:spPr>
                <a:xfrm>
                  <a:off x="9646130" y="5192148"/>
                  <a:ext cx="108360" cy="220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8">
              <p14:nvContentPartPr>
                <p14:cNvPr id="81" name="Ink 80">
                  <a:extLst>
                    <a:ext uri="{FF2B5EF4-FFF2-40B4-BE49-F238E27FC236}">
                      <a16:creationId xmlns:a16="http://schemas.microsoft.com/office/drawing/2014/main" id="{E5E5BAF1-DBF3-F3E4-3EA8-8F7898D83B7A}"/>
                    </a:ext>
                  </a:extLst>
                </p14:cNvPr>
                <p14:cNvContentPartPr/>
                <p14:nvPr/>
              </p14:nvContentPartPr>
              <p14:xfrm>
                <a:off x="9742970" y="5217708"/>
                <a:ext cx="219600" cy="396360"/>
              </p14:xfrm>
            </p:contentPart>
          </mc:Choice>
          <mc:Fallback>
            <p:pic>
              <p:nvPicPr>
                <p:cNvPr id="81" name="Ink 80">
                  <a:extLst>
                    <a:ext uri="{FF2B5EF4-FFF2-40B4-BE49-F238E27FC236}">
                      <a16:creationId xmlns:a16="http://schemas.microsoft.com/office/drawing/2014/main" id="{E5E5BAF1-DBF3-F3E4-3EA8-8F7898D83B7A}"/>
                    </a:ext>
                  </a:extLst>
                </p:cNvPr>
                <p:cNvPicPr/>
                <p:nvPr/>
              </p:nvPicPr>
              <p:blipFill>
                <a:blip r:embed="rId89"/>
                <a:stretch>
                  <a:fillRect/>
                </a:stretch>
              </p:blipFill>
              <p:spPr>
                <a:xfrm>
                  <a:off x="9733970" y="5208708"/>
                  <a:ext cx="237240" cy="414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0">
              <p14:nvContentPartPr>
                <p14:cNvPr id="82" name="Ink 81">
                  <a:extLst>
                    <a:ext uri="{FF2B5EF4-FFF2-40B4-BE49-F238E27FC236}">
                      <a16:creationId xmlns:a16="http://schemas.microsoft.com/office/drawing/2014/main" id="{30E7AC46-1D27-ED87-9E42-19F13C2A39B4}"/>
                    </a:ext>
                  </a:extLst>
                </p14:cNvPr>
                <p14:cNvContentPartPr/>
                <p14:nvPr/>
              </p14:nvContentPartPr>
              <p14:xfrm>
                <a:off x="8435810" y="5015028"/>
                <a:ext cx="797760" cy="639000"/>
              </p14:xfrm>
            </p:contentPart>
          </mc:Choice>
          <mc:Fallback>
            <p:pic>
              <p:nvPicPr>
                <p:cNvPr id="82" name="Ink 81">
                  <a:extLst>
                    <a:ext uri="{FF2B5EF4-FFF2-40B4-BE49-F238E27FC236}">
                      <a16:creationId xmlns:a16="http://schemas.microsoft.com/office/drawing/2014/main" id="{30E7AC46-1D27-ED87-9E42-19F13C2A39B4}"/>
                    </a:ext>
                  </a:extLst>
                </p:cNvPr>
                <p:cNvPicPr/>
                <p:nvPr/>
              </p:nvPicPr>
              <p:blipFill>
                <a:blip r:embed="rId91"/>
                <a:stretch>
                  <a:fillRect/>
                </a:stretch>
              </p:blipFill>
              <p:spPr>
                <a:xfrm>
                  <a:off x="8426810" y="5006028"/>
                  <a:ext cx="815400" cy="656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2">
              <p14:nvContentPartPr>
                <p14:cNvPr id="84" name="Ink 83">
                  <a:extLst>
                    <a:ext uri="{FF2B5EF4-FFF2-40B4-BE49-F238E27FC236}">
                      <a16:creationId xmlns:a16="http://schemas.microsoft.com/office/drawing/2014/main" id="{706F8A4A-34AA-1499-2ECC-13335FA93EED}"/>
                    </a:ext>
                  </a:extLst>
                </p14:cNvPr>
                <p14:cNvContentPartPr/>
                <p14:nvPr/>
              </p14:nvContentPartPr>
              <p14:xfrm>
                <a:off x="8309450" y="5147508"/>
                <a:ext cx="126720" cy="195120"/>
              </p14:xfrm>
            </p:contentPart>
          </mc:Choice>
          <mc:Fallback>
            <p:pic>
              <p:nvPicPr>
                <p:cNvPr id="84" name="Ink 83">
                  <a:extLst>
                    <a:ext uri="{FF2B5EF4-FFF2-40B4-BE49-F238E27FC236}">
                      <a16:creationId xmlns:a16="http://schemas.microsoft.com/office/drawing/2014/main" id="{706F8A4A-34AA-1499-2ECC-13335FA93EED}"/>
                    </a:ext>
                  </a:extLst>
                </p:cNvPr>
                <p:cNvPicPr/>
                <p:nvPr/>
              </p:nvPicPr>
              <p:blipFill>
                <a:blip r:embed="rId93"/>
                <a:stretch>
                  <a:fillRect/>
                </a:stretch>
              </p:blipFill>
              <p:spPr>
                <a:xfrm>
                  <a:off x="8300450" y="5138868"/>
                  <a:ext cx="144360" cy="212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4">
              <p14:nvContentPartPr>
                <p14:cNvPr id="85" name="Ink 84">
                  <a:extLst>
                    <a:ext uri="{FF2B5EF4-FFF2-40B4-BE49-F238E27FC236}">
                      <a16:creationId xmlns:a16="http://schemas.microsoft.com/office/drawing/2014/main" id="{0E1121F2-1178-77FE-0E7E-063CF8D01520}"/>
                    </a:ext>
                  </a:extLst>
                </p14:cNvPr>
                <p14:cNvContentPartPr/>
                <p14:nvPr/>
              </p14:nvContentPartPr>
              <p14:xfrm>
                <a:off x="8278850" y="5102868"/>
                <a:ext cx="287640" cy="240480"/>
              </p14:xfrm>
            </p:contentPart>
          </mc:Choice>
          <mc:Fallback>
            <p:pic>
              <p:nvPicPr>
                <p:cNvPr id="85" name="Ink 84">
                  <a:extLst>
                    <a:ext uri="{FF2B5EF4-FFF2-40B4-BE49-F238E27FC236}">
                      <a16:creationId xmlns:a16="http://schemas.microsoft.com/office/drawing/2014/main" id="{0E1121F2-1178-77FE-0E7E-063CF8D01520}"/>
                    </a:ext>
                  </a:extLst>
                </p:cNvPr>
                <p:cNvPicPr/>
                <p:nvPr/>
              </p:nvPicPr>
              <p:blipFill>
                <a:blip r:embed="rId95"/>
                <a:stretch>
                  <a:fillRect/>
                </a:stretch>
              </p:blipFill>
              <p:spPr>
                <a:xfrm>
                  <a:off x="8269850" y="5094228"/>
                  <a:ext cx="305280" cy="258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6">
              <p14:nvContentPartPr>
                <p14:cNvPr id="86" name="Ink 85">
                  <a:extLst>
                    <a:ext uri="{FF2B5EF4-FFF2-40B4-BE49-F238E27FC236}">
                      <a16:creationId xmlns:a16="http://schemas.microsoft.com/office/drawing/2014/main" id="{215E41FD-0D56-59F3-B3DE-8FC54382D6D4}"/>
                    </a:ext>
                  </a:extLst>
                </p14:cNvPr>
                <p14:cNvContentPartPr/>
                <p14:nvPr/>
              </p14:nvContentPartPr>
              <p14:xfrm>
                <a:off x="8652170" y="4896228"/>
                <a:ext cx="150480" cy="275760"/>
              </p14:xfrm>
            </p:contentPart>
          </mc:Choice>
          <mc:Fallback>
            <p:pic>
              <p:nvPicPr>
                <p:cNvPr id="86" name="Ink 85">
                  <a:extLst>
                    <a:ext uri="{FF2B5EF4-FFF2-40B4-BE49-F238E27FC236}">
                      <a16:creationId xmlns:a16="http://schemas.microsoft.com/office/drawing/2014/main" id="{215E41FD-0D56-59F3-B3DE-8FC54382D6D4}"/>
                    </a:ext>
                  </a:extLst>
                </p:cNvPr>
                <p:cNvPicPr/>
                <p:nvPr/>
              </p:nvPicPr>
              <p:blipFill>
                <a:blip r:embed="rId97"/>
                <a:stretch>
                  <a:fillRect/>
                </a:stretch>
              </p:blipFill>
              <p:spPr>
                <a:xfrm>
                  <a:off x="8643170" y="4887228"/>
                  <a:ext cx="168120" cy="293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8">
              <p14:nvContentPartPr>
                <p14:cNvPr id="88" name="Ink 87">
                  <a:extLst>
                    <a:ext uri="{FF2B5EF4-FFF2-40B4-BE49-F238E27FC236}">
                      <a16:creationId xmlns:a16="http://schemas.microsoft.com/office/drawing/2014/main" id="{1F6D499D-9756-287A-4480-7C222C392983}"/>
                    </a:ext>
                  </a:extLst>
                </p14:cNvPr>
                <p14:cNvContentPartPr/>
                <p14:nvPr/>
              </p14:nvContentPartPr>
              <p14:xfrm>
                <a:off x="8888330" y="4699668"/>
                <a:ext cx="108360" cy="294120"/>
              </p14:xfrm>
            </p:contentPart>
          </mc:Choice>
          <mc:Fallback>
            <p:pic>
              <p:nvPicPr>
                <p:cNvPr id="88" name="Ink 87">
                  <a:extLst>
                    <a:ext uri="{FF2B5EF4-FFF2-40B4-BE49-F238E27FC236}">
                      <a16:creationId xmlns:a16="http://schemas.microsoft.com/office/drawing/2014/main" id="{1F6D499D-9756-287A-4480-7C222C392983}"/>
                    </a:ext>
                  </a:extLst>
                </p:cNvPr>
                <p:cNvPicPr/>
                <p:nvPr/>
              </p:nvPicPr>
              <p:blipFill>
                <a:blip r:embed="rId99"/>
                <a:stretch>
                  <a:fillRect/>
                </a:stretch>
              </p:blipFill>
              <p:spPr>
                <a:xfrm>
                  <a:off x="8879330" y="4690668"/>
                  <a:ext cx="126000" cy="3117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97" name="Group 96">
            <a:extLst>
              <a:ext uri="{FF2B5EF4-FFF2-40B4-BE49-F238E27FC236}">
                <a16:creationId xmlns:a16="http://schemas.microsoft.com/office/drawing/2014/main" id="{4228EF1C-6C7A-8FDF-8A5B-6C161352FB4B}"/>
              </a:ext>
            </a:extLst>
          </p:cNvPr>
          <p:cNvGrpSpPr/>
          <p:nvPr/>
        </p:nvGrpSpPr>
        <p:grpSpPr>
          <a:xfrm>
            <a:off x="3428930" y="3077148"/>
            <a:ext cx="4380480" cy="846360"/>
            <a:chOff x="3428930" y="3077148"/>
            <a:chExt cx="4380480" cy="8463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00">
              <p14:nvContentPartPr>
                <p14:cNvPr id="61" name="Ink 60">
                  <a:extLst>
                    <a:ext uri="{FF2B5EF4-FFF2-40B4-BE49-F238E27FC236}">
                      <a16:creationId xmlns:a16="http://schemas.microsoft.com/office/drawing/2014/main" id="{11069C0B-4E63-B79E-AFD2-52DFEAF908FF}"/>
                    </a:ext>
                  </a:extLst>
                </p14:cNvPr>
                <p14:cNvContentPartPr/>
                <p14:nvPr/>
              </p14:nvContentPartPr>
              <p14:xfrm>
                <a:off x="3870650" y="3431028"/>
                <a:ext cx="199800" cy="311400"/>
              </p14:xfrm>
            </p:contentPart>
          </mc:Choice>
          <mc:Fallback>
            <p:pic>
              <p:nvPicPr>
                <p:cNvPr id="61" name="Ink 60">
                  <a:extLst>
                    <a:ext uri="{FF2B5EF4-FFF2-40B4-BE49-F238E27FC236}">
                      <a16:creationId xmlns:a16="http://schemas.microsoft.com/office/drawing/2014/main" id="{11069C0B-4E63-B79E-AFD2-52DFEAF908FF}"/>
                    </a:ext>
                  </a:extLst>
                </p:cNvPr>
                <p:cNvPicPr/>
                <p:nvPr/>
              </p:nvPicPr>
              <p:blipFill>
                <a:blip r:embed="rId101"/>
                <a:stretch>
                  <a:fillRect/>
                </a:stretch>
              </p:blipFill>
              <p:spPr>
                <a:xfrm>
                  <a:off x="3862010" y="3422388"/>
                  <a:ext cx="217440" cy="329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2">
              <p14:nvContentPartPr>
                <p14:cNvPr id="62" name="Ink 61">
                  <a:extLst>
                    <a:ext uri="{FF2B5EF4-FFF2-40B4-BE49-F238E27FC236}">
                      <a16:creationId xmlns:a16="http://schemas.microsoft.com/office/drawing/2014/main" id="{A5D805B7-8739-CE99-D0CF-058D7C073A07}"/>
                    </a:ext>
                  </a:extLst>
                </p14:cNvPr>
                <p14:cNvContentPartPr/>
                <p14:nvPr/>
              </p14:nvContentPartPr>
              <p14:xfrm>
                <a:off x="3913130" y="3529668"/>
                <a:ext cx="214200" cy="167040"/>
              </p14:xfrm>
            </p:contentPart>
          </mc:Choice>
          <mc:Fallback>
            <p:pic>
              <p:nvPicPr>
                <p:cNvPr id="62" name="Ink 61">
                  <a:extLst>
                    <a:ext uri="{FF2B5EF4-FFF2-40B4-BE49-F238E27FC236}">
                      <a16:creationId xmlns:a16="http://schemas.microsoft.com/office/drawing/2014/main" id="{A5D805B7-8739-CE99-D0CF-058D7C073A07}"/>
                    </a:ext>
                  </a:extLst>
                </p:cNvPr>
                <p:cNvPicPr/>
                <p:nvPr/>
              </p:nvPicPr>
              <p:blipFill>
                <a:blip r:embed="rId103"/>
                <a:stretch>
                  <a:fillRect/>
                </a:stretch>
              </p:blipFill>
              <p:spPr>
                <a:xfrm>
                  <a:off x="3904490" y="3520668"/>
                  <a:ext cx="231840" cy="184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4">
              <p14:nvContentPartPr>
                <p14:cNvPr id="64" name="Ink 63">
                  <a:extLst>
                    <a:ext uri="{FF2B5EF4-FFF2-40B4-BE49-F238E27FC236}">
                      <a16:creationId xmlns:a16="http://schemas.microsoft.com/office/drawing/2014/main" id="{41C889FD-621A-7E7E-86B7-B3942331FAC9}"/>
                    </a:ext>
                  </a:extLst>
                </p14:cNvPr>
                <p14:cNvContentPartPr/>
                <p14:nvPr/>
              </p14:nvContentPartPr>
              <p14:xfrm>
                <a:off x="4287530" y="3342828"/>
                <a:ext cx="159480" cy="253440"/>
              </p14:xfrm>
            </p:contentPart>
          </mc:Choice>
          <mc:Fallback>
            <p:pic>
              <p:nvPicPr>
                <p:cNvPr id="64" name="Ink 63">
                  <a:extLst>
                    <a:ext uri="{FF2B5EF4-FFF2-40B4-BE49-F238E27FC236}">
                      <a16:creationId xmlns:a16="http://schemas.microsoft.com/office/drawing/2014/main" id="{41C889FD-621A-7E7E-86B7-B3942331FAC9}"/>
                    </a:ext>
                  </a:extLst>
                </p:cNvPr>
                <p:cNvPicPr/>
                <p:nvPr/>
              </p:nvPicPr>
              <p:blipFill>
                <a:blip r:embed="rId105"/>
                <a:stretch>
                  <a:fillRect/>
                </a:stretch>
              </p:blipFill>
              <p:spPr>
                <a:xfrm>
                  <a:off x="4278890" y="3334188"/>
                  <a:ext cx="177120" cy="271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6">
              <p14:nvContentPartPr>
                <p14:cNvPr id="65" name="Ink 64">
                  <a:extLst>
                    <a:ext uri="{FF2B5EF4-FFF2-40B4-BE49-F238E27FC236}">
                      <a16:creationId xmlns:a16="http://schemas.microsoft.com/office/drawing/2014/main" id="{1DAF66DD-D6E6-2E66-B07F-9C345BE61530}"/>
                    </a:ext>
                  </a:extLst>
                </p14:cNvPr>
                <p14:cNvContentPartPr/>
                <p14:nvPr/>
              </p14:nvContentPartPr>
              <p14:xfrm>
                <a:off x="4455650" y="3421308"/>
                <a:ext cx="57600" cy="277560"/>
              </p14:xfrm>
            </p:contentPart>
          </mc:Choice>
          <mc:Fallback>
            <p:pic>
              <p:nvPicPr>
                <p:cNvPr id="65" name="Ink 64">
                  <a:extLst>
                    <a:ext uri="{FF2B5EF4-FFF2-40B4-BE49-F238E27FC236}">
                      <a16:creationId xmlns:a16="http://schemas.microsoft.com/office/drawing/2014/main" id="{1DAF66DD-D6E6-2E66-B07F-9C345BE61530}"/>
                    </a:ext>
                  </a:extLst>
                </p:cNvPr>
                <p:cNvPicPr/>
                <p:nvPr/>
              </p:nvPicPr>
              <p:blipFill>
                <a:blip r:embed="rId107"/>
                <a:stretch>
                  <a:fillRect/>
                </a:stretch>
              </p:blipFill>
              <p:spPr>
                <a:xfrm>
                  <a:off x="4446650" y="3412668"/>
                  <a:ext cx="75240" cy="295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8">
              <p14:nvContentPartPr>
                <p14:cNvPr id="66" name="Ink 65">
                  <a:extLst>
                    <a:ext uri="{FF2B5EF4-FFF2-40B4-BE49-F238E27FC236}">
                      <a16:creationId xmlns:a16="http://schemas.microsoft.com/office/drawing/2014/main" id="{52CB76B3-C223-6BBB-2D23-78740D480485}"/>
                    </a:ext>
                  </a:extLst>
                </p14:cNvPr>
                <p14:cNvContentPartPr/>
                <p14:nvPr/>
              </p14:nvContentPartPr>
              <p14:xfrm>
                <a:off x="4646090" y="3319428"/>
                <a:ext cx="173880" cy="347760"/>
              </p14:xfrm>
            </p:contentPart>
          </mc:Choice>
          <mc:Fallback>
            <p:pic>
              <p:nvPicPr>
                <p:cNvPr id="66" name="Ink 65">
                  <a:extLst>
                    <a:ext uri="{FF2B5EF4-FFF2-40B4-BE49-F238E27FC236}">
                      <a16:creationId xmlns:a16="http://schemas.microsoft.com/office/drawing/2014/main" id="{52CB76B3-C223-6BBB-2D23-78740D480485}"/>
                    </a:ext>
                  </a:extLst>
                </p:cNvPr>
                <p:cNvPicPr/>
                <p:nvPr/>
              </p:nvPicPr>
              <p:blipFill>
                <a:blip r:embed="rId109"/>
                <a:stretch>
                  <a:fillRect/>
                </a:stretch>
              </p:blipFill>
              <p:spPr>
                <a:xfrm>
                  <a:off x="4637090" y="3310788"/>
                  <a:ext cx="191520" cy="365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0">
              <p14:nvContentPartPr>
                <p14:cNvPr id="67" name="Ink 66">
                  <a:extLst>
                    <a:ext uri="{FF2B5EF4-FFF2-40B4-BE49-F238E27FC236}">
                      <a16:creationId xmlns:a16="http://schemas.microsoft.com/office/drawing/2014/main" id="{54566E76-1C51-004B-BC79-249E1625B4B3}"/>
                    </a:ext>
                  </a:extLst>
                </p14:cNvPr>
                <p14:cNvContentPartPr/>
                <p14:nvPr/>
              </p14:nvContentPartPr>
              <p14:xfrm>
                <a:off x="4951370" y="3323388"/>
                <a:ext cx="101880" cy="340200"/>
              </p14:xfrm>
            </p:contentPart>
          </mc:Choice>
          <mc:Fallback>
            <p:pic>
              <p:nvPicPr>
                <p:cNvPr id="67" name="Ink 66">
                  <a:extLst>
                    <a:ext uri="{FF2B5EF4-FFF2-40B4-BE49-F238E27FC236}">
                      <a16:creationId xmlns:a16="http://schemas.microsoft.com/office/drawing/2014/main" id="{54566E76-1C51-004B-BC79-249E1625B4B3}"/>
                    </a:ext>
                  </a:extLst>
                </p:cNvPr>
                <p:cNvPicPr/>
                <p:nvPr/>
              </p:nvPicPr>
              <p:blipFill>
                <a:blip r:embed="rId111"/>
                <a:stretch>
                  <a:fillRect/>
                </a:stretch>
              </p:blipFill>
              <p:spPr>
                <a:xfrm>
                  <a:off x="4942730" y="3314388"/>
                  <a:ext cx="119520" cy="357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2">
              <p14:nvContentPartPr>
                <p14:cNvPr id="68" name="Ink 67">
                  <a:extLst>
                    <a:ext uri="{FF2B5EF4-FFF2-40B4-BE49-F238E27FC236}">
                      <a16:creationId xmlns:a16="http://schemas.microsoft.com/office/drawing/2014/main" id="{01EE9B8F-8197-422C-359C-89A98F2C302B}"/>
                    </a:ext>
                  </a:extLst>
                </p14:cNvPr>
                <p14:cNvContentPartPr/>
                <p14:nvPr/>
              </p14:nvContentPartPr>
              <p14:xfrm>
                <a:off x="5184650" y="3559188"/>
                <a:ext cx="16920" cy="57600"/>
              </p14:xfrm>
            </p:contentPart>
          </mc:Choice>
          <mc:Fallback>
            <p:pic>
              <p:nvPicPr>
                <p:cNvPr id="68" name="Ink 67">
                  <a:extLst>
                    <a:ext uri="{FF2B5EF4-FFF2-40B4-BE49-F238E27FC236}">
                      <a16:creationId xmlns:a16="http://schemas.microsoft.com/office/drawing/2014/main" id="{01EE9B8F-8197-422C-359C-89A98F2C302B}"/>
                    </a:ext>
                  </a:extLst>
                </p:cNvPr>
                <p:cNvPicPr/>
                <p:nvPr/>
              </p:nvPicPr>
              <p:blipFill>
                <a:blip r:embed="rId113"/>
                <a:stretch>
                  <a:fillRect/>
                </a:stretch>
              </p:blipFill>
              <p:spPr>
                <a:xfrm>
                  <a:off x="5176010" y="3550548"/>
                  <a:ext cx="34560" cy="75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4">
              <p14:nvContentPartPr>
                <p14:cNvPr id="69" name="Ink 68">
                  <a:extLst>
                    <a:ext uri="{FF2B5EF4-FFF2-40B4-BE49-F238E27FC236}">
                      <a16:creationId xmlns:a16="http://schemas.microsoft.com/office/drawing/2014/main" id="{27D4373D-5E96-A50D-A3A7-DFCB11C41A1B}"/>
                    </a:ext>
                  </a:extLst>
                </p14:cNvPr>
                <p14:cNvContentPartPr/>
                <p14:nvPr/>
              </p14:nvContentPartPr>
              <p14:xfrm>
                <a:off x="5114090" y="3578268"/>
                <a:ext cx="87120" cy="167040"/>
              </p14:xfrm>
            </p:contentPart>
          </mc:Choice>
          <mc:Fallback>
            <p:pic>
              <p:nvPicPr>
                <p:cNvPr id="69" name="Ink 68">
                  <a:extLst>
                    <a:ext uri="{FF2B5EF4-FFF2-40B4-BE49-F238E27FC236}">
                      <a16:creationId xmlns:a16="http://schemas.microsoft.com/office/drawing/2014/main" id="{27D4373D-5E96-A50D-A3A7-DFCB11C41A1B}"/>
                    </a:ext>
                  </a:extLst>
                </p:cNvPr>
                <p:cNvPicPr/>
                <p:nvPr/>
              </p:nvPicPr>
              <p:blipFill>
                <a:blip r:embed="rId115"/>
                <a:stretch>
                  <a:fillRect/>
                </a:stretch>
              </p:blipFill>
              <p:spPr>
                <a:xfrm>
                  <a:off x="5105450" y="3569268"/>
                  <a:ext cx="104760" cy="184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6">
              <p14:nvContentPartPr>
                <p14:cNvPr id="70" name="Ink 69">
                  <a:extLst>
                    <a:ext uri="{FF2B5EF4-FFF2-40B4-BE49-F238E27FC236}">
                      <a16:creationId xmlns:a16="http://schemas.microsoft.com/office/drawing/2014/main" id="{5DAA88FB-7D4F-1021-3CFD-FE54FC120654}"/>
                    </a:ext>
                  </a:extLst>
                </p14:cNvPr>
                <p14:cNvContentPartPr/>
                <p14:nvPr/>
              </p14:nvContentPartPr>
              <p14:xfrm>
                <a:off x="4879730" y="3303228"/>
                <a:ext cx="124920" cy="35640"/>
              </p14:xfrm>
            </p:contentPart>
          </mc:Choice>
          <mc:Fallback>
            <p:pic>
              <p:nvPicPr>
                <p:cNvPr id="70" name="Ink 69">
                  <a:extLst>
                    <a:ext uri="{FF2B5EF4-FFF2-40B4-BE49-F238E27FC236}">
                      <a16:creationId xmlns:a16="http://schemas.microsoft.com/office/drawing/2014/main" id="{5DAA88FB-7D4F-1021-3CFD-FE54FC120654}"/>
                    </a:ext>
                  </a:extLst>
                </p:cNvPr>
                <p:cNvPicPr/>
                <p:nvPr/>
              </p:nvPicPr>
              <p:blipFill>
                <a:blip r:embed="rId117"/>
                <a:stretch>
                  <a:fillRect/>
                </a:stretch>
              </p:blipFill>
              <p:spPr>
                <a:xfrm>
                  <a:off x="4871090" y="3294588"/>
                  <a:ext cx="142560" cy="53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8">
              <p14:nvContentPartPr>
                <p14:cNvPr id="72" name="Ink 71">
                  <a:extLst>
                    <a:ext uri="{FF2B5EF4-FFF2-40B4-BE49-F238E27FC236}">
                      <a16:creationId xmlns:a16="http://schemas.microsoft.com/office/drawing/2014/main" id="{8E92ED3D-7B10-5BB3-743E-669D1FDD8615}"/>
                    </a:ext>
                  </a:extLst>
                </p14:cNvPr>
                <p14:cNvContentPartPr/>
                <p14:nvPr/>
              </p14:nvContentPartPr>
              <p14:xfrm>
                <a:off x="5378690" y="3421308"/>
                <a:ext cx="203760" cy="273240"/>
              </p14:xfrm>
            </p:contentPart>
          </mc:Choice>
          <mc:Fallback>
            <p:pic>
              <p:nvPicPr>
                <p:cNvPr id="72" name="Ink 71">
                  <a:extLst>
                    <a:ext uri="{FF2B5EF4-FFF2-40B4-BE49-F238E27FC236}">
                      <a16:creationId xmlns:a16="http://schemas.microsoft.com/office/drawing/2014/main" id="{8E92ED3D-7B10-5BB3-743E-669D1FDD8615}"/>
                    </a:ext>
                  </a:extLst>
                </p:cNvPr>
                <p:cNvPicPr/>
                <p:nvPr/>
              </p:nvPicPr>
              <p:blipFill>
                <a:blip r:embed="rId119"/>
                <a:stretch>
                  <a:fillRect/>
                </a:stretch>
              </p:blipFill>
              <p:spPr>
                <a:xfrm>
                  <a:off x="5370050" y="3412668"/>
                  <a:ext cx="221400" cy="290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0">
              <p14:nvContentPartPr>
                <p14:cNvPr id="73" name="Ink 72">
                  <a:extLst>
                    <a:ext uri="{FF2B5EF4-FFF2-40B4-BE49-F238E27FC236}">
                      <a16:creationId xmlns:a16="http://schemas.microsoft.com/office/drawing/2014/main" id="{67D820AC-4C8D-8D9F-3F38-1619B370FF89}"/>
                    </a:ext>
                  </a:extLst>
                </p14:cNvPr>
                <p14:cNvContentPartPr/>
                <p14:nvPr/>
              </p14:nvContentPartPr>
              <p14:xfrm>
                <a:off x="5629610" y="3361188"/>
                <a:ext cx="212760" cy="407160"/>
              </p14:xfrm>
            </p:contentPart>
          </mc:Choice>
          <mc:Fallback>
            <p:pic>
              <p:nvPicPr>
                <p:cNvPr id="73" name="Ink 72">
                  <a:extLst>
                    <a:ext uri="{FF2B5EF4-FFF2-40B4-BE49-F238E27FC236}">
                      <a16:creationId xmlns:a16="http://schemas.microsoft.com/office/drawing/2014/main" id="{67D820AC-4C8D-8D9F-3F38-1619B370FF89}"/>
                    </a:ext>
                  </a:extLst>
                </p:cNvPr>
                <p:cNvPicPr/>
                <p:nvPr/>
              </p:nvPicPr>
              <p:blipFill>
                <a:blip r:embed="rId121"/>
                <a:stretch>
                  <a:fillRect/>
                </a:stretch>
              </p:blipFill>
              <p:spPr>
                <a:xfrm>
                  <a:off x="5620610" y="3352188"/>
                  <a:ext cx="230400" cy="424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2">
              <p14:nvContentPartPr>
                <p14:cNvPr id="75" name="Ink 74">
                  <a:extLst>
                    <a:ext uri="{FF2B5EF4-FFF2-40B4-BE49-F238E27FC236}">
                      <a16:creationId xmlns:a16="http://schemas.microsoft.com/office/drawing/2014/main" id="{BC66973A-CB6C-1688-FD46-2B0797B57037}"/>
                    </a:ext>
                  </a:extLst>
                </p14:cNvPr>
                <p14:cNvContentPartPr/>
                <p14:nvPr/>
              </p14:nvContentPartPr>
              <p14:xfrm>
                <a:off x="3428930" y="3808308"/>
                <a:ext cx="2984760" cy="73800"/>
              </p14:xfrm>
            </p:contentPart>
          </mc:Choice>
          <mc:Fallback>
            <p:pic>
              <p:nvPicPr>
                <p:cNvPr id="75" name="Ink 74">
                  <a:extLst>
                    <a:ext uri="{FF2B5EF4-FFF2-40B4-BE49-F238E27FC236}">
                      <a16:creationId xmlns:a16="http://schemas.microsoft.com/office/drawing/2014/main" id="{BC66973A-CB6C-1688-FD46-2B0797B57037}"/>
                    </a:ext>
                  </a:extLst>
                </p:cNvPr>
                <p:cNvPicPr/>
                <p:nvPr/>
              </p:nvPicPr>
              <p:blipFill>
                <a:blip r:embed="rId123"/>
                <a:stretch>
                  <a:fillRect/>
                </a:stretch>
              </p:blipFill>
              <p:spPr>
                <a:xfrm>
                  <a:off x="3419930" y="3799668"/>
                  <a:ext cx="3002400" cy="91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4">
              <p14:nvContentPartPr>
                <p14:cNvPr id="89" name="Ink 88">
                  <a:extLst>
                    <a:ext uri="{FF2B5EF4-FFF2-40B4-BE49-F238E27FC236}">
                      <a16:creationId xmlns:a16="http://schemas.microsoft.com/office/drawing/2014/main" id="{1D55DA85-846A-DD26-CA4C-9E41AF98CDBA}"/>
                    </a:ext>
                  </a:extLst>
                </p14:cNvPr>
                <p14:cNvContentPartPr/>
                <p14:nvPr/>
              </p14:nvContentPartPr>
              <p14:xfrm>
                <a:off x="6051890" y="3451188"/>
                <a:ext cx="201240" cy="234360"/>
              </p14:xfrm>
            </p:contentPart>
          </mc:Choice>
          <mc:Fallback>
            <p:pic>
              <p:nvPicPr>
                <p:cNvPr id="89" name="Ink 88">
                  <a:extLst>
                    <a:ext uri="{FF2B5EF4-FFF2-40B4-BE49-F238E27FC236}">
                      <a16:creationId xmlns:a16="http://schemas.microsoft.com/office/drawing/2014/main" id="{1D55DA85-846A-DD26-CA4C-9E41AF98CDBA}"/>
                    </a:ext>
                  </a:extLst>
                </p:cNvPr>
                <p:cNvPicPr/>
                <p:nvPr/>
              </p:nvPicPr>
              <p:blipFill>
                <a:blip r:embed="rId125"/>
                <a:stretch>
                  <a:fillRect/>
                </a:stretch>
              </p:blipFill>
              <p:spPr>
                <a:xfrm>
                  <a:off x="6043250" y="3442188"/>
                  <a:ext cx="218880" cy="252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6">
              <p14:nvContentPartPr>
                <p14:cNvPr id="90" name="Ink 89">
                  <a:extLst>
                    <a:ext uri="{FF2B5EF4-FFF2-40B4-BE49-F238E27FC236}">
                      <a16:creationId xmlns:a16="http://schemas.microsoft.com/office/drawing/2014/main" id="{A0CC8956-C887-F29E-B967-EF22FE92E6FB}"/>
                    </a:ext>
                  </a:extLst>
                </p14:cNvPr>
                <p14:cNvContentPartPr/>
                <p14:nvPr/>
              </p14:nvContentPartPr>
              <p14:xfrm>
                <a:off x="6056570" y="3485748"/>
                <a:ext cx="245520" cy="270360"/>
              </p14:xfrm>
            </p:contentPart>
          </mc:Choice>
          <mc:Fallback>
            <p:pic>
              <p:nvPicPr>
                <p:cNvPr id="90" name="Ink 89">
                  <a:extLst>
                    <a:ext uri="{FF2B5EF4-FFF2-40B4-BE49-F238E27FC236}">
                      <a16:creationId xmlns:a16="http://schemas.microsoft.com/office/drawing/2014/main" id="{A0CC8956-C887-F29E-B967-EF22FE92E6FB}"/>
                    </a:ext>
                  </a:extLst>
                </p:cNvPr>
                <p:cNvPicPr/>
                <p:nvPr/>
              </p:nvPicPr>
              <p:blipFill>
                <a:blip r:embed="rId127"/>
                <a:stretch>
                  <a:fillRect/>
                </a:stretch>
              </p:blipFill>
              <p:spPr>
                <a:xfrm>
                  <a:off x="6047570" y="3477108"/>
                  <a:ext cx="263160" cy="288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8">
              <p14:nvContentPartPr>
                <p14:cNvPr id="91" name="Ink 90">
                  <a:extLst>
                    <a:ext uri="{FF2B5EF4-FFF2-40B4-BE49-F238E27FC236}">
                      <a16:creationId xmlns:a16="http://schemas.microsoft.com/office/drawing/2014/main" id="{25F59DDF-E34F-2873-DC83-B124EDE89C0D}"/>
                    </a:ext>
                  </a:extLst>
                </p14:cNvPr>
                <p14:cNvContentPartPr/>
                <p14:nvPr/>
              </p14:nvContentPartPr>
              <p14:xfrm>
                <a:off x="6429890" y="3431028"/>
                <a:ext cx="287280" cy="312480"/>
              </p14:xfrm>
            </p:contentPart>
          </mc:Choice>
          <mc:Fallback>
            <p:pic>
              <p:nvPicPr>
                <p:cNvPr id="91" name="Ink 90">
                  <a:extLst>
                    <a:ext uri="{FF2B5EF4-FFF2-40B4-BE49-F238E27FC236}">
                      <a16:creationId xmlns:a16="http://schemas.microsoft.com/office/drawing/2014/main" id="{25F59DDF-E34F-2873-DC83-B124EDE89C0D}"/>
                    </a:ext>
                  </a:extLst>
                </p:cNvPr>
                <p:cNvPicPr/>
                <p:nvPr/>
              </p:nvPicPr>
              <p:blipFill>
                <a:blip r:embed="rId129"/>
                <a:stretch>
                  <a:fillRect/>
                </a:stretch>
              </p:blipFill>
              <p:spPr>
                <a:xfrm>
                  <a:off x="6421250" y="3422388"/>
                  <a:ext cx="304920" cy="330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0">
              <p14:nvContentPartPr>
                <p14:cNvPr id="92" name="Ink 91">
                  <a:extLst>
                    <a:ext uri="{FF2B5EF4-FFF2-40B4-BE49-F238E27FC236}">
                      <a16:creationId xmlns:a16="http://schemas.microsoft.com/office/drawing/2014/main" id="{DE2B948D-CEEF-A214-F381-5EC6BC500EA8}"/>
                    </a:ext>
                  </a:extLst>
                </p14:cNvPr>
                <p14:cNvContentPartPr/>
                <p14:nvPr/>
              </p14:nvContentPartPr>
              <p14:xfrm>
                <a:off x="6626810" y="3135468"/>
                <a:ext cx="160920" cy="50400"/>
              </p14:xfrm>
            </p:contentPart>
          </mc:Choice>
          <mc:Fallback>
            <p:pic>
              <p:nvPicPr>
                <p:cNvPr id="92" name="Ink 91">
                  <a:extLst>
                    <a:ext uri="{FF2B5EF4-FFF2-40B4-BE49-F238E27FC236}">
                      <a16:creationId xmlns:a16="http://schemas.microsoft.com/office/drawing/2014/main" id="{DE2B948D-CEEF-A214-F381-5EC6BC500EA8}"/>
                    </a:ext>
                  </a:extLst>
                </p:cNvPr>
                <p:cNvPicPr/>
                <p:nvPr/>
              </p:nvPicPr>
              <p:blipFill>
                <a:blip r:embed="rId131"/>
                <a:stretch>
                  <a:fillRect/>
                </a:stretch>
              </p:blipFill>
              <p:spPr>
                <a:xfrm>
                  <a:off x="6618170" y="3126828"/>
                  <a:ext cx="178560" cy="68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2">
              <p14:nvContentPartPr>
                <p14:cNvPr id="93" name="Ink 92">
                  <a:extLst>
                    <a:ext uri="{FF2B5EF4-FFF2-40B4-BE49-F238E27FC236}">
                      <a16:creationId xmlns:a16="http://schemas.microsoft.com/office/drawing/2014/main" id="{F8B8A805-8615-D2C1-CBF5-9AECCC24FE10}"/>
                    </a:ext>
                  </a:extLst>
                </p14:cNvPr>
                <p14:cNvContentPartPr/>
                <p14:nvPr/>
              </p14:nvContentPartPr>
              <p14:xfrm>
                <a:off x="6958010" y="3077148"/>
                <a:ext cx="127080" cy="218880"/>
              </p14:xfrm>
            </p:contentPart>
          </mc:Choice>
          <mc:Fallback>
            <p:pic>
              <p:nvPicPr>
                <p:cNvPr id="93" name="Ink 92">
                  <a:extLst>
                    <a:ext uri="{FF2B5EF4-FFF2-40B4-BE49-F238E27FC236}">
                      <a16:creationId xmlns:a16="http://schemas.microsoft.com/office/drawing/2014/main" id="{F8B8A805-8615-D2C1-CBF5-9AECCC24FE10}"/>
                    </a:ext>
                  </a:extLst>
                </p:cNvPr>
                <p:cNvPicPr/>
                <p:nvPr/>
              </p:nvPicPr>
              <p:blipFill>
                <a:blip r:embed="rId133"/>
                <a:stretch>
                  <a:fillRect/>
                </a:stretch>
              </p:blipFill>
              <p:spPr>
                <a:xfrm>
                  <a:off x="6949370" y="3068508"/>
                  <a:ext cx="144720" cy="236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4">
              <p14:nvContentPartPr>
                <p14:cNvPr id="94" name="Ink 93">
                  <a:extLst>
                    <a:ext uri="{FF2B5EF4-FFF2-40B4-BE49-F238E27FC236}">
                      <a16:creationId xmlns:a16="http://schemas.microsoft.com/office/drawing/2014/main" id="{8B78A3FB-E563-F0C0-2A1E-E3404203007C}"/>
                    </a:ext>
                  </a:extLst>
                </p14:cNvPr>
                <p14:cNvContentPartPr/>
                <p14:nvPr/>
              </p14:nvContentPartPr>
              <p14:xfrm>
                <a:off x="7442930" y="3371988"/>
                <a:ext cx="49320" cy="374040"/>
              </p14:xfrm>
            </p:contentPart>
          </mc:Choice>
          <mc:Fallback>
            <p:pic>
              <p:nvPicPr>
                <p:cNvPr id="94" name="Ink 93">
                  <a:extLst>
                    <a:ext uri="{FF2B5EF4-FFF2-40B4-BE49-F238E27FC236}">
                      <a16:creationId xmlns:a16="http://schemas.microsoft.com/office/drawing/2014/main" id="{8B78A3FB-E563-F0C0-2A1E-E3404203007C}"/>
                    </a:ext>
                  </a:extLst>
                </p:cNvPr>
                <p:cNvPicPr/>
                <p:nvPr/>
              </p:nvPicPr>
              <p:blipFill>
                <a:blip r:embed="rId135"/>
                <a:stretch>
                  <a:fillRect/>
                </a:stretch>
              </p:blipFill>
              <p:spPr>
                <a:xfrm>
                  <a:off x="7434290" y="3363348"/>
                  <a:ext cx="66960" cy="391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6">
              <p14:nvContentPartPr>
                <p14:cNvPr id="95" name="Ink 94">
                  <a:extLst>
                    <a:ext uri="{FF2B5EF4-FFF2-40B4-BE49-F238E27FC236}">
                      <a16:creationId xmlns:a16="http://schemas.microsoft.com/office/drawing/2014/main" id="{CB0D1361-D5D4-BFDB-E8CD-A0269C510C4D}"/>
                    </a:ext>
                  </a:extLst>
                </p14:cNvPr>
                <p14:cNvContentPartPr/>
                <p14:nvPr/>
              </p14:nvContentPartPr>
              <p14:xfrm>
                <a:off x="7491890" y="3487188"/>
                <a:ext cx="317520" cy="358200"/>
              </p14:xfrm>
            </p:contentPart>
          </mc:Choice>
          <mc:Fallback>
            <p:pic>
              <p:nvPicPr>
                <p:cNvPr id="95" name="Ink 94">
                  <a:extLst>
                    <a:ext uri="{FF2B5EF4-FFF2-40B4-BE49-F238E27FC236}">
                      <a16:creationId xmlns:a16="http://schemas.microsoft.com/office/drawing/2014/main" id="{CB0D1361-D5D4-BFDB-E8CD-A0269C510C4D}"/>
                    </a:ext>
                  </a:extLst>
                </p:cNvPr>
                <p:cNvPicPr/>
                <p:nvPr/>
              </p:nvPicPr>
              <p:blipFill>
                <a:blip r:embed="rId137"/>
                <a:stretch>
                  <a:fillRect/>
                </a:stretch>
              </p:blipFill>
              <p:spPr>
                <a:xfrm>
                  <a:off x="7482890" y="3478188"/>
                  <a:ext cx="335160" cy="375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8">
              <p14:nvContentPartPr>
                <p14:cNvPr id="96" name="Ink 95">
                  <a:extLst>
                    <a:ext uri="{FF2B5EF4-FFF2-40B4-BE49-F238E27FC236}">
                      <a16:creationId xmlns:a16="http://schemas.microsoft.com/office/drawing/2014/main" id="{2BFEA009-3673-96C7-BB35-23E72EE5C77D}"/>
                    </a:ext>
                  </a:extLst>
                </p14:cNvPr>
                <p14:cNvContentPartPr/>
                <p14:nvPr/>
              </p14:nvContentPartPr>
              <p14:xfrm>
                <a:off x="6285530" y="3814428"/>
                <a:ext cx="584640" cy="109080"/>
              </p14:xfrm>
            </p:contentPart>
          </mc:Choice>
          <mc:Fallback>
            <p:pic>
              <p:nvPicPr>
                <p:cNvPr id="96" name="Ink 95">
                  <a:extLst>
                    <a:ext uri="{FF2B5EF4-FFF2-40B4-BE49-F238E27FC236}">
                      <a16:creationId xmlns:a16="http://schemas.microsoft.com/office/drawing/2014/main" id="{2BFEA009-3673-96C7-BB35-23E72EE5C77D}"/>
                    </a:ext>
                  </a:extLst>
                </p:cNvPr>
                <p:cNvPicPr/>
                <p:nvPr/>
              </p:nvPicPr>
              <p:blipFill>
                <a:blip r:embed="rId139"/>
                <a:stretch>
                  <a:fillRect/>
                </a:stretch>
              </p:blipFill>
              <p:spPr>
                <a:xfrm>
                  <a:off x="6276530" y="3805428"/>
                  <a:ext cx="602280" cy="1267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01" name="Group 100">
            <a:extLst>
              <a:ext uri="{FF2B5EF4-FFF2-40B4-BE49-F238E27FC236}">
                <a16:creationId xmlns:a16="http://schemas.microsoft.com/office/drawing/2014/main" id="{D2D8960F-AECD-640B-B392-C64F43BF625F}"/>
              </a:ext>
            </a:extLst>
          </p:cNvPr>
          <p:cNvGrpSpPr/>
          <p:nvPr/>
        </p:nvGrpSpPr>
        <p:grpSpPr>
          <a:xfrm>
            <a:off x="442370" y="2938188"/>
            <a:ext cx="1929600" cy="198360"/>
            <a:chOff x="442370" y="2938188"/>
            <a:chExt cx="1929600" cy="1983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40">
              <p14:nvContentPartPr>
                <p14:cNvPr id="99" name="Ink 98">
                  <a:extLst>
                    <a:ext uri="{FF2B5EF4-FFF2-40B4-BE49-F238E27FC236}">
                      <a16:creationId xmlns:a16="http://schemas.microsoft.com/office/drawing/2014/main" id="{CA27BAF0-8006-1756-5360-4D9F86D44B57}"/>
                    </a:ext>
                  </a:extLst>
                </p14:cNvPr>
                <p14:cNvContentPartPr/>
                <p14:nvPr/>
              </p14:nvContentPartPr>
              <p14:xfrm>
                <a:off x="442370" y="3009828"/>
                <a:ext cx="998640" cy="126720"/>
              </p14:xfrm>
            </p:contentPart>
          </mc:Choice>
          <mc:Fallback>
            <p:pic>
              <p:nvPicPr>
                <p:cNvPr id="99" name="Ink 98">
                  <a:extLst>
                    <a:ext uri="{FF2B5EF4-FFF2-40B4-BE49-F238E27FC236}">
                      <a16:creationId xmlns:a16="http://schemas.microsoft.com/office/drawing/2014/main" id="{CA27BAF0-8006-1756-5360-4D9F86D44B57}"/>
                    </a:ext>
                  </a:extLst>
                </p:cNvPr>
                <p:cNvPicPr/>
                <p:nvPr/>
              </p:nvPicPr>
              <p:blipFill>
                <a:blip r:embed="rId141"/>
                <a:stretch>
                  <a:fillRect/>
                </a:stretch>
              </p:blipFill>
              <p:spPr>
                <a:xfrm>
                  <a:off x="433370" y="3000828"/>
                  <a:ext cx="1016280" cy="144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2">
              <p14:nvContentPartPr>
                <p14:cNvPr id="100" name="Ink 99">
                  <a:extLst>
                    <a:ext uri="{FF2B5EF4-FFF2-40B4-BE49-F238E27FC236}">
                      <a16:creationId xmlns:a16="http://schemas.microsoft.com/office/drawing/2014/main" id="{E72BE75A-F575-0F16-ACDB-A4C8DD0902D9}"/>
                    </a:ext>
                  </a:extLst>
                </p14:cNvPr>
                <p14:cNvContentPartPr/>
                <p14:nvPr/>
              </p14:nvContentPartPr>
              <p14:xfrm>
                <a:off x="1824770" y="2938188"/>
                <a:ext cx="547200" cy="11880"/>
              </p14:xfrm>
            </p:contentPart>
          </mc:Choice>
          <mc:Fallback>
            <p:pic>
              <p:nvPicPr>
                <p:cNvPr id="100" name="Ink 99">
                  <a:extLst>
                    <a:ext uri="{FF2B5EF4-FFF2-40B4-BE49-F238E27FC236}">
                      <a16:creationId xmlns:a16="http://schemas.microsoft.com/office/drawing/2014/main" id="{E72BE75A-F575-0F16-ACDB-A4C8DD0902D9}"/>
                    </a:ext>
                  </a:extLst>
                </p:cNvPr>
                <p:cNvPicPr/>
                <p:nvPr/>
              </p:nvPicPr>
              <p:blipFill>
                <a:blip r:embed="rId143"/>
                <a:stretch>
                  <a:fillRect/>
                </a:stretch>
              </p:blipFill>
              <p:spPr>
                <a:xfrm>
                  <a:off x="1815770" y="2929548"/>
                  <a:ext cx="564840" cy="2952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144">
            <p14:nvContentPartPr>
              <p14:cNvPr id="116" name="Ink 115">
                <a:extLst>
                  <a:ext uri="{FF2B5EF4-FFF2-40B4-BE49-F238E27FC236}">
                    <a16:creationId xmlns:a16="http://schemas.microsoft.com/office/drawing/2014/main" id="{033B0247-18A9-1C1B-EB5E-ADC3D8CC4F0D}"/>
                  </a:ext>
                </a:extLst>
              </p14:cNvPr>
              <p14:cNvContentPartPr/>
              <p14:nvPr/>
            </p14:nvContentPartPr>
            <p14:xfrm>
              <a:off x="5633930" y="4217988"/>
              <a:ext cx="4680" cy="4320"/>
            </p14:xfrm>
          </p:contentPart>
        </mc:Choice>
        <mc:Fallback>
          <p:pic>
            <p:nvPicPr>
              <p:cNvPr id="116" name="Ink 115">
                <a:extLst>
                  <a:ext uri="{FF2B5EF4-FFF2-40B4-BE49-F238E27FC236}">
                    <a16:creationId xmlns:a16="http://schemas.microsoft.com/office/drawing/2014/main" id="{033B0247-18A9-1C1B-EB5E-ADC3D8CC4F0D}"/>
                  </a:ext>
                </a:extLst>
              </p:cNvPr>
              <p:cNvPicPr/>
              <p:nvPr/>
            </p:nvPicPr>
            <p:blipFill>
              <a:blip r:embed="rId145"/>
              <a:stretch>
                <a:fillRect/>
              </a:stretch>
            </p:blipFill>
            <p:spPr>
              <a:xfrm>
                <a:off x="5624930" y="4209348"/>
                <a:ext cx="22320" cy="21960"/>
              </a:xfrm>
              <a:prstGeom prst="rect">
                <a:avLst/>
              </a:prstGeom>
            </p:spPr>
          </p:pic>
        </mc:Fallback>
      </mc:AlternateContent>
      <p:grpSp>
        <p:nvGrpSpPr>
          <p:cNvPr id="129" name="Group 128">
            <a:extLst>
              <a:ext uri="{FF2B5EF4-FFF2-40B4-BE49-F238E27FC236}">
                <a16:creationId xmlns:a16="http://schemas.microsoft.com/office/drawing/2014/main" id="{DDAEC31F-DE6C-A511-5690-3D0A70198F7D}"/>
              </a:ext>
            </a:extLst>
          </p:cNvPr>
          <p:cNvGrpSpPr/>
          <p:nvPr/>
        </p:nvGrpSpPr>
        <p:grpSpPr>
          <a:xfrm>
            <a:off x="4914290" y="6104748"/>
            <a:ext cx="533880" cy="178560"/>
            <a:chOff x="4914290" y="6104748"/>
            <a:chExt cx="533880" cy="1785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46">
              <p14:nvContentPartPr>
                <p14:cNvPr id="118" name="Ink 117">
                  <a:extLst>
                    <a:ext uri="{FF2B5EF4-FFF2-40B4-BE49-F238E27FC236}">
                      <a16:creationId xmlns:a16="http://schemas.microsoft.com/office/drawing/2014/main" id="{6AF9330D-80A8-5A21-8232-18330042F866}"/>
                    </a:ext>
                  </a:extLst>
                </p14:cNvPr>
                <p14:cNvContentPartPr/>
                <p14:nvPr/>
              </p14:nvContentPartPr>
              <p14:xfrm>
                <a:off x="4914290" y="6104748"/>
                <a:ext cx="206280" cy="150480"/>
              </p14:xfrm>
            </p:contentPart>
          </mc:Choice>
          <mc:Fallback>
            <p:pic>
              <p:nvPicPr>
                <p:cNvPr id="118" name="Ink 117">
                  <a:extLst>
                    <a:ext uri="{FF2B5EF4-FFF2-40B4-BE49-F238E27FC236}">
                      <a16:creationId xmlns:a16="http://schemas.microsoft.com/office/drawing/2014/main" id="{6AF9330D-80A8-5A21-8232-18330042F866}"/>
                    </a:ext>
                  </a:extLst>
                </p:cNvPr>
                <p:cNvPicPr/>
                <p:nvPr/>
              </p:nvPicPr>
              <p:blipFill>
                <a:blip r:embed="rId147"/>
                <a:stretch>
                  <a:fillRect/>
                </a:stretch>
              </p:blipFill>
              <p:spPr>
                <a:xfrm>
                  <a:off x="4905650" y="6095748"/>
                  <a:ext cx="223920" cy="168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8">
              <p14:nvContentPartPr>
                <p14:cNvPr id="119" name="Ink 118">
                  <a:extLst>
                    <a:ext uri="{FF2B5EF4-FFF2-40B4-BE49-F238E27FC236}">
                      <a16:creationId xmlns:a16="http://schemas.microsoft.com/office/drawing/2014/main" id="{D8A256CC-391C-40F5-7A73-BDAE41FAA72C}"/>
                    </a:ext>
                  </a:extLst>
                </p14:cNvPr>
                <p14:cNvContentPartPr/>
                <p14:nvPr/>
              </p14:nvContentPartPr>
              <p14:xfrm>
                <a:off x="5201210" y="6194028"/>
                <a:ext cx="246960" cy="89280"/>
              </p14:xfrm>
            </p:contentPart>
          </mc:Choice>
          <mc:Fallback>
            <p:pic>
              <p:nvPicPr>
                <p:cNvPr id="119" name="Ink 118">
                  <a:extLst>
                    <a:ext uri="{FF2B5EF4-FFF2-40B4-BE49-F238E27FC236}">
                      <a16:creationId xmlns:a16="http://schemas.microsoft.com/office/drawing/2014/main" id="{D8A256CC-391C-40F5-7A73-BDAE41FAA72C}"/>
                    </a:ext>
                  </a:extLst>
                </p:cNvPr>
                <p:cNvPicPr/>
                <p:nvPr/>
              </p:nvPicPr>
              <p:blipFill>
                <a:blip r:embed="rId149"/>
                <a:stretch>
                  <a:fillRect/>
                </a:stretch>
              </p:blipFill>
              <p:spPr>
                <a:xfrm>
                  <a:off x="5192570" y="6185388"/>
                  <a:ext cx="264600" cy="1069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28" name="Group 127">
            <a:extLst>
              <a:ext uri="{FF2B5EF4-FFF2-40B4-BE49-F238E27FC236}">
                <a16:creationId xmlns:a16="http://schemas.microsoft.com/office/drawing/2014/main" id="{BC103783-92BF-D78F-E779-19525165EAAD}"/>
              </a:ext>
            </a:extLst>
          </p:cNvPr>
          <p:cNvGrpSpPr/>
          <p:nvPr/>
        </p:nvGrpSpPr>
        <p:grpSpPr>
          <a:xfrm>
            <a:off x="4345850" y="4981548"/>
            <a:ext cx="2390760" cy="966960"/>
            <a:chOff x="4345850" y="4981548"/>
            <a:chExt cx="2390760" cy="9669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50">
              <p14:nvContentPartPr>
                <p14:cNvPr id="117" name="Ink 116">
                  <a:extLst>
                    <a:ext uri="{FF2B5EF4-FFF2-40B4-BE49-F238E27FC236}">
                      <a16:creationId xmlns:a16="http://schemas.microsoft.com/office/drawing/2014/main" id="{E8BD8646-C932-DAEF-0DE5-53B384D2191C}"/>
                    </a:ext>
                  </a:extLst>
                </p14:cNvPr>
                <p14:cNvContentPartPr/>
                <p14:nvPr/>
              </p14:nvContentPartPr>
              <p14:xfrm>
                <a:off x="5142170" y="5898468"/>
                <a:ext cx="557280" cy="50040"/>
              </p14:xfrm>
            </p:contentPart>
          </mc:Choice>
          <mc:Fallback>
            <p:pic>
              <p:nvPicPr>
                <p:cNvPr id="117" name="Ink 116">
                  <a:extLst>
                    <a:ext uri="{FF2B5EF4-FFF2-40B4-BE49-F238E27FC236}">
                      <a16:creationId xmlns:a16="http://schemas.microsoft.com/office/drawing/2014/main" id="{E8BD8646-C932-DAEF-0DE5-53B384D2191C}"/>
                    </a:ext>
                  </a:extLst>
                </p:cNvPr>
                <p:cNvPicPr/>
                <p:nvPr/>
              </p:nvPicPr>
              <p:blipFill>
                <a:blip r:embed="rId151"/>
                <a:stretch>
                  <a:fillRect/>
                </a:stretch>
              </p:blipFill>
              <p:spPr>
                <a:xfrm>
                  <a:off x="5133530" y="5889828"/>
                  <a:ext cx="574920" cy="67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52">
              <p14:nvContentPartPr>
                <p14:cNvPr id="120" name="Ink 119">
                  <a:extLst>
                    <a:ext uri="{FF2B5EF4-FFF2-40B4-BE49-F238E27FC236}">
                      <a16:creationId xmlns:a16="http://schemas.microsoft.com/office/drawing/2014/main" id="{39B0C6EA-7B30-C2E1-9952-27180597CE0D}"/>
                    </a:ext>
                  </a:extLst>
                </p14:cNvPr>
                <p14:cNvContentPartPr/>
                <p14:nvPr/>
              </p14:nvContentPartPr>
              <p14:xfrm>
                <a:off x="5623850" y="5427588"/>
                <a:ext cx="667080" cy="471960"/>
              </p14:xfrm>
            </p:contentPart>
          </mc:Choice>
          <mc:Fallback>
            <p:pic>
              <p:nvPicPr>
                <p:cNvPr id="120" name="Ink 119">
                  <a:extLst>
                    <a:ext uri="{FF2B5EF4-FFF2-40B4-BE49-F238E27FC236}">
                      <a16:creationId xmlns:a16="http://schemas.microsoft.com/office/drawing/2014/main" id="{39B0C6EA-7B30-C2E1-9952-27180597CE0D}"/>
                    </a:ext>
                  </a:extLst>
                </p:cNvPr>
                <p:cNvPicPr/>
                <p:nvPr/>
              </p:nvPicPr>
              <p:blipFill>
                <a:blip r:embed="rId153"/>
                <a:stretch>
                  <a:fillRect/>
                </a:stretch>
              </p:blipFill>
              <p:spPr>
                <a:xfrm>
                  <a:off x="5615210" y="5418588"/>
                  <a:ext cx="684720" cy="489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54">
              <p14:nvContentPartPr>
                <p14:cNvPr id="121" name="Ink 120">
                  <a:extLst>
                    <a:ext uri="{FF2B5EF4-FFF2-40B4-BE49-F238E27FC236}">
                      <a16:creationId xmlns:a16="http://schemas.microsoft.com/office/drawing/2014/main" id="{A6BB8A8E-6D0C-3DC7-7AD0-334A27B8E7BE}"/>
                    </a:ext>
                  </a:extLst>
                </p14:cNvPr>
                <p14:cNvContentPartPr/>
                <p14:nvPr/>
              </p14:nvContentPartPr>
              <p14:xfrm>
                <a:off x="6282650" y="5456748"/>
                <a:ext cx="236880" cy="107280"/>
              </p14:xfrm>
            </p:contentPart>
          </mc:Choice>
          <mc:Fallback>
            <p:pic>
              <p:nvPicPr>
                <p:cNvPr id="121" name="Ink 120">
                  <a:extLst>
                    <a:ext uri="{FF2B5EF4-FFF2-40B4-BE49-F238E27FC236}">
                      <a16:creationId xmlns:a16="http://schemas.microsoft.com/office/drawing/2014/main" id="{A6BB8A8E-6D0C-3DC7-7AD0-334A27B8E7BE}"/>
                    </a:ext>
                  </a:extLst>
                </p:cNvPr>
                <p:cNvPicPr/>
                <p:nvPr/>
              </p:nvPicPr>
              <p:blipFill>
                <a:blip r:embed="rId155"/>
                <a:stretch>
                  <a:fillRect/>
                </a:stretch>
              </p:blipFill>
              <p:spPr>
                <a:xfrm>
                  <a:off x="6274010" y="5448108"/>
                  <a:ext cx="254520" cy="124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56">
              <p14:nvContentPartPr>
                <p14:cNvPr id="122" name="Ink 121">
                  <a:extLst>
                    <a:ext uri="{FF2B5EF4-FFF2-40B4-BE49-F238E27FC236}">
                      <a16:creationId xmlns:a16="http://schemas.microsoft.com/office/drawing/2014/main" id="{CF8B9575-BE85-7AB4-8D0B-0048318B6552}"/>
                    </a:ext>
                  </a:extLst>
                </p14:cNvPr>
                <p14:cNvContentPartPr/>
                <p14:nvPr/>
              </p14:nvContentPartPr>
              <p14:xfrm>
                <a:off x="4345850" y="5258748"/>
                <a:ext cx="945360" cy="591480"/>
              </p14:xfrm>
            </p:contentPart>
          </mc:Choice>
          <mc:Fallback>
            <p:pic>
              <p:nvPicPr>
                <p:cNvPr id="122" name="Ink 121">
                  <a:extLst>
                    <a:ext uri="{FF2B5EF4-FFF2-40B4-BE49-F238E27FC236}">
                      <a16:creationId xmlns:a16="http://schemas.microsoft.com/office/drawing/2014/main" id="{CF8B9575-BE85-7AB4-8D0B-0048318B6552}"/>
                    </a:ext>
                  </a:extLst>
                </p:cNvPr>
                <p:cNvPicPr/>
                <p:nvPr/>
              </p:nvPicPr>
              <p:blipFill>
                <a:blip r:embed="rId157"/>
                <a:stretch>
                  <a:fillRect/>
                </a:stretch>
              </p:blipFill>
              <p:spPr>
                <a:xfrm>
                  <a:off x="4336850" y="5250108"/>
                  <a:ext cx="963000" cy="609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58">
              <p14:nvContentPartPr>
                <p14:cNvPr id="123" name="Ink 122">
                  <a:extLst>
                    <a:ext uri="{FF2B5EF4-FFF2-40B4-BE49-F238E27FC236}">
                      <a16:creationId xmlns:a16="http://schemas.microsoft.com/office/drawing/2014/main" id="{98335B12-9B6E-7608-A786-C7BAA3ACF7A3}"/>
                    </a:ext>
                  </a:extLst>
                </p14:cNvPr>
                <p14:cNvContentPartPr/>
                <p14:nvPr/>
              </p14:nvContentPartPr>
              <p14:xfrm>
                <a:off x="6331970" y="5408508"/>
                <a:ext cx="404640" cy="217080"/>
              </p14:xfrm>
            </p:contentPart>
          </mc:Choice>
          <mc:Fallback>
            <p:pic>
              <p:nvPicPr>
                <p:cNvPr id="123" name="Ink 122">
                  <a:extLst>
                    <a:ext uri="{FF2B5EF4-FFF2-40B4-BE49-F238E27FC236}">
                      <a16:creationId xmlns:a16="http://schemas.microsoft.com/office/drawing/2014/main" id="{98335B12-9B6E-7608-A786-C7BAA3ACF7A3}"/>
                    </a:ext>
                  </a:extLst>
                </p:cNvPr>
                <p:cNvPicPr/>
                <p:nvPr/>
              </p:nvPicPr>
              <p:blipFill>
                <a:blip r:embed="rId159"/>
                <a:stretch>
                  <a:fillRect/>
                </a:stretch>
              </p:blipFill>
              <p:spPr>
                <a:xfrm>
                  <a:off x="6322970" y="5399508"/>
                  <a:ext cx="422280" cy="234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60">
              <p14:nvContentPartPr>
                <p14:cNvPr id="124" name="Ink 123">
                  <a:extLst>
                    <a:ext uri="{FF2B5EF4-FFF2-40B4-BE49-F238E27FC236}">
                      <a16:creationId xmlns:a16="http://schemas.microsoft.com/office/drawing/2014/main" id="{DD14A79C-EB5E-89DC-AB8A-1F4E6AF245B5}"/>
                    </a:ext>
                  </a:extLst>
                </p14:cNvPr>
                <p14:cNvContentPartPr/>
                <p14:nvPr/>
              </p14:nvContentPartPr>
              <p14:xfrm>
                <a:off x="4583810" y="5358468"/>
                <a:ext cx="57240" cy="226080"/>
              </p14:xfrm>
            </p:contentPart>
          </mc:Choice>
          <mc:Fallback>
            <p:pic>
              <p:nvPicPr>
                <p:cNvPr id="124" name="Ink 123">
                  <a:extLst>
                    <a:ext uri="{FF2B5EF4-FFF2-40B4-BE49-F238E27FC236}">
                      <a16:creationId xmlns:a16="http://schemas.microsoft.com/office/drawing/2014/main" id="{DD14A79C-EB5E-89DC-AB8A-1F4E6AF245B5}"/>
                    </a:ext>
                  </a:extLst>
                </p:cNvPr>
                <p:cNvPicPr/>
                <p:nvPr/>
              </p:nvPicPr>
              <p:blipFill>
                <a:blip r:embed="rId161"/>
                <a:stretch>
                  <a:fillRect/>
                </a:stretch>
              </p:blipFill>
              <p:spPr>
                <a:xfrm>
                  <a:off x="4575170" y="5349468"/>
                  <a:ext cx="74880" cy="243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62">
              <p14:nvContentPartPr>
                <p14:cNvPr id="125" name="Ink 124">
                  <a:extLst>
                    <a:ext uri="{FF2B5EF4-FFF2-40B4-BE49-F238E27FC236}">
                      <a16:creationId xmlns:a16="http://schemas.microsoft.com/office/drawing/2014/main" id="{2D9CCBFE-4399-96A3-2518-E255FC580772}"/>
                    </a:ext>
                  </a:extLst>
                </p14:cNvPr>
                <p14:cNvContentPartPr/>
                <p14:nvPr/>
              </p14:nvContentPartPr>
              <p14:xfrm>
                <a:off x="4532330" y="5240388"/>
                <a:ext cx="234000" cy="256320"/>
              </p14:xfrm>
            </p:contentPart>
          </mc:Choice>
          <mc:Fallback>
            <p:pic>
              <p:nvPicPr>
                <p:cNvPr id="125" name="Ink 124">
                  <a:extLst>
                    <a:ext uri="{FF2B5EF4-FFF2-40B4-BE49-F238E27FC236}">
                      <a16:creationId xmlns:a16="http://schemas.microsoft.com/office/drawing/2014/main" id="{2D9CCBFE-4399-96A3-2518-E255FC580772}"/>
                    </a:ext>
                  </a:extLst>
                </p:cNvPr>
                <p:cNvPicPr/>
                <p:nvPr/>
              </p:nvPicPr>
              <p:blipFill>
                <a:blip r:embed="rId163"/>
                <a:stretch>
                  <a:fillRect/>
                </a:stretch>
              </p:blipFill>
              <p:spPr>
                <a:xfrm>
                  <a:off x="4523690" y="5231748"/>
                  <a:ext cx="251640" cy="273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64">
              <p14:nvContentPartPr>
                <p14:cNvPr id="126" name="Ink 125">
                  <a:extLst>
                    <a:ext uri="{FF2B5EF4-FFF2-40B4-BE49-F238E27FC236}">
                      <a16:creationId xmlns:a16="http://schemas.microsoft.com/office/drawing/2014/main" id="{AC862185-4B93-0B2F-C606-C708DE1B04BE}"/>
                    </a:ext>
                  </a:extLst>
                </p14:cNvPr>
                <p14:cNvContentPartPr/>
                <p14:nvPr/>
              </p14:nvContentPartPr>
              <p14:xfrm>
                <a:off x="4768490" y="5077308"/>
                <a:ext cx="183960" cy="259920"/>
              </p14:xfrm>
            </p:contentPart>
          </mc:Choice>
          <mc:Fallback>
            <p:pic>
              <p:nvPicPr>
                <p:cNvPr id="126" name="Ink 125">
                  <a:extLst>
                    <a:ext uri="{FF2B5EF4-FFF2-40B4-BE49-F238E27FC236}">
                      <a16:creationId xmlns:a16="http://schemas.microsoft.com/office/drawing/2014/main" id="{AC862185-4B93-0B2F-C606-C708DE1B04BE}"/>
                    </a:ext>
                  </a:extLst>
                </p:cNvPr>
                <p:cNvPicPr/>
                <p:nvPr/>
              </p:nvPicPr>
              <p:blipFill>
                <a:blip r:embed="rId165"/>
                <a:stretch>
                  <a:fillRect/>
                </a:stretch>
              </p:blipFill>
              <p:spPr>
                <a:xfrm>
                  <a:off x="4759490" y="5068308"/>
                  <a:ext cx="201600" cy="277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66">
              <p14:nvContentPartPr>
                <p14:cNvPr id="127" name="Ink 126">
                  <a:extLst>
                    <a:ext uri="{FF2B5EF4-FFF2-40B4-BE49-F238E27FC236}">
                      <a16:creationId xmlns:a16="http://schemas.microsoft.com/office/drawing/2014/main" id="{00443AE8-9D6F-3037-15B9-66D8BCCDD5C9}"/>
                    </a:ext>
                  </a:extLst>
                </p14:cNvPr>
                <p14:cNvContentPartPr/>
                <p14:nvPr/>
              </p14:nvContentPartPr>
              <p14:xfrm>
                <a:off x="4984850" y="4981548"/>
                <a:ext cx="175680" cy="55080"/>
              </p14:xfrm>
            </p:contentPart>
          </mc:Choice>
          <mc:Fallback>
            <p:pic>
              <p:nvPicPr>
                <p:cNvPr id="127" name="Ink 126">
                  <a:extLst>
                    <a:ext uri="{FF2B5EF4-FFF2-40B4-BE49-F238E27FC236}">
                      <a16:creationId xmlns:a16="http://schemas.microsoft.com/office/drawing/2014/main" id="{00443AE8-9D6F-3037-15B9-66D8BCCDD5C9}"/>
                    </a:ext>
                  </a:extLst>
                </p:cNvPr>
                <p:cNvPicPr/>
                <p:nvPr/>
              </p:nvPicPr>
              <p:blipFill>
                <a:blip r:embed="rId167"/>
                <a:stretch>
                  <a:fillRect/>
                </a:stretch>
              </p:blipFill>
              <p:spPr>
                <a:xfrm>
                  <a:off x="4976210" y="4972548"/>
                  <a:ext cx="193320" cy="727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38" name="Group 137">
            <a:extLst>
              <a:ext uri="{FF2B5EF4-FFF2-40B4-BE49-F238E27FC236}">
                <a16:creationId xmlns:a16="http://schemas.microsoft.com/office/drawing/2014/main" id="{28F00B75-CC4D-C75F-B2C5-6041C1286A24}"/>
              </a:ext>
            </a:extLst>
          </p:cNvPr>
          <p:cNvGrpSpPr/>
          <p:nvPr/>
        </p:nvGrpSpPr>
        <p:grpSpPr>
          <a:xfrm>
            <a:off x="10303850" y="4699668"/>
            <a:ext cx="1166760" cy="344520"/>
            <a:chOff x="10303850" y="4699668"/>
            <a:chExt cx="1166760" cy="3445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68">
              <p14:nvContentPartPr>
                <p14:cNvPr id="22" name="Ink 21">
                  <a:extLst>
                    <a:ext uri="{FF2B5EF4-FFF2-40B4-BE49-F238E27FC236}">
                      <a16:creationId xmlns:a16="http://schemas.microsoft.com/office/drawing/2014/main" id="{C45B87E8-C6CB-4D8D-3157-928524D10C6C}"/>
                    </a:ext>
                  </a:extLst>
                </p14:cNvPr>
                <p14:cNvContentPartPr/>
                <p14:nvPr/>
              </p14:nvContentPartPr>
              <p14:xfrm>
                <a:off x="10303850" y="4708668"/>
                <a:ext cx="192600" cy="295920"/>
              </p14:xfrm>
            </p:contentPart>
          </mc:Choice>
          <mc:Fallback>
            <p:pic>
              <p:nvPicPr>
                <p:cNvPr id="22" name="Ink 21">
                  <a:extLst>
                    <a:ext uri="{FF2B5EF4-FFF2-40B4-BE49-F238E27FC236}">
                      <a16:creationId xmlns:a16="http://schemas.microsoft.com/office/drawing/2014/main" id="{C45B87E8-C6CB-4D8D-3157-928524D10C6C}"/>
                    </a:ext>
                  </a:extLst>
                </p:cNvPr>
                <p:cNvPicPr/>
                <p:nvPr/>
              </p:nvPicPr>
              <p:blipFill>
                <a:blip r:embed="rId169"/>
                <a:stretch>
                  <a:fillRect/>
                </a:stretch>
              </p:blipFill>
              <p:spPr>
                <a:xfrm>
                  <a:off x="10295210" y="4699668"/>
                  <a:ext cx="210240" cy="313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70">
              <p14:nvContentPartPr>
                <p14:cNvPr id="23" name="Ink 22">
                  <a:extLst>
                    <a:ext uri="{FF2B5EF4-FFF2-40B4-BE49-F238E27FC236}">
                      <a16:creationId xmlns:a16="http://schemas.microsoft.com/office/drawing/2014/main" id="{281ED349-6F19-EAD8-0C62-1EFD1084A2CF}"/>
                    </a:ext>
                  </a:extLst>
                </p14:cNvPr>
                <p14:cNvContentPartPr/>
                <p14:nvPr/>
              </p14:nvContentPartPr>
              <p14:xfrm>
                <a:off x="10608770" y="4890828"/>
                <a:ext cx="129960" cy="114120"/>
              </p14:xfrm>
            </p:contentPart>
          </mc:Choice>
          <mc:Fallback>
            <p:pic>
              <p:nvPicPr>
                <p:cNvPr id="23" name="Ink 22">
                  <a:extLst>
                    <a:ext uri="{FF2B5EF4-FFF2-40B4-BE49-F238E27FC236}">
                      <a16:creationId xmlns:a16="http://schemas.microsoft.com/office/drawing/2014/main" id="{281ED349-6F19-EAD8-0C62-1EFD1084A2CF}"/>
                    </a:ext>
                  </a:extLst>
                </p:cNvPr>
                <p:cNvPicPr/>
                <p:nvPr/>
              </p:nvPicPr>
              <p:blipFill>
                <a:blip r:embed="rId171"/>
                <a:stretch>
                  <a:fillRect/>
                </a:stretch>
              </p:blipFill>
              <p:spPr>
                <a:xfrm>
                  <a:off x="10599770" y="4881828"/>
                  <a:ext cx="147600" cy="131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72">
              <p14:nvContentPartPr>
                <p14:cNvPr id="24" name="Ink 23">
                  <a:extLst>
                    <a:ext uri="{FF2B5EF4-FFF2-40B4-BE49-F238E27FC236}">
                      <a16:creationId xmlns:a16="http://schemas.microsoft.com/office/drawing/2014/main" id="{893B11C0-ED92-165E-103D-11D7ED160C6A}"/>
                    </a:ext>
                  </a:extLst>
                </p14:cNvPr>
                <p14:cNvContentPartPr/>
                <p14:nvPr/>
              </p14:nvContentPartPr>
              <p14:xfrm>
                <a:off x="10941410" y="4699668"/>
                <a:ext cx="119160" cy="317880"/>
              </p14:xfrm>
            </p:contentPart>
          </mc:Choice>
          <mc:Fallback>
            <p:pic>
              <p:nvPicPr>
                <p:cNvPr id="24" name="Ink 23">
                  <a:extLst>
                    <a:ext uri="{FF2B5EF4-FFF2-40B4-BE49-F238E27FC236}">
                      <a16:creationId xmlns:a16="http://schemas.microsoft.com/office/drawing/2014/main" id="{893B11C0-ED92-165E-103D-11D7ED160C6A}"/>
                    </a:ext>
                  </a:extLst>
                </p:cNvPr>
                <p:cNvPicPr/>
                <p:nvPr/>
              </p:nvPicPr>
              <p:blipFill>
                <a:blip r:embed="rId173"/>
                <a:stretch>
                  <a:fillRect/>
                </a:stretch>
              </p:blipFill>
              <p:spPr>
                <a:xfrm>
                  <a:off x="10932410" y="4691028"/>
                  <a:ext cx="136800" cy="335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74">
              <p14:nvContentPartPr>
                <p14:cNvPr id="25" name="Ink 24">
                  <a:extLst>
                    <a:ext uri="{FF2B5EF4-FFF2-40B4-BE49-F238E27FC236}">
                      <a16:creationId xmlns:a16="http://schemas.microsoft.com/office/drawing/2014/main" id="{3C240CE1-AA5D-9DC2-B30A-21DBE6C03F54}"/>
                    </a:ext>
                  </a:extLst>
                </p14:cNvPr>
                <p14:cNvContentPartPr/>
                <p14:nvPr/>
              </p14:nvContentPartPr>
              <p14:xfrm>
                <a:off x="11238050" y="4874628"/>
                <a:ext cx="30240" cy="119520"/>
              </p14:xfrm>
            </p:contentPart>
          </mc:Choice>
          <mc:Fallback>
            <p:pic>
              <p:nvPicPr>
                <p:cNvPr id="25" name="Ink 24">
                  <a:extLst>
                    <a:ext uri="{FF2B5EF4-FFF2-40B4-BE49-F238E27FC236}">
                      <a16:creationId xmlns:a16="http://schemas.microsoft.com/office/drawing/2014/main" id="{3C240CE1-AA5D-9DC2-B30A-21DBE6C03F54}"/>
                    </a:ext>
                  </a:extLst>
                </p:cNvPr>
                <p:cNvPicPr/>
                <p:nvPr/>
              </p:nvPicPr>
              <p:blipFill>
                <a:blip r:embed="rId175"/>
                <a:stretch>
                  <a:fillRect/>
                </a:stretch>
              </p:blipFill>
              <p:spPr>
                <a:xfrm>
                  <a:off x="11229410" y="4865628"/>
                  <a:ext cx="47880" cy="137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76">
              <p14:nvContentPartPr>
                <p14:cNvPr id="26" name="Ink 25">
                  <a:extLst>
                    <a:ext uri="{FF2B5EF4-FFF2-40B4-BE49-F238E27FC236}">
                      <a16:creationId xmlns:a16="http://schemas.microsoft.com/office/drawing/2014/main" id="{8D8F756D-1C66-6040-3912-CAEB736ECC95}"/>
                    </a:ext>
                  </a:extLst>
                </p14:cNvPr>
                <p14:cNvContentPartPr/>
                <p14:nvPr/>
              </p14:nvContentPartPr>
              <p14:xfrm>
                <a:off x="11238050" y="4758708"/>
                <a:ext cx="14040" cy="49680"/>
              </p14:xfrm>
            </p:contentPart>
          </mc:Choice>
          <mc:Fallback>
            <p:pic>
              <p:nvPicPr>
                <p:cNvPr id="26" name="Ink 25">
                  <a:extLst>
                    <a:ext uri="{FF2B5EF4-FFF2-40B4-BE49-F238E27FC236}">
                      <a16:creationId xmlns:a16="http://schemas.microsoft.com/office/drawing/2014/main" id="{8D8F756D-1C66-6040-3912-CAEB736ECC95}"/>
                    </a:ext>
                  </a:extLst>
                </p:cNvPr>
                <p:cNvPicPr/>
                <p:nvPr/>
              </p:nvPicPr>
              <p:blipFill>
                <a:blip r:embed="rId177"/>
                <a:stretch>
                  <a:fillRect/>
                </a:stretch>
              </p:blipFill>
              <p:spPr>
                <a:xfrm>
                  <a:off x="11229410" y="4749708"/>
                  <a:ext cx="31680" cy="67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78">
              <p14:nvContentPartPr>
                <p14:cNvPr id="27" name="Ink 26">
                  <a:extLst>
                    <a:ext uri="{FF2B5EF4-FFF2-40B4-BE49-F238E27FC236}">
                      <a16:creationId xmlns:a16="http://schemas.microsoft.com/office/drawing/2014/main" id="{2A588BC2-A8B0-6CC9-5009-CDA172373A44}"/>
                    </a:ext>
                  </a:extLst>
                </p14:cNvPr>
                <p14:cNvContentPartPr/>
                <p14:nvPr/>
              </p14:nvContentPartPr>
              <p14:xfrm>
                <a:off x="11326250" y="4905948"/>
                <a:ext cx="144360" cy="117720"/>
              </p14:xfrm>
            </p:contentPart>
          </mc:Choice>
          <mc:Fallback>
            <p:pic>
              <p:nvPicPr>
                <p:cNvPr id="27" name="Ink 26">
                  <a:extLst>
                    <a:ext uri="{FF2B5EF4-FFF2-40B4-BE49-F238E27FC236}">
                      <a16:creationId xmlns:a16="http://schemas.microsoft.com/office/drawing/2014/main" id="{2A588BC2-A8B0-6CC9-5009-CDA172373A44}"/>
                    </a:ext>
                  </a:extLst>
                </p:cNvPr>
                <p:cNvPicPr/>
                <p:nvPr/>
              </p:nvPicPr>
              <p:blipFill>
                <a:blip r:embed="rId179"/>
                <a:stretch>
                  <a:fillRect/>
                </a:stretch>
              </p:blipFill>
              <p:spPr>
                <a:xfrm>
                  <a:off x="11317610" y="4897308"/>
                  <a:ext cx="162000" cy="135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80">
              <p14:nvContentPartPr>
                <p14:cNvPr id="136" name="Ink 135">
                  <a:extLst>
                    <a:ext uri="{FF2B5EF4-FFF2-40B4-BE49-F238E27FC236}">
                      <a16:creationId xmlns:a16="http://schemas.microsoft.com/office/drawing/2014/main" id="{2AD8CA61-BFC3-B53C-398C-3D034FD2D251}"/>
                    </a:ext>
                  </a:extLst>
                </p14:cNvPr>
                <p14:cNvContentPartPr/>
                <p14:nvPr/>
              </p14:nvContentPartPr>
              <p14:xfrm>
                <a:off x="11011970" y="5043828"/>
                <a:ext cx="360" cy="360"/>
              </p14:xfrm>
            </p:contentPart>
          </mc:Choice>
          <mc:Fallback>
            <p:pic>
              <p:nvPicPr>
                <p:cNvPr id="136" name="Ink 135">
                  <a:extLst>
                    <a:ext uri="{FF2B5EF4-FFF2-40B4-BE49-F238E27FC236}">
                      <a16:creationId xmlns:a16="http://schemas.microsoft.com/office/drawing/2014/main" id="{2AD8CA61-BFC3-B53C-398C-3D034FD2D251}"/>
                    </a:ext>
                  </a:extLst>
                </p:cNvPr>
                <p:cNvPicPr/>
                <p:nvPr/>
              </p:nvPicPr>
              <p:blipFill>
                <a:blip r:embed="rId71"/>
                <a:stretch>
                  <a:fillRect/>
                </a:stretch>
              </p:blipFill>
              <p:spPr>
                <a:xfrm>
                  <a:off x="11002970" y="5035188"/>
                  <a:ext cx="18000" cy="18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81">
              <p14:nvContentPartPr>
                <p14:cNvPr id="137" name="Ink 136">
                  <a:extLst>
                    <a:ext uri="{FF2B5EF4-FFF2-40B4-BE49-F238E27FC236}">
                      <a16:creationId xmlns:a16="http://schemas.microsoft.com/office/drawing/2014/main" id="{21CCE565-67BF-70EB-A3CE-666957051B3D}"/>
                    </a:ext>
                  </a:extLst>
                </p14:cNvPr>
                <p14:cNvContentPartPr/>
                <p14:nvPr/>
              </p14:nvContentPartPr>
              <p14:xfrm>
                <a:off x="11316530" y="4964988"/>
                <a:ext cx="360" cy="360"/>
              </p14:xfrm>
            </p:contentPart>
          </mc:Choice>
          <mc:Fallback>
            <p:pic>
              <p:nvPicPr>
                <p:cNvPr id="137" name="Ink 136">
                  <a:extLst>
                    <a:ext uri="{FF2B5EF4-FFF2-40B4-BE49-F238E27FC236}">
                      <a16:creationId xmlns:a16="http://schemas.microsoft.com/office/drawing/2014/main" id="{21CCE565-67BF-70EB-A3CE-666957051B3D}"/>
                    </a:ext>
                  </a:extLst>
                </p:cNvPr>
                <p:cNvPicPr/>
                <p:nvPr/>
              </p:nvPicPr>
              <p:blipFill>
                <a:blip r:embed="rId71"/>
                <a:stretch>
                  <a:fillRect/>
                </a:stretch>
              </p:blipFill>
              <p:spPr>
                <a:xfrm>
                  <a:off x="11307890" y="4955988"/>
                  <a:ext cx="18000" cy="180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41" name="Group 140">
            <a:extLst>
              <a:ext uri="{FF2B5EF4-FFF2-40B4-BE49-F238E27FC236}">
                <a16:creationId xmlns:a16="http://schemas.microsoft.com/office/drawing/2014/main" id="{4AF61AA9-36B7-B69F-0D1C-48E409C5E3AF}"/>
              </a:ext>
            </a:extLst>
          </p:cNvPr>
          <p:cNvGrpSpPr/>
          <p:nvPr/>
        </p:nvGrpSpPr>
        <p:grpSpPr>
          <a:xfrm>
            <a:off x="3331370" y="3963468"/>
            <a:ext cx="3108960" cy="743400"/>
            <a:chOff x="3331370" y="3963468"/>
            <a:chExt cx="3108960" cy="7434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82">
              <p14:nvContentPartPr>
                <p14:cNvPr id="102" name="Ink 101">
                  <a:extLst>
                    <a:ext uri="{FF2B5EF4-FFF2-40B4-BE49-F238E27FC236}">
                      <a16:creationId xmlns:a16="http://schemas.microsoft.com/office/drawing/2014/main" id="{CBFFE73C-79D9-661A-7E29-02F7F6EE7776}"/>
                    </a:ext>
                  </a:extLst>
                </p14:cNvPr>
                <p14:cNvContentPartPr/>
                <p14:nvPr/>
              </p14:nvContentPartPr>
              <p14:xfrm>
                <a:off x="3677330" y="4060668"/>
                <a:ext cx="91440" cy="206280"/>
              </p14:xfrm>
            </p:contentPart>
          </mc:Choice>
          <mc:Fallback>
            <p:pic>
              <p:nvPicPr>
                <p:cNvPr id="102" name="Ink 101">
                  <a:extLst>
                    <a:ext uri="{FF2B5EF4-FFF2-40B4-BE49-F238E27FC236}">
                      <a16:creationId xmlns:a16="http://schemas.microsoft.com/office/drawing/2014/main" id="{CBFFE73C-79D9-661A-7E29-02F7F6EE7776}"/>
                    </a:ext>
                  </a:extLst>
                </p:cNvPr>
                <p:cNvPicPr/>
                <p:nvPr/>
              </p:nvPicPr>
              <p:blipFill>
                <a:blip r:embed="rId183"/>
                <a:stretch>
                  <a:fillRect/>
                </a:stretch>
              </p:blipFill>
              <p:spPr>
                <a:xfrm>
                  <a:off x="3668330" y="4051668"/>
                  <a:ext cx="109080" cy="223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84">
              <p14:nvContentPartPr>
                <p14:cNvPr id="103" name="Ink 102">
                  <a:extLst>
                    <a:ext uri="{FF2B5EF4-FFF2-40B4-BE49-F238E27FC236}">
                      <a16:creationId xmlns:a16="http://schemas.microsoft.com/office/drawing/2014/main" id="{5991DF4E-9868-4E18-883D-5C4F3CCDE814}"/>
                    </a:ext>
                  </a:extLst>
                </p14:cNvPr>
                <p14:cNvContentPartPr/>
                <p14:nvPr/>
              </p14:nvContentPartPr>
              <p14:xfrm>
                <a:off x="3744650" y="4178388"/>
                <a:ext cx="51120" cy="244440"/>
              </p14:xfrm>
            </p:contentPart>
          </mc:Choice>
          <mc:Fallback>
            <p:pic>
              <p:nvPicPr>
                <p:cNvPr id="103" name="Ink 102">
                  <a:extLst>
                    <a:ext uri="{FF2B5EF4-FFF2-40B4-BE49-F238E27FC236}">
                      <a16:creationId xmlns:a16="http://schemas.microsoft.com/office/drawing/2014/main" id="{5991DF4E-9868-4E18-883D-5C4F3CCDE814}"/>
                    </a:ext>
                  </a:extLst>
                </p:cNvPr>
                <p:cNvPicPr/>
                <p:nvPr/>
              </p:nvPicPr>
              <p:blipFill>
                <a:blip r:embed="rId185"/>
                <a:stretch>
                  <a:fillRect/>
                </a:stretch>
              </p:blipFill>
              <p:spPr>
                <a:xfrm>
                  <a:off x="3735650" y="4169748"/>
                  <a:ext cx="68760" cy="262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86">
              <p14:nvContentPartPr>
                <p14:cNvPr id="104" name="Ink 103">
                  <a:extLst>
                    <a:ext uri="{FF2B5EF4-FFF2-40B4-BE49-F238E27FC236}">
                      <a16:creationId xmlns:a16="http://schemas.microsoft.com/office/drawing/2014/main" id="{47407B3E-BF70-2ECD-7E94-F1BA901C2975}"/>
                    </a:ext>
                  </a:extLst>
                </p14:cNvPr>
                <p14:cNvContentPartPr/>
                <p14:nvPr/>
              </p14:nvContentPartPr>
              <p14:xfrm>
                <a:off x="4008530" y="4217988"/>
                <a:ext cx="150840" cy="176400"/>
              </p14:xfrm>
            </p:contentPart>
          </mc:Choice>
          <mc:Fallback>
            <p:pic>
              <p:nvPicPr>
                <p:cNvPr id="104" name="Ink 103">
                  <a:extLst>
                    <a:ext uri="{FF2B5EF4-FFF2-40B4-BE49-F238E27FC236}">
                      <a16:creationId xmlns:a16="http://schemas.microsoft.com/office/drawing/2014/main" id="{47407B3E-BF70-2ECD-7E94-F1BA901C2975}"/>
                    </a:ext>
                  </a:extLst>
                </p:cNvPr>
                <p:cNvPicPr/>
                <p:nvPr/>
              </p:nvPicPr>
              <p:blipFill>
                <a:blip r:embed="rId187"/>
                <a:stretch>
                  <a:fillRect/>
                </a:stretch>
              </p:blipFill>
              <p:spPr>
                <a:xfrm>
                  <a:off x="3999530" y="4209348"/>
                  <a:ext cx="168480" cy="194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88">
              <p14:nvContentPartPr>
                <p14:cNvPr id="105" name="Ink 104">
                  <a:extLst>
                    <a:ext uri="{FF2B5EF4-FFF2-40B4-BE49-F238E27FC236}">
                      <a16:creationId xmlns:a16="http://schemas.microsoft.com/office/drawing/2014/main" id="{85A43A23-3316-E4E5-A3E8-32D30F366303}"/>
                    </a:ext>
                  </a:extLst>
                </p14:cNvPr>
                <p14:cNvContentPartPr/>
                <p14:nvPr/>
              </p14:nvContentPartPr>
              <p14:xfrm>
                <a:off x="4040930" y="4237428"/>
                <a:ext cx="202680" cy="194400"/>
              </p14:xfrm>
            </p:contentPart>
          </mc:Choice>
          <mc:Fallback>
            <p:pic>
              <p:nvPicPr>
                <p:cNvPr id="105" name="Ink 104">
                  <a:extLst>
                    <a:ext uri="{FF2B5EF4-FFF2-40B4-BE49-F238E27FC236}">
                      <a16:creationId xmlns:a16="http://schemas.microsoft.com/office/drawing/2014/main" id="{85A43A23-3316-E4E5-A3E8-32D30F366303}"/>
                    </a:ext>
                  </a:extLst>
                </p:cNvPr>
                <p:cNvPicPr/>
                <p:nvPr/>
              </p:nvPicPr>
              <p:blipFill>
                <a:blip r:embed="rId189"/>
                <a:stretch>
                  <a:fillRect/>
                </a:stretch>
              </p:blipFill>
              <p:spPr>
                <a:xfrm>
                  <a:off x="4032290" y="4228788"/>
                  <a:ext cx="220320" cy="212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90">
              <p14:nvContentPartPr>
                <p14:cNvPr id="107" name="Ink 106">
                  <a:extLst>
                    <a:ext uri="{FF2B5EF4-FFF2-40B4-BE49-F238E27FC236}">
                      <a16:creationId xmlns:a16="http://schemas.microsoft.com/office/drawing/2014/main" id="{52475B2A-E2E0-A0B6-68D7-F96FCC785A41}"/>
                    </a:ext>
                  </a:extLst>
                </p14:cNvPr>
                <p14:cNvContentPartPr/>
                <p14:nvPr/>
              </p14:nvContentPartPr>
              <p14:xfrm>
                <a:off x="4385090" y="4131948"/>
                <a:ext cx="176760" cy="235080"/>
              </p14:xfrm>
            </p:contentPart>
          </mc:Choice>
          <mc:Fallback>
            <p:pic>
              <p:nvPicPr>
                <p:cNvPr id="107" name="Ink 106">
                  <a:extLst>
                    <a:ext uri="{FF2B5EF4-FFF2-40B4-BE49-F238E27FC236}">
                      <a16:creationId xmlns:a16="http://schemas.microsoft.com/office/drawing/2014/main" id="{52475B2A-E2E0-A0B6-68D7-F96FCC785A41}"/>
                    </a:ext>
                  </a:extLst>
                </p:cNvPr>
                <p:cNvPicPr/>
                <p:nvPr/>
              </p:nvPicPr>
              <p:blipFill>
                <a:blip r:embed="rId191"/>
                <a:stretch>
                  <a:fillRect/>
                </a:stretch>
              </p:blipFill>
              <p:spPr>
                <a:xfrm>
                  <a:off x="4376450" y="4123308"/>
                  <a:ext cx="194400" cy="252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92">
              <p14:nvContentPartPr>
                <p14:cNvPr id="109" name="Ink 108">
                  <a:extLst>
                    <a:ext uri="{FF2B5EF4-FFF2-40B4-BE49-F238E27FC236}">
                      <a16:creationId xmlns:a16="http://schemas.microsoft.com/office/drawing/2014/main" id="{082B80B7-EB3B-6E70-7AC9-FF89244B5870}"/>
                    </a:ext>
                  </a:extLst>
                </p14:cNvPr>
                <p14:cNvContentPartPr/>
                <p14:nvPr/>
              </p14:nvContentPartPr>
              <p14:xfrm>
                <a:off x="4612970" y="4336068"/>
                <a:ext cx="37800" cy="145080"/>
              </p14:xfrm>
            </p:contentPart>
          </mc:Choice>
          <mc:Fallback>
            <p:pic>
              <p:nvPicPr>
                <p:cNvPr id="109" name="Ink 108">
                  <a:extLst>
                    <a:ext uri="{FF2B5EF4-FFF2-40B4-BE49-F238E27FC236}">
                      <a16:creationId xmlns:a16="http://schemas.microsoft.com/office/drawing/2014/main" id="{082B80B7-EB3B-6E70-7AC9-FF89244B5870}"/>
                    </a:ext>
                  </a:extLst>
                </p:cNvPr>
                <p:cNvPicPr/>
                <p:nvPr/>
              </p:nvPicPr>
              <p:blipFill>
                <a:blip r:embed="rId193"/>
                <a:stretch>
                  <a:fillRect/>
                </a:stretch>
              </p:blipFill>
              <p:spPr>
                <a:xfrm>
                  <a:off x="4603970" y="4327068"/>
                  <a:ext cx="55440" cy="162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94">
              <p14:nvContentPartPr>
                <p14:cNvPr id="110" name="Ink 109">
                  <a:extLst>
                    <a:ext uri="{FF2B5EF4-FFF2-40B4-BE49-F238E27FC236}">
                      <a16:creationId xmlns:a16="http://schemas.microsoft.com/office/drawing/2014/main" id="{2D35A4B8-16E4-78DC-F389-2567A59ED204}"/>
                    </a:ext>
                  </a:extLst>
                </p14:cNvPr>
                <p14:cNvContentPartPr/>
                <p14:nvPr/>
              </p14:nvContentPartPr>
              <p14:xfrm>
                <a:off x="4750850" y="4168668"/>
                <a:ext cx="145800" cy="217440"/>
              </p14:xfrm>
            </p:contentPart>
          </mc:Choice>
          <mc:Fallback>
            <p:pic>
              <p:nvPicPr>
                <p:cNvPr id="110" name="Ink 109">
                  <a:extLst>
                    <a:ext uri="{FF2B5EF4-FFF2-40B4-BE49-F238E27FC236}">
                      <a16:creationId xmlns:a16="http://schemas.microsoft.com/office/drawing/2014/main" id="{2D35A4B8-16E4-78DC-F389-2567A59ED204}"/>
                    </a:ext>
                  </a:extLst>
                </p:cNvPr>
                <p:cNvPicPr/>
                <p:nvPr/>
              </p:nvPicPr>
              <p:blipFill>
                <a:blip r:embed="rId195"/>
                <a:stretch>
                  <a:fillRect/>
                </a:stretch>
              </p:blipFill>
              <p:spPr>
                <a:xfrm>
                  <a:off x="4741850" y="4160028"/>
                  <a:ext cx="163440" cy="235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96">
              <p14:nvContentPartPr>
                <p14:cNvPr id="111" name="Ink 110">
                  <a:extLst>
                    <a:ext uri="{FF2B5EF4-FFF2-40B4-BE49-F238E27FC236}">
                      <a16:creationId xmlns:a16="http://schemas.microsoft.com/office/drawing/2014/main" id="{5B24692D-8B40-1010-CCBF-864A7B947760}"/>
                    </a:ext>
                  </a:extLst>
                </p14:cNvPr>
                <p14:cNvContentPartPr/>
                <p14:nvPr/>
              </p14:nvContentPartPr>
              <p14:xfrm>
                <a:off x="4964690" y="4188108"/>
                <a:ext cx="90360" cy="286200"/>
              </p14:xfrm>
            </p:contentPart>
          </mc:Choice>
          <mc:Fallback>
            <p:pic>
              <p:nvPicPr>
                <p:cNvPr id="111" name="Ink 110">
                  <a:extLst>
                    <a:ext uri="{FF2B5EF4-FFF2-40B4-BE49-F238E27FC236}">
                      <a16:creationId xmlns:a16="http://schemas.microsoft.com/office/drawing/2014/main" id="{5B24692D-8B40-1010-CCBF-864A7B947760}"/>
                    </a:ext>
                  </a:extLst>
                </p:cNvPr>
                <p:cNvPicPr/>
                <p:nvPr/>
              </p:nvPicPr>
              <p:blipFill>
                <a:blip r:embed="rId197"/>
                <a:stretch>
                  <a:fillRect/>
                </a:stretch>
              </p:blipFill>
              <p:spPr>
                <a:xfrm>
                  <a:off x="4956050" y="4179468"/>
                  <a:ext cx="108000" cy="303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98">
              <p14:nvContentPartPr>
                <p14:cNvPr id="113" name="Ink 112">
                  <a:extLst>
                    <a:ext uri="{FF2B5EF4-FFF2-40B4-BE49-F238E27FC236}">
                      <a16:creationId xmlns:a16="http://schemas.microsoft.com/office/drawing/2014/main" id="{305B9EA4-DE12-6668-FA09-75EA2B42EB21}"/>
                    </a:ext>
                  </a:extLst>
                </p14:cNvPr>
                <p14:cNvContentPartPr/>
                <p14:nvPr/>
              </p14:nvContentPartPr>
              <p14:xfrm>
                <a:off x="5281490" y="4227708"/>
                <a:ext cx="145800" cy="232200"/>
              </p14:xfrm>
            </p:contentPart>
          </mc:Choice>
          <mc:Fallback>
            <p:pic>
              <p:nvPicPr>
                <p:cNvPr id="113" name="Ink 112">
                  <a:extLst>
                    <a:ext uri="{FF2B5EF4-FFF2-40B4-BE49-F238E27FC236}">
                      <a16:creationId xmlns:a16="http://schemas.microsoft.com/office/drawing/2014/main" id="{305B9EA4-DE12-6668-FA09-75EA2B42EB21}"/>
                    </a:ext>
                  </a:extLst>
                </p:cNvPr>
                <p:cNvPicPr/>
                <p:nvPr/>
              </p:nvPicPr>
              <p:blipFill>
                <a:blip r:embed="rId199"/>
                <a:stretch>
                  <a:fillRect/>
                </a:stretch>
              </p:blipFill>
              <p:spPr>
                <a:xfrm>
                  <a:off x="5272490" y="4219068"/>
                  <a:ext cx="163440" cy="249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00">
              <p14:nvContentPartPr>
                <p14:cNvPr id="114" name="Ink 113">
                  <a:extLst>
                    <a:ext uri="{FF2B5EF4-FFF2-40B4-BE49-F238E27FC236}">
                      <a16:creationId xmlns:a16="http://schemas.microsoft.com/office/drawing/2014/main" id="{78657A10-E378-B7EA-093F-30FE58C86342}"/>
                    </a:ext>
                  </a:extLst>
                </p14:cNvPr>
                <p14:cNvContentPartPr/>
                <p14:nvPr/>
              </p14:nvContentPartPr>
              <p14:xfrm>
                <a:off x="5240450" y="4326348"/>
                <a:ext cx="221760" cy="165960"/>
              </p14:xfrm>
            </p:contentPart>
          </mc:Choice>
          <mc:Fallback>
            <p:pic>
              <p:nvPicPr>
                <p:cNvPr id="114" name="Ink 113">
                  <a:extLst>
                    <a:ext uri="{FF2B5EF4-FFF2-40B4-BE49-F238E27FC236}">
                      <a16:creationId xmlns:a16="http://schemas.microsoft.com/office/drawing/2014/main" id="{78657A10-E378-B7EA-093F-30FE58C86342}"/>
                    </a:ext>
                  </a:extLst>
                </p:cNvPr>
                <p:cNvPicPr/>
                <p:nvPr/>
              </p:nvPicPr>
              <p:blipFill>
                <a:blip r:embed="rId201"/>
                <a:stretch>
                  <a:fillRect/>
                </a:stretch>
              </p:blipFill>
              <p:spPr>
                <a:xfrm>
                  <a:off x="5231450" y="4317348"/>
                  <a:ext cx="239400" cy="183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02">
              <p14:nvContentPartPr>
                <p14:cNvPr id="131" name="Ink 130">
                  <a:extLst>
                    <a:ext uri="{FF2B5EF4-FFF2-40B4-BE49-F238E27FC236}">
                      <a16:creationId xmlns:a16="http://schemas.microsoft.com/office/drawing/2014/main" id="{042C6B73-97BE-641B-2A5D-AE736403C3BB}"/>
                    </a:ext>
                  </a:extLst>
                </p14:cNvPr>
                <p14:cNvContentPartPr/>
                <p14:nvPr/>
              </p14:nvContentPartPr>
              <p14:xfrm>
                <a:off x="5647250" y="4256868"/>
                <a:ext cx="65520" cy="236520"/>
              </p14:xfrm>
            </p:contentPart>
          </mc:Choice>
          <mc:Fallback>
            <p:pic>
              <p:nvPicPr>
                <p:cNvPr id="131" name="Ink 130">
                  <a:extLst>
                    <a:ext uri="{FF2B5EF4-FFF2-40B4-BE49-F238E27FC236}">
                      <a16:creationId xmlns:a16="http://schemas.microsoft.com/office/drawing/2014/main" id="{042C6B73-97BE-641B-2A5D-AE736403C3BB}"/>
                    </a:ext>
                  </a:extLst>
                </p:cNvPr>
                <p:cNvPicPr/>
                <p:nvPr/>
              </p:nvPicPr>
              <p:blipFill>
                <a:blip r:embed="rId203"/>
                <a:stretch>
                  <a:fillRect/>
                </a:stretch>
              </p:blipFill>
              <p:spPr>
                <a:xfrm>
                  <a:off x="5638250" y="4248228"/>
                  <a:ext cx="83160" cy="254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04">
              <p14:nvContentPartPr>
                <p14:cNvPr id="132" name="Ink 131">
                  <a:extLst>
                    <a:ext uri="{FF2B5EF4-FFF2-40B4-BE49-F238E27FC236}">
                      <a16:creationId xmlns:a16="http://schemas.microsoft.com/office/drawing/2014/main" id="{6FDB1E47-80C3-E4D7-CFB7-263FD419020E}"/>
                    </a:ext>
                  </a:extLst>
                </p14:cNvPr>
                <p14:cNvContentPartPr/>
                <p14:nvPr/>
              </p14:nvContentPartPr>
              <p14:xfrm>
                <a:off x="5633930" y="4227708"/>
                <a:ext cx="254520" cy="245880"/>
              </p14:xfrm>
            </p:contentPart>
          </mc:Choice>
          <mc:Fallback>
            <p:pic>
              <p:nvPicPr>
                <p:cNvPr id="132" name="Ink 131">
                  <a:extLst>
                    <a:ext uri="{FF2B5EF4-FFF2-40B4-BE49-F238E27FC236}">
                      <a16:creationId xmlns:a16="http://schemas.microsoft.com/office/drawing/2014/main" id="{6FDB1E47-80C3-E4D7-CFB7-263FD419020E}"/>
                    </a:ext>
                  </a:extLst>
                </p:cNvPr>
                <p:cNvPicPr/>
                <p:nvPr/>
              </p:nvPicPr>
              <p:blipFill>
                <a:blip r:embed="rId205"/>
                <a:stretch>
                  <a:fillRect/>
                </a:stretch>
              </p:blipFill>
              <p:spPr>
                <a:xfrm>
                  <a:off x="5624930" y="4219068"/>
                  <a:ext cx="272160" cy="263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06">
              <p14:nvContentPartPr>
                <p14:cNvPr id="133" name="Ink 132">
                  <a:extLst>
                    <a:ext uri="{FF2B5EF4-FFF2-40B4-BE49-F238E27FC236}">
                      <a16:creationId xmlns:a16="http://schemas.microsoft.com/office/drawing/2014/main" id="{E6E45200-850B-F9CA-FD43-D449DF5079B1}"/>
                    </a:ext>
                  </a:extLst>
                </p14:cNvPr>
                <p14:cNvContentPartPr/>
                <p14:nvPr/>
              </p14:nvContentPartPr>
              <p14:xfrm>
                <a:off x="5957930" y="4267308"/>
                <a:ext cx="101160" cy="145800"/>
              </p14:xfrm>
            </p:contentPart>
          </mc:Choice>
          <mc:Fallback>
            <p:pic>
              <p:nvPicPr>
                <p:cNvPr id="133" name="Ink 132">
                  <a:extLst>
                    <a:ext uri="{FF2B5EF4-FFF2-40B4-BE49-F238E27FC236}">
                      <a16:creationId xmlns:a16="http://schemas.microsoft.com/office/drawing/2014/main" id="{E6E45200-850B-F9CA-FD43-D449DF5079B1}"/>
                    </a:ext>
                  </a:extLst>
                </p:cNvPr>
                <p:cNvPicPr/>
                <p:nvPr/>
              </p:nvPicPr>
              <p:blipFill>
                <a:blip r:embed="rId207"/>
                <a:stretch>
                  <a:fillRect/>
                </a:stretch>
              </p:blipFill>
              <p:spPr>
                <a:xfrm>
                  <a:off x="5948930" y="4258308"/>
                  <a:ext cx="118800" cy="163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08">
              <p14:nvContentPartPr>
                <p14:cNvPr id="134" name="Ink 133">
                  <a:extLst>
                    <a:ext uri="{FF2B5EF4-FFF2-40B4-BE49-F238E27FC236}">
                      <a16:creationId xmlns:a16="http://schemas.microsoft.com/office/drawing/2014/main" id="{44F48216-FFAC-6C72-D454-70A929F0A9A0}"/>
                    </a:ext>
                  </a:extLst>
                </p14:cNvPr>
                <p14:cNvContentPartPr/>
                <p14:nvPr/>
              </p14:nvContentPartPr>
              <p14:xfrm>
                <a:off x="6014810" y="4040508"/>
                <a:ext cx="249840" cy="196200"/>
              </p14:xfrm>
            </p:contentPart>
          </mc:Choice>
          <mc:Fallback>
            <p:pic>
              <p:nvPicPr>
                <p:cNvPr id="134" name="Ink 133">
                  <a:extLst>
                    <a:ext uri="{FF2B5EF4-FFF2-40B4-BE49-F238E27FC236}">
                      <a16:creationId xmlns:a16="http://schemas.microsoft.com/office/drawing/2014/main" id="{44F48216-FFAC-6C72-D454-70A929F0A9A0}"/>
                    </a:ext>
                  </a:extLst>
                </p:cNvPr>
                <p:cNvPicPr/>
                <p:nvPr/>
              </p:nvPicPr>
              <p:blipFill>
                <a:blip r:embed="rId209"/>
                <a:stretch>
                  <a:fillRect/>
                </a:stretch>
              </p:blipFill>
              <p:spPr>
                <a:xfrm>
                  <a:off x="6005810" y="4031508"/>
                  <a:ext cx="267480" cy="213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10">
              <p14:nvContentPartPr>
                <p14:cNvPr id="139" name="Ink 138">
                  <a:extLst>
                    <a:ext uri="{FF2B5EF4-FFF2-40B4-BE49-F238E27FC236}">
                      <a16:creationId xmlns:a16="http://schemas.microsoft.com/office/drawing/2014/main" id="{C9667A35-9C51-8442-51FD-E7295178E8A4}"/>
                    </a:ext>
                  </a:extLst>
                </p14:cNvPr>
                <p14:cNvContentPartPr/>
                <p14:nvPr/>
              </p14:nvContentPartPr>
              <p14:xfrm>
                <a:off x="6150890" y="4021068"/>
                <a:ext cx="289440" cy="666000"/>
              </p14:xfrm>
            </p:contentPart>
          </mc:Choice>
          <mc:Fallback>
            <p:pic>
              <p:nvPicPr>
                <p:cNvPr id="139" name="Ink 138">
                  <a:extLst>
                    <a:ext uri="{FF2B5EF4-FFF2-40B4-BE49-F238E27FC236}">
                      <a16:creationId xmlns:a16="http://schemas.microsoft.com/office/drawing/2014/main" id="{C9667A35-9C51-8442-51FD-E7295178E8A4}"/>
                    </a:ext>
                  </a:extLst>
                </p:cNvPr>
                <p:cNvPicPr/>
                <p:nvPr/>
              </p:nvPicPr>
              <p:blipFill>
                <a:blip r:embed="rId211"/>
                <a:stretch>
                  <a:fillRect/>
                </a:stretch>
              </p:blipFill>
              <p:spPr>
                <a:xfrm>
                  <a:off x="6141890" y="4012068"/>
                  <a:ext cx="307080" cy="683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12">
              <p14:nvContentPartPr>
                <p14:cNvPr id="140" name="Ink 139">
                  <a:extLst>
                    <a:ext uri="{FF2B5EF4-FFF2-40B4-BE49-F238E27FC236}">
                      <a16:creationId xmlns:a16="http://schemas.microsoft.com/office/drawing/2014/main" id="{35CC49D3-9BE0-0736-C5DF-5EB0440D5180}"/>
                    </a:ext>
                  </a:extLst>
                </p14:cNvPr>
                <p14:cNvContentPartPr/>
                <p14:nvPr/>
              </p14:nvContentPartPr>
              <p14:xfrm>
                <a:off x="3331370" y="3963468"/>
                <a:ext cx="382680" cy="743400"/>
              </p14:xfrm>
            </p:contentPart>
          </mc:Choice>
          <mc:Fallback>
            <p:pic>
              <p:nvPicPr>
                <p:cNvPr id="140" name="Ink 139">
                  <a:extLst>
                    <a:ext uri="{FF2B5EF4-FFF2-40B4-BE49-F238E27FC236}">
                      <a16:creationId xmlns:a16="http://schemas.microsoft.com/office/drawing/2014/main" id="{35CC49D3-9BE0-0736-C5DF-5EB0440D5180}"/>
                    </a:ext>
                  </a:extLst>
                </p:cNvPr>
                <p:cNvPicPr/>
                <p:nvPr/>
              </p:nvPicPr>
              <p:blipFill>
                <a:blip r:embed="rId213"/>
                <a:stretch>
                  <a:fillRect/>
                </a:stretch>
              </p:blipFill>
              <p:spPr>
                <a:xfrm>
                  <a:off x="3322730" y="3954828"/>
                  <a:ext cx="400320" cy="76104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214">
            <p14:nvContentPartPr>
              <p14:cNvPr id="142" name="Ink 141">
                <a:extLst>
                  <a:ext uri="{FF2B5EF4-FFF2-40B4-BE49-F238E27FC236}">
                    <a16:creationId xmlns:a16="http://schemas.microsoft.com/office/drawing/2014/main" id="{CBB8ED15-984E-E0BB-37F4-8925FD49C09B}"/>
                  </a:ext>
                </a:extLst>
              </p14:cNvPr>
              <p14:cNvContentPartPr/>
              <p14:nvPr/>
            </p14:nvContentPartPr>
            <p14:xfrm>
              <a:off x="6493250" y="3982188"/>
              <a:ext cx="123480" cy="215640"/>
            </p14:xfrm>
          </p:contentPart>
        </mc:Choice>
        <mc:Fallback>
          <p:pic>
            <p:nvPicPr>
              <p:cNvPr id="142" name="Ink 141">
                <a:extLst>
                  <a:ext uri="{FF2B5EF4-FFF2-40B4-BE49-F238E27FC236}">
                    <a16:creationId xmlns:a16="http://schemas.microsoft.com/office/drawing/2014/main" id="{CBB8ED15-984E-E0BB-37F4-8925FD49C09B}"/>
                  </a:ext>
                </a:extLst>
              </p:cNvPr>
              <p:cNvPicPr/>
              <p:nvPr/>
            </p:nvPicPr>
            <p:blipFill>
              <a:blip r:embed="rId215"/>
              <a:stretch>
                <a:fillRect/>
              </a:stretch>
            </p:blipFill>
            <p:spPr>
              <a:xfrm>
                <a:off x="6484250" y="3973548"/>
                <a:ext cx="141120" cy="233280"/>
              </a:xfrm>
              <a:prstGeom prst="rect">
                <a:avLst/>
              </a:prstGeom>
            </p:spPr>
          </p:pic>
        </mc:Fallback>
      </mc:AlternateContent>
      <p:grpSp>
        <p:nvGrpSpPr>
          <p:cNvPr id="145" name="Group 144">
            <a:extLst>
              <a:ext uri="{FF2B5EF4-FFF2-40B4-BE49-F238E27FC236}">
                <a16:creationId xmlns:a16="http://schemas.microsoft.com/office/drawing/2014/main" id="{EA923F24-2B4A-9E25-4F87-5B95D31A23F5}"/>
              </a:ext>
            </a:extLst>
          </p:cNvPr>
          <p:cNvGrpSpPr/>
          <p:nvPr/>
        </p:nvGrpSpPr>
        <p:grpSpPr>
          <a:xfrm>
            <a:off x="1690850" y="5761668"/>
            <a:ext cx="188280" cy="137520"/>
            <a:chOff x="1690850" y="5761668"/>
            <a:chExt cx="188280" cy="1375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216">
              <p14:nvContentPartPr>
                <p14:cNvPr id="143" name="Ink 142">
                  <a:extLst>
                    <a:ext uri="{FF2B5EF4-FFF2-40B4-BE49-F238E27FC236}">
                      <a16:creationId xmlns:a16="http://schemas.microsoft.com/office/drawing/2014/main" id="{E9C3EA1C-3DA8-1EF2-721F-7DF50059FC6B}"/>
                    </a:ext>
                  </a:extLst>
                </p14:cNvPr>
                <p14:cNvContentPartPr/>
                <p14:nvPr/>
              </p14:nvContentPartPr>
              <p14:xfrm>
                <a:off x="1710650" y="5853108"/>
                <a:ext cx="168480" cy="46080"/>
              </p14:xfrm>
            </p:contentPart>
          </mc:Choice>
          <mc:Fallback>
            <p:pic>
              <p:nvPicPr>
                <p:cNvPr id="143" name="Ink 142">
                  <a:extLst>
                    <a:ext uri="{FF2B5EF4-FFF2-40B4-BE49-F238E27FC236}">
                      <a16:creationId xmlns:a16="http://schemas.microsoft.com/office/drawing/2014/main" id="{E9C3EA1C-3DA8-1EF2-721F-7DF50059FC6B}"/>
                    </a:ext>
                  </a:extLst>
                </p:cNvPr>
                <p:cNvPicPr/>
                <p:nvPr/>
              </p:nvPicPr>
              <p:blipFill>
                <a:blip r:embed="rId217"/>
                <a:stretch>
                  <a:fillRect/>
                </a:stretch>
              </p:blipFill>
              <p:spPr>
                <a:xfrm>
                  <a:off x="1701650" y="5844468"/>
                  <a:ext cx="186120" cy="63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18">
              <p14:nvContentPartPr>
                <p14:cNvPr id="144" name="Ink 143">
                  <a:extLst>
                    <a:ext uri="{FF2B5EF4-FFF2-40B4-BE49-F238E27FC236}">
                      <a16:creationId xmlns:a16="http://schemas.microsoft.com/office/drawing/2014/main" id="{B15545D8-4187-36AE-C66D-FB04EC6B89A3}"/>
                    </a:ext>
                  </a:extLst>
                </p14:cNvPr>
                <p14:cNvContentPartPr/>
                <p14:nvPr/>
              </p14:nvContentPartPr>
              <p14:xfrm>
                <a:off x="1690850" y="5761668"/>
                <a:ext cx="131400" cy="49320"/>
              </p14:xfrm>
            </p:contentPart>
          </mc:Choice>
          <mc:Fallback>
            <p:pic>
              <p:nvPicPr>
                <p:cNvPr id="144" name="Ink 143">
                  <a:extLst>
                    <a:ext uri="{FF2B5EF4-FFF2-40B4-BE49-F238E27FC236}">
                      <a16:creationId xmlns:a16="http://schemas.microsoft.com/office/drawing/2014/main" id="{B15545D8-4187-36AE-C66D-FB04EC6B89A3}"/>
                    </a:ext>
                  </a:extLst>
                </p:cNvPr>
                <p:cNvPicPr/>
                <p:nvPr/>
              </p:nvPicPr>
              <p:blipFill>
                <a:blip r:embed="rId219"/>
                <a:stretch>
                  <a:fillRect/>
                </a:stretch>
              </p:blipFill>
              <p:spPr>
                <a:xfrm>
                  <a:off x="1682210" y="5753028"/>
                  <a:ext cx="149040" cy="669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52" name="Group 151">
            <a:extLst>
              <a:ext uri="{FF2B5EF4-FFF2-40B4-BE49-F238E27FC236}">
                <a16:creationId xmlns:a16="http://schemas.microsoft.com/office/drawing/2014/main" id="{9BD1E83B-FF57-CA8B-2AC2-CC9DE1FB0A93}"/>
              </a:ext>
            </a:extLst>
          </p:cNvPr>
          <p:cNvGrpSpPr/>
          <p:nvPr/>
        </p:nvGrpSpPr>
        <p:grpSpPr>
          <a:xfrm>
            <a:off x="3243890" y="5619108"/>
            <a:ext cx="886680" cy="641160"/>
            <a:chOff x="3243890" y="5619108"/>
            <a:chExt cx="886680" cy="6411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220">
              <p14:nvContentPartPr>
                <p14:cNvPr id="146" name="Ink 145">
                  <a:extLst>
                    <a:ext uri="{FF2B5EF4-FFF2-40B4-BE49-F238E27FC236}">
                      <a16:creationId xmlns:a16="http://schemas.microsoft.com/office/drawing/2014/main" id="{0F2858A0-0D49-188E-774A-3B317D5E2872}"/>
                    </a:ext>
                  </a:extLst>
                </p14:cNvPr>
                <p14:cNvContentPartPr/>
                <p14:nvPr/>
              </p14:nvContentPartPr>
              <p14:xfrm>
                <a:off x="3243890" y="5619108"/>
                <a:ext cx="40680" cy="300960"/>
              </p14:xfrm>
            </p:contentPart>
          </mc:Choice>
          <mc:Fallback>
            <p:pic>
              <p:nvPicPr>
                <p:cNvPr id="146" name="Ink 145">
                  <a:extLst>
                    <a:ext uri="{FF2B5EF4-FFF2-40B4-BE49-F238E27FC236}">
                      <a16:creationId xmlns:a16="http://schemas.microsoft.com/office/drawing/2014/main" id="{0F2858A0-0D49-188E-774A-3B317D5E2872}"/>
                    </a:ext>
                  </a:extLst>
                </p:cNvPr>
                <p:cNvPicPr/>
                <p:nvPr/>
              </p:nvPicPr>
              <p:blipFill>
                <a:blip r:embed="rId221"/>
                <a:stretch>
                  <a:fillRect/>
                </a:stretch>
              </p:blipFill>
              <p:spPr>
                <a:xfrm>
                  <a:off x="3235250" y="5610108"/>
                  <a:ext cx="58320" cy="318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22">
              <p14:nvContentPartPr>
                <p14:cNvPr id="147" name="Ink 146">
                  <a:extLst>
                    <a:ext uri="{FF2B5EF4-FFF2-40B4-BE49-F238E27FC236}">
                      <a16:creationId xmlns:a16="http://schemas.microsoft.com/office/drawing/2014/main" id="{60C19780-85E2-2A32-3DCA-446716441010}"/>
                    </a:ext>
                  </a:extLst>
                </p14:cNvPr>
                <p14:cNvContentPartPr/>
                <p14:nvPr/>
              </p14:nvContentPartPr>
              <p14:xfrm>
                <a:off x="3313370" y="5687508"/>
                <a:ext cx="138240" cy="141120"/>
              </p14:xfrm>
            </p:contentPart>
          </mc:Choice>
          <mc:Fallback>
            <p:pic>
              <p:nvPicPr>
                <p:cNvPr id="147" name="Ink 146">
                  <a:extLst>
                    <a:ext uri="{FF2B5EF4-FFF2-40B4-BE49-F238E27FC236}">
                      <a16:creationId xmlns:a16="http://schemas.microsoft.com/office/drawing/2014/main" id="{60C19780-85E2-2A32-3DCA-446716441010}"/>
                    </a:ext>
                  </a:extLst>
                </p:cNvPr>
                <p:cNvPicPr/>
                <p:nvPr/>
              </p:nvPicPr>
              <p:blipFill>
                <a:blip r:embed="rId223"/>
                <a:stretch>
                  <a:fillRect/>
                </a:stretch>
              </p:blipFill>
              <p:spPr>
                <a:xfrm>
                  <a:off x="3304730" y="5678508"/>
                  <a:ext cx="155880" cy="158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24">
              <p14:nvContentPartPr>
                <p14:cNvPr id="148" name="Ink 147">
                  <a:extLst>
                    <a:ext uri="{FF2B5EF4-FFF2-40B4-BE49-F238E27FC236}">
                      <a16:creationId xmlns:a16="http://schemas.microsoft.com/office/drawing/2014/main" id="{C1B8BE38-FBF3-52EB-FFD0-E0038CA56FB6}"/>
                    </a:ext>
                  </a:extLst>
                </p14:cNvPr>
                <p14:cNvContentPartPr/>
                <p14:nvPr/>
              </p14:nvContentPartPr>
              <p14:xfrm>
                <a:off x="3471770" y="5665548"/>
                <a:ext cx="174240" cy="402480"/>
              </p14:xfrm>
            </p:contentPart>
          </mc:Choice>
          <mc:Fallback>
            <p:pic>
              <p:nvPicPr>
                <p:cNvPr id="148" name="Ink 147">
                  <a:extLst>
                    <a:ext uri="{FF2B5EF4-FFF2-40B4-BE49-F238E27FC236}">
                      <a16:creationId xmlns:a16="http://schemas.microsoft.com/office/drawing/2014/main" id="{C1B8BE38-FBF3-52EB-FFD0-E0038CA56FB6}"/>
                    </a:ext>
                  </a:extLst>
                </p:cNvPr>
                <p:cNvPicPr/>
                <p:nvPr/>
              </p:nvPicPr>
              <p:blipFill>
                <a:blip r:embed="rId225"/>
                <a:stretch>
                  <a:fillRect/>
                </a:stretch>
              </p:blipFill>
              <p:spPr>
                <a:xfrm>
                  <a:off x="3462770" y="5656548"/>
                  <a:ext cx="191880" cy="420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26">
              <p14:nvContentPartPr>
                <p14:cNvPr id="149" name="Ink 148">
                  <a:extLst>
                    <a:ext uri="{FF2B5EF4-FFF2-40B4-BE49-F238E27FC236}">
                      <a16:creationId xmlns:a16="http://schemas.microsoft.com/office/drawing/2014/main" id="{6869402B-0986-4F17-8898-F173E022912D}"/>
                    </a:ext>
                  </a:extLst>
                </p14:cNvPr>
                <p14:cNvContentPartPr/>
                <p14:nvPr/>
              </p14:nvContentPartPr>
              <p14:xfrm>
                <a:off x="3626930" y="5633868"/>
                <a:ext cx="257040" cy="626400"/>
              </p14:xfrm>
            </p:contentPart>
          </mc:Choice>
          <mc:Fallback>
            <p:pic>
              <p:nvPicPr>
                <p:cNvPr id="149" name="Ink 148">
                  <a:extLst>
                    <a:ext uri="{FF2B5EF4-FFF2-40B4-BE49-F238E27FC236}">
                      <a16:creationId xmlns:a16="http://schemas.microsoft.com/office/drawing/2014/main" id="{6869402B-0986-4F17-8898-F173E022912D}"/>
                    </a:ext>
                  </a:extLst>
                </p:cNvPr>
                <p:cNvPicPr/>
                <p:nvPr/>
              </p:nvPicPr>
              <p:blipFill>
                <a:blip r:embed="rId227"/>
                <a:stretch>
                  <a:fillRect/>
                </a:stretch>
              </p:blipFill>
              <p:spPr>
                <a:xfrm>
                  <a:off x="3617930" y="5624868"/>
                  <a:ext cx="274680" cy="644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28">
              <p14:nvContentPartPr>
                <p14:cNvPr id="150" name="Ink 149">
                  <a:extLst>
                    <a:ext uri="{FF2B5EF4-FFF2-40B4-BE49-F238E27FC236}">
                      <a16:creationId xmlns:a16="http://schemas.microsoft.com/office/drawing/2014/main" id="{18420319-C1CC-B5B8-4BB5-34C6CE4B62BC}"/>
                    </a:ext>
                  </a:extLst>
                </p14:cNvPr>
                <p14:cNvContentPartPr/>
                <p14:nvPr/>
              </p14:nvContentPartPr>
              <p14:xfrm>
                <a:off x="3863450" y="6016188"/>
                <a:ext cx="211320" cy="171720"/>
              </p14:xfrm>
            </p:contentPart>
          </mc:Choice>
          <mc:Fallback>
            <p:pic>
              <p:nvPicPr>
                <p:cNvPr id="150" name="Ink 149">
                  <a:extLst>
                    <a:ext uri="{FF2B5EF4-FFF2-40B4-BE49-F238E27FC236}">
                      <a16:creationId xmlns:a16="http://schemas.microsoft.com/office/drawing/2014/main" id="{18420319-C1CC-B5B8-4BB5-34C6CE4B62BC}"/>
                    </a:ext>
                  </a:extLst>
                </p:cNvPr>
                <p:cNvPicPr/>
                <p:nvPr/>
              </p:nvPicPr>
              <p:blipFill>
                <a:blip r:embed="rId229"/>
                <a:stretch>
                  <a:fillRect/>
                </a:stretch>
              </p:blipFill>
              <p:spPr>
                <a:xfrm>
                  <a:off x="3854450" y="6007548"/>
                  <a:ext cx="228960" cy="189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30">
              <p14:nvContentPartPr>
                <p14:cNvPr id="151" name="Ink 150">
                  <a:extLst>
                    <a:ext uri="{FF2B5EF4-FFF2-40B4-BE49-F238E27FC236}">
                      <a16:creationId xmlns:a16="http://schemas.microsoft.com/office/drawing/2014/main" id="{51659895-2FD8-16AA-6CE4-4EEA35CA84F8}"/>
                    </a:ext>
                  </a:extLst>
                </p14:cNvPr>
                <p14:cNvContentPartPr/>
                <p14:nvPr/>
              </p14:nvContentPartPr>
              <p14:xfrm>
                <a:off x="4043090" y="5751588"/>
                <a:ext cx="87480" cy="201960"/>
              </p14:xfrm>
            </p:contentPart>
          </mc:Choice>
          <mc:Fallback>
            <p:pic>
              <p:nvPicPr>
                <p:cNvPr id="151" name="Ink 150">
                  <a:extLst>
                    <a:ext uri="{FF2B5EF4-FFF2-40B4-BE49-F238E27FC236}">
                      <a16:creationId xmlns:a16="http://schemas.microsoft.com/office/drawing/2014/main" id="{51659895-2FD8-16AA-6CE4-4EEA35CA84F8}"/>
                    </a:ext>
                  </a:extLst>
                </p:cNvPr>
                <p:cNvPicPr/>
                <p:nvPr/>
              </p:nvPicPr>
              <p:blipFill>
                <a:blip r:embed="rId231"/>
                <a:stretch>
                  <a:fillRect/>
                </a:stretch>
              </p:blipFill>
              <p:spPr>
                <a:xfrm>
                  <a:off x="4034090" y="5742948"/>
                  <a:ext cx="105120" cy="2196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55" name="Group 154">
            <a:extLst>
              <a:ext uri="{FF2B5EF4-FFF2-40B4-BE49-F238E27FC236}">
                <a16:creationId xmlns:a16="http://schemas.microsoft.com/office/drawing/2014/main" id="{1B29F0FF-A53D-F5EE-8082-D0FF6E3356DC}"/>
              </a:ext>
            </a:extLst>
          </p:cNvPr>
          <p:cNvGrpSpPr/>
          <p:nvPr/>
        </p:nvGrpSpPr>
        <p:grpSpPr>
          <a:xfrm>
            <a:off x="7295330" y="4151748"/>
            <a:ext cx="293760" cy="453240"/>
            <a:chOff x="7295330" y="4151748"/>
            <a:chExt cx="293760" cy="4532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232">
              <p14:nvContentPartPr>
                <p14:cNvPr id="153" name="Ink 152">
                  <a:extLst>
                    <a:ext uri="{FF2B5EF4-FFF2-40B4-BE49-F238E27FC236}">
                      <a16:creationId xmlns:a16="http://schemas.microsoft.com/office/drawing/2014/main" id="{EB7C4FCC-0FF4-6AF3-7538-478297109A27}"/>
                    </a:ext>
                  </a:extLst>
                </p14:cNvPr>
                <p14:cNvContentPartPr/>
                <p14:nvPr/>
              </p14:nvContentPartPr>
              <p14:xfrm>
                <a:off x="7295330" y="4454148"/>
                <a:ext cx="210960" cy="150840"/>
              </p14:xfrm>
            </p:contentPart>
          </mc:Choice>
          <mc:Fallback>
            <p:pic>
              <p:nvPicPr>
                <p:cNvPr id="153" name="Ink 152">
                  <a:extLst>
                    <a:ext uri="{FF2B5EF4-FFF2-40B4-BE49-F238E27FC236}">
                      <a16:creationId xmlns:a16="http://schemas.microsoft.com/office/drawing/2014/main" id="{EB7C4FCC-0FF4-6AF3-7538-478297109A27}"/>
                    </a:ext>
                  </a:extLst>
                </p:cNvPr>
                <p:cNvPicPr/>
                <p:nvPr/>
              </p:nvPicPr>
              <p:blipFill>
                <a:blip r:embed="rId233"/>
                <a:stretch>
                  <a:fillRect/>
                </a:stretch>
              </p:blipFill>
              <p:spPr>
                <a:xfrm>
                  <a:off x="7286690" y="4445148"/>
                  <a:ext cx="228600" cy="168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34">
              <p14:nvContentPartPr>
                <p14:cNvPr id="154" name="Ink 153">
                  <a:extLst>
                    <a:ext uri="{FF2B5EF4-FFF2-40B4-BE49-F238E27FC236}">
                      <a16:creationId xmlns:a16="http://schemas.microsoft.com/office/drawing/2014/main" id="{4C05304A-1AFF-B8A4-9289-C716A065082D}"/>
                    </a:ext>
                  </a:extLst>
                </p14:cNvPr>
                <p14:cNvContentPartPr/>
                <p14:nvPr/>
              </p14:nvContentPartPr>
              <p14:xfrm>
                <a:off x="7521410" y="4151748"/>
                <a:ext cx="67680" cy="215280"/>
              </p14:xfrm>
            </p:contentPart>
          </mc:Choice>
          <mc:Fallback>
            <p:pic>
              <p:nvPicPr>
                <p:cNvPr id="154" name="Ink 153">
                  <a:extLst>
                    <a:ext uri="{FF2B5EF4-FFF2-40B4-BE49-F238E27FC236}">
                      <a16:creationId xmlns:a16="http://schemas.microsoft.com/office/drawing/2014/main" id="{4C05304A-1AFF-B8A4-9289-C716A065082D}"/>
                    </a:ext>
                  </a:extLst>
                </p:cNvPr>
                <p:cNvPicPr/>
                <p:nvPr/>
              </p:nvPicPr>
              <p:blipFill>
                <a:blip r:embed="rId235"/>
                <a:stretch>
                  <a:fillRect/>
                </a:stretch>
              </p:blipFill>
              <p:spPr>
                <a:xfrm>
                  <a:off x="7512410" y="4142748"/>
                  <a:ext cx="85320" cy="232920"/>
                </a:xfrm>
                <a:prstGeom prst="rect">
                  <a:avLst/>
                </a:prstGeom>
              </p:spPr>
            </p:pic>
          </mc:Fallback>
        </mc:AlternateContent>
      </p:grpSp>
    </p:spTree>
    <p:extLst>
      <p:ext uri="{BB962C8B-B14F-4D97-AF65-F5344CB8AC3E}">
        <p14:creationId xmlns:p14="http://schemas.microsoft.com/office/powerpoint/2010/main" val="368688962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8A6C5F3-30FF-3218-258E-E1164759C85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0A9A49D-1F0C-6816-69E8-EC671F4A878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21" y="0"/>
            <a:ext cx="12189957" cy="685800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3903BD49-81A6-2085-F526-8067F7207DE3}"/>
              </a:ext>
            </a:extLst>
          </p:cNvPr>
          <p:cNvSpPr txBox="1"/>
          <p:nvPr/>
        </p:nvSpPr>
        <p:spPr>
          <a:xfrm>
            <a:off x="8170605" y="1353235"/>
            <a:ext cx="3618271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SY" sz="2000" dirty="0">
                <a:latin typeface="Dubai" panose="020B0503030403030204" pitchFamily="34" charset="-78"/>
                <a:cs typeface="Dubai" panose="020B0503030403030204" pitchFamily="34" charset="-78"/>
              </a:rPr>
              <a:t>كم مرة يتنفس الإنسان خلال حياته؟</a:t>
            </a:r>
            <a:br>
              <a:rPr lang="ar-SY" sz="2000" dirty="0">
                <a:latin typeface="Dubai" panose="020B0503030403030204" pitchFamily="34" charset="-78"/>
                <a:cs typeface="Dubai" panose="020B0503030403030204" pitchFamily="34" charset="-78"/>
              </a:rPr>
            </a:br>
            <a:r>
              <a:rPr lang="ar-SY" sz="2000" dirty="0">
                <a:latin typeface="Dubai" panose="020B0503030403030204" pitchFamily="34" charset="-78"/>
                <a:cs typeface="Dubai" panose="020B0503030403030204" pitchFamily="34" charset="-78"/>
              </a:rPr>
              <a:t>احسب ذلك بشكل تقريبي.</a:t>
            </a:r>
            <a:endParaRPr lang="en-US" sz="2000" dirty="0">
              <a:latin typeface="Dubai" panose="020B0503030403030204" pitchFamily="34" charset="-78"/>
              <a:cs typeface="Dubai" panose="020B0503030403030204" pitchFamily="34" charset="-78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1DE1707-19F4-5F02-4ACD-85A7F3B0C826}"/>
              </a:ext>
            </a:extLst>
          </p:cNvPr>
          <p:cNvSpPr txBox="1"/>
          <p:nvPr/>
        </p:nvSpPr>
        <p:spPr>
          <a:xfrm>
            <a:off x="6735097" y="2320553"/>
            <a:ext cx="5245507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SY" dirty="0">
                <a:latin typeface="Dubai" panose="020B0503030403030204" pitchFamily="34" charset="-78"/>
                <a:cs typeface="Dubai" panose="020B0503030403030204" pitchFamily="34" charset="-78"/>
              </a:rPr>
              <a:t>(عادةً ما يأخذ الإنسان حوالي 12-20 نفسًا في الدقيقة. لنفترض أن الشخص يتنفس بمعدل 16 نفسًا في الدقيقة.</a:t>
            </a:r>
            <a:r>
              <a:rPr lang="tr-TR" dirty="0">
                <a:latin typeface="Dubai" panose="020B0503030403030204" pitchFamily="34" charset="-78"/>
                <a:cs typeface="Dubai" panose="020B0503030403030204" pitchFamily="34" charset="-78"/>
              </a:rPr>
              <a:t> </a:t>
            </a:r>
            <a:r>
              <a:rPr lang="ar-SY" dirty="0">
                <a:latin typeface="Dubai" panose="020B0503030403030204" pitchFamily="34" charset="-78"/>
                <a:cs typeface="Dubai" panose="020B0503030403030204" pitchFamily="34" charset="-78"/>
              </a:rPr>
              <a:t> ومتوسط عمر الإنسان 70 سنة)</a:t>
            </a:r>
            <a:endParaRPr lang="en-US" dirty="0">
              <a:latin typeface="Dubai" panose="020B0503030403030204" pitchFamily="34" charset="-78"/>
              <a:cs typeface="Dubai" panose="020B0503030403030204" pitchFamily="34" charset="-78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C568FF9F-523B-EDB5-29E1-D3A8A792147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124086" y="5626501"/>
            <a:ext cx="1066892" cy="1231499"/>
          </a:xfrm>
          <a:prstGeom prst="rect">
            <a:avLst/>
          </a:prstGeom>
        </p:spPr>
      </p:pic>
      <mc:AlternateContent xmlns:mc="http://schemas.openxmlformats.org/markup-compatibility/2006">
        <mc:Choice xmlns:p14="http://schemas.microsoft.com/office/powerpoint/2010/main" Requires="p14">
          <p:contentPart p14:bwMode="auto" r:id="rId4">
            <p14:nvContentPartPr>
              <p14:cNvPr id="2" name="Ink 1">
                <a:extLst>
                  <a:ext uri="{FF2B5EF4-FFF2-40B4-BE49-F238E27FC236}">
                    <a16:creationId xmlns:a16="http://schemas.microsoft.com/office/drawing/2014/main" id="{5DD7062B-6B37-2206-5B2A-DAC139447F52}"/>
                  </a:ext>
                </a:extLst>
              </p14:cNvPr>
              <p14:cNvContentPartPr/>
              <p14:nvPr/>
            </p14:nvContentPartPr>
            <p14:xfrm>
              <a:off x="8130890" y="2890308"/>
              <a:ext cx="1564560" cy="128160"/>
            </p14:xfrm>
          </p:contentPart>
        </mc:Choice>
        <mc:Fallback>
          <p:pic>
            <p:nvPicPr>
              <p:cNvPr id="2" name="Ink 1">
                <a:extLst>
                  <a:ext uri="{FF2B5EF4-FFF2-40B4-BE49-F238E27FC236}">
                    <a16:creationId xmlns:a16="http://schemas.microsoft.com/office/drawing/2014/main" id="{5DD7062B-6B37-2206-5B2A-DAC139447F52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8122250" y="2881308"/>
                <a:ext cx="1582200" cy="1458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6">
            <p14:nvContentPartPr>
              <p14:cNvPr id="4" name="Ink 3">
                <a:extLst>
                  <a:ext uri="{FF2B5EF4-FFF2-40B4-BE49-F238E27FC236}">
                    <a16:creationId xmlns:a16="http://schemas.microsoft.com/office/drawing/2014/main" id="{31E9A8EA-640A-0597-EE49-67546083B88C}"/>
                  </a:ext>
                </a:extLst>
              </p14:cNvPr>
              <p14:cNvContentPartPr/>
              <p14:nvPr/>
            </p14:nvContentPartPr>
            <p14:xfrm>
              <a:off x="10360730" y="3185868"/>
              <a:ext cx="1346760" cy="108720"/>
            </p14:xfrm>
          </p:contentPart>
        </mc:Choice>
        <mc:Fallback>
          <p:pic>
            <p:nvPicPr>
              <p:cNvPr id="4" name="Ink 3">
                <a:extLst>
                  <a:ext uri="{FF2B5EF4-FFF2-40B4-BE49-F238E27FC236}">
                    <a16:creationId xmlns:a16="http://schemas.microsoft.com/office/drawing/2014/main" id="{31E9A8EA-640A-0597-EE49-67546083B88C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10351730" y="3177228"/>
                <a:ext cx="1364400" cy="126360"/>
              </a:xfrm>
              <a:prstGeom prst="rect">
                <a:avLst/>
              </a:prstGeom>
            </p:spPr>
          </p:pic>
        </mc:Fallback>
      </mc:AlternateContent>
      <p:grpSp>
        <p:nvGrpSpPr>
          <p:cNvPr id="62" name="Group 61">
            <a:extLst>
              <a:ext uri="{FF2B5EF4-FFF2-40B4-BE49-F238E27FC236}">
                <a16:creationId xmlns:a16="http://schemas.microsoft.com/office/drawing/2014/main" id="{7667D57A-7D86-6252-4F6E-52FD424978F5}"/>
              </a:ext>
            </a:extLst>
          </p:cNvPr>
          <p:cNvGrpSpPr/>
          <p:nvPr/>
        </p:nvGrpSpPr>
        <p:grpSpPr>
          <a:xfrm>
            <a:off x="137450" y="3087228"/>
            <a:ext cx="6943320" cy="1242000"/>
            <a:chOff x="137450" y="3087228"/>
            <a:chExt cx="6943320" cy="12420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8">
              <p14:nvContentPartPr>
                <p14:cNvPr id="17" name="Ink 16">
                  <a:extLst>
                    <a:ext uri="{FF2B5EF4-FFF2-40B4-BE49-F238E27FC236}">
                      <a16:creationId xmlns:a16="http://schemas.microsoft.com/office/drawing/2014/main" id="{0020C2EC-AAF1-DC22-367D-6BEE7F33CAE1}"/>
                    </a:ext>
                  </a:extLst>
                </p14:cNvPr>
                <p14:cNvContentPartPr/>
                <p14:nvPr/>
              </p14:nvContentPartPr>
              <p14:xfrm>
                <a:off x="461810" y="3775188"/>
                <a:ext cx="135000" cy="10440"/>
              </p14:xfrm>
            </p:contentPart>
          </mc:Choice>
          <mc:Fallback>
            <p:pic>
              <p:nvPicPr>
                <p:cNvPr id="17" name="Ink 16">
                  <a:extLst>
                    <a:ext uri="{FF2B5EF4-FFF2-40B4-BE49-F238E27FC236}">
                      <a16:creationId xmlns:a16="http://schemas.microsoft.com/office/drawing/2014/main" id="{0020C2EC-AAF1-DC22-367D-6BEE7F33CAE1}"/>
                    </a:ext>
                  </a:extLst>
                </p:cNvPr>
                <p:cNvPicPr/>
                <p:nvPr/>
              </p:nvPicPr>
              <p:blipFill>
                <a:blip r:embed="rId9"/>
                <a:stretch>
                  <a:fillRect/>
                </a:stretch>
              </p:blipFill>
              <p:spPr>
                <a:xfrm>
                  <a:off x="453170" y="3766548"/>
                  <a:ext cx="152640" cy="28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">
              <p14:nvContentPartPr>
                <p14:cNvPr id="18" name="Ink 17">
                  <a:extLst>
                    <a:ext uri="{FF2B5EF4-FFF2-40B4-BE49-F238E27FC236}">
                      <a16:creationId xmlns:a16="http://schemas.microsoft.com/office/drawing/2014/main" id="{89289F36-E993-45B5-634A-0ED432FC072E}"/>
                    </a:ext>
                  </a:extLst>
                </p14:cNvPr>
                <p14:cNvContentPartPr/>
                <p14:nvPr/>
              </p14:nvContentPartPr>
              <p14:xfrm>
                <a:off x="442370" y="3651348"/>
                <a:ext cx="129960" cy="36000"/>
              </p14:xfrm>
            </p:contentPart>
          </mc:Choice>
          <mc:Fallback>
            <p:pic>
              <p:nvPicPr>
                <p:cNvPr id="18" name="Ink 17">
                  <a:extLst>
                    <a:ext uri="{FF2B5EF4-FFF2-40B4-BE49-F238E27FC236}">
                      <a16:creationId xmlns:a16="http://schemas.microsoft.com/office/drawing/2014/main" id="{89289F36-E993-45B5-634A-0ED432FC072E}"/>
                    </a:ext>
                  </a:extLst>
                </p:cNvPr>
                <p:cNvPicPr/>
                <p:nvPr/>
              </p:nvPicPr>
              <p:blipFill>
                <a:blip r:embed="rId11"/>
                <a:stretch>
                  <a:fillRect/>
                </a:stretch>
              </p:blipFill>
              <p:spPr>
                <a:xfrm>
                  <a:off x="433370" y="3642708"/>
                  <a:ext cx="147600" cy="53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">
              <p14:nvContentPartPr>
                <p14:cNvPr id="43" name="Ink 42">
                  <a:extLst>
                    <a:ext uri="{FF2B5EF4-FFF2-40B4-BE49-F238E27FC236}">
                      <a16:creationId xmlns:a16="http://schemas.microsoft.com/office/drawing/2014/main" id="{2727D257-2358-2CC9-AF51-98694BBC140D}"/>
                    </a:ext>
                  </a:extLst>
                </p14:cNvPr>
                <p14:cNvContentPartPr/>
                <p14:nvPr/>
              </p14:nvContentPartPr>
              <p14:xfrm>
                <a:off x="137450" y="3640188"/>
                <a:ext cx="244440" cy="208800"/>
              </p14:xfrm>
            </p:contentPart>
          </mc:Choice>
          <mc:Fallback>
            <p:pic>
              <p:nvPicPr>
                <p:cNvPr id="43" name="Ink 42">
                  <a:extLst>
                    <a:ext uri="{FF2B5EF4-FFF2-40B4-BE49-F238E27FC236}">
                      <a16:creationId xmlns:a16="http://schemas.microsoft.com/office/drawing/2014/main" id="{2727D257-2358-2CC9-AF51-98694BBC140D}"/>
                    </a:ext>
                  </a:extLst>
                </p:cNvPr>
                <p:cNvPicPr/>
                <p:nvPr/>
              </p:nvPicPr>
              <p:blipFill>
                <a:blip r:embed="rId13"/>
                <a:stretch>
                  <a:fillRect/>
                </a:stretch>
              </p:blipFill>
              <p:spPr>
                <a:xfrm>
                  <a:off x="128810" y="3631188"/>
                  <a:ext cx="262080" cy="226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">
              <p14:nvContentPartPr>
                <p14:cNvPr id="6" name="Ink 5">
                  <a:extLst>
                    <a:ext uri="{FF2B5EF4-FFF2-40B4-BE49-F238E27FC236}">
                      <a16:creationId xmlns:a16="http://schemas.microsoft.com/office/drawing/2014/main" id="{FE0C793D-A667-03FB-EEB5-58986790D6E4}"/>
                    </a:ext>
                  </a:extLst>
                </p14:cNvPr>
                <p14:cNvContentPartPr/>
                <p14:nvPr/>
              </p14:nvContentPartPr>
              <p14:xfrm>
                <a:off x="884090" y="3441468"/>
                <a:ext cx="39960" cy="336960"/>
              </p14:xfrm>
            </p:contentPart>
          </mc:Choice>
          <mc:Fallback>
            <p:pic>
              <p:nvPicPr>
                <p:cNvPr id="6" name="Ink 5">
                  <a:extLst>
                    <a:ext uri="{FF2B5EF4-FFF2-40B4-BE49-F238E27FC236}">
                      <a16:creationId xmlns:a16="http://schemas.microsoft.com/office/drawing/2014/main" id="{FE0C793D-A667-03FB-EEB5-58986790D6E4}"/>
                    </a:ext>
                  </a:extLst>
                </p:cNvPr>
                <p:cNvPicPr/>
                <p:nvPr/>
              </p:nvPicPr>
              <p:blipFill>
                <a:blip r:embed="rId15"/>
                <a:stretch>
                  <a:fillRect/>
                </a:stretch>
              </p:blipFill>
              <p:spPr>
                <a:xfrm>
                  <a:off x="875450" y="3432828"/>
                  <a:ext cx="57600" cy="354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6">
              <p14:nvContentPartPr>
                <p14:cNvPr id="9" name="Ink 8">
                  <a:extLst>
                    <a:ext uri="{FF2B5EF4-FFF2-40B4-BE49-F238E27FC236}">
                      <a16:creationId xmlns:a16="http://schemas.microsoft.com/office/drawing/2014/main" id="{7D6901CF-6013-17C7-926E-7D06D6E55C7F}"/>
                    </a:ext>
                  </a:extLst>
                </p14:cNvPr>
                <p14:cNvContentPartPr/>
                <p14:nvPr/>
              </p14:nvContentPartPr>
              <p14:xfrm>
                <a:off x="1030610" y="3443628"/>
                <a:ext cx="297000" cy="439560"/>
              </p14:xfrm>
            </p:contentPart>
          </mc:Choice>
          <mc:Fallback>
            <p:pic>
              <p:nvPicPr>
                <p:cNvPr id="9" name="Ink 8">
                  <a:extLst>
                    <a:ext uri="{FF2B5EF4-FFF2-40B4-BE49-F238E27FC236}">
                      <a16:creationId xmlns:a16="http://schemas.microsoft.com/office/drawing/2014/main" id="{7D6901CF-6013-17C7-926E-7D06D6E55C7F}"/>
                    </a:ext>
                  </a:extLst>
                </p:cNvPr>
                <p:cNvPicPr/>
                <p:nvPr/>
              </p:nvPicPr>
              <p:blipFill>
                <a:blip r:embed="rId17"/>
                <a:stretch>
                  <a:fillRect/>
                </a:stretch>
              </p:blipFill>
              <p:spPr>
                <a:xfrm>
                  <a:off x="1021610" y="3434988"/>
                  <a:ext cx="314640" cy="457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8">
              <p14:nvContentPartPr>
                <p14:cNvPr id="11" name="Ink 10">
                  <a:extLst>
                    <a:ext uri="{FF2B5EF4-FFF2-40B4-BE49-F238E27FC236}">
                      <a16:creationId xmlns:a16="http://schemas.microsoft.com/office/drawing/2014/main" id="{3A4CAC51-560D-864D-95BA-71FE149738DA}"/>
                    </a:ext>
                  </a:extLst>
                </p14:cNvPr>
                <p14:cNvContentPartPr/>
                <p14:nvPr/>
              </p14:nvContentPartPr>
              <p14:xfrm>
                <a:off x="1424090" y="3574668"/>
                <a:ext cx="286920" cy="290160"/>
              </p14:xfrm>
            </p:contentPart>
          </mc:Choice>
          <mc:Fallback>
            <p:pic>
              <p:nvPicPr>
                <p:cNvPr id="11" name="Ink 10">
                  <a:extLst>
                    <a:ext uri="{FF2B5EF4-FFF2-40B4-BE49-F238E27FC236}">
                      <a16:creationId xmlns:a16="http://schemas.microsoft.com/office/drawing/2014/main" id="{3A4CAC51-560D-864D-95BA-71FE149738DA}"/>
                    </a:ext>
                  </a:extLst>
                </p:cNvPr>
                <p:cNvPicPr/>
                <p:nvPr/>
              </p:nvPicPr>
              <p:blipFill>
                <a:blip r:embed="rId19"/>
                <a:stretch>
                  <a:fillRect/>
                </a:stretch>
              </p:blipFill>
              <p:spPr>
                <a:xfrm>
                  <a:off x="1415090" y="3566028"/>
                  <a:ext cx="304560" cy="307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0">
              <p14:nvContentPartPr>
                <p14:cNvPr id="12" name="Ink 11">
                  <a:extLst>
                    <a:ext uri="{FF2B5EF4-FFF2-40B4-BE49-F238E27FC236}">
                      <a16:creationId xmlns:a16="http://schemas.microsoft.com/office/drawing/2014/main" id="{AA7E72D3-6753-8620-A71E-A43565BA742D}"/>
                    </a:ext>
                  </a:extLst>
                </p14:cNvPr>
                <p14:cNvContentPartPr/>
                <p14:nvPr/>
              </p14:nvContentPartPr>
              <p14:xfrm>
                <a:off x="1494650" y="3608148"/>
                <a:ext cx="191880" cy="214200"/>
              </p14:xfrm>
            </p:contentPart>
          </mc:Choice>
          <mc:Fallback>
            <p:pic>
              <p:nvPicPr>
                <p:cNvPr id="12" name="Ink 11">
                  <a:extLst>
                    <a:ext uri="{FF2B5EF4-FFF2-40B4-BE49-F238E27FC236}">
                      <a16:creationId xmlns:a16="http://schemas.microsoft.com/office/drawing/2014/main" id="{AA7E72D3-6753-8620-A71E-A43565BA742D}"/>
                    </a:ext>
                  </a:extLst>
                </p:cNvPr>
                <p:cNvPicPr/>
                <p:nvPr/>
              </p:nvPicPr>
              <p:blipFill>
                <a:blip r:embed="rId21"/>
                <a:stretch>
                  <a:fillRect/>
                </a:stretch>
              </p:blipFill>
              <p:spPr>
                <a:xfrm>
                  <a:off x="1485650" y="3599148"/>
                  <a:ext cx="209520" cy="231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2">
              <p14:nvContentPartPr>
                <p14:cNvPr id="14" name="Ink 13">
                  <a:extLst>
                    <a:ext uri="{FF2B5EF4-FFF2-40B4-BE49-F238E27FC236}">
                      <a16:creationId xmlns:a16="http://schemas.microsoft.com/office/drawing/2014/main" id="{D089CE5F-F96A-22A7-4D8A-D71B57F8C857}"/>
                    </a:ext>
                  </a:extLst>
                </p14:cNvPr>
                <p14:cNvContentPartPr/>
                <p14:nvPr/>
              </p14:nvContentPartPr>
              <p14:xfrm>
                <a:off x="2004770" y="3421308"/>
                <a:ext cx="217800" cy="406440"/>
              </p14:xfrm>
            </p:contentPart>
          </mc:Choice>
          <mc:Fallback>
            <p:pic>
              <p:nvPicPr>
                <p:cNvPr id="14" name="Ink 13">
                  <a:extLst>
                    <a:ext uri="{FF2B5EF4-FFF2-40B4-BE49-F238E27FC236}">
                      <a16:creationId xmlns:a16="http://schemas.microsoft.com/office/drawing/2014/main" id="{D089CE5F-F96A-22A7-4D8A-D71B57F8C857}"/>
                    </a:ext>
                  </a:extLst>
                </p:cNvPr>
                <p:cNvPicPr/>
                <p:nvPr/>
              </p:nvPicPr>
              <p:blipFill>
                <a:blip r:embed="rId23"/>
                <a:stretch>
                  <a:fillRect/>
                </a:stretch>
              </p:blipFill>
              <p:spPr>
                <a:xfrm>
                  <a:off x="1996130" y="3412668"/>
                  <a:ext cx="235440" cy="424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4">
              <p14:nvContentPartPr>
                <p14:cNvPr id="15" name="Ink 14">
                  <a:extLst>
                    <a:ext uri="{FF2B5EF4-FFF2-40B4-BE49-F238E27FC236}">
                      <a16:creationId xmlns:a16="http://schemas.microsoft.com/office/drawing/2014/main" id="{7595D543-AEC1-EC20-FD96-92981FD63FA3}"/>
                    </a:ext>
                  </a:extLst>
                </p14:cNvPr>
                <p14:cNvContentPartPr/>
                <p14:nvPr/>
              </p14:nvContentPartPr>
              <p14:xfrm>
                <a:off x="2299610" y="3549108"/>
                <a:ext cx="322560" cy="179640"/>
              </p14:xfrm>
            </p:contentPart>
          </mc:Choice>
          <mc:Fallback>
            <p:pic>
              <p:nvPicPr>
                <p:cNvPr id="15" name="Ink 14">
                  <a:extLst>
                    <a:ext uri="{FF2B5EF4-FFF2-40B4-BE49-F238E27FC236}">
                      <a16:creationId xmlns:a16="http://schemas.microsoft.com/office/drawing/2014/main" id="{7595D543-AEC1-EC20-FD96-92981FD63FA3}"/>
                    </a:ext>
                  </a:extLst>
                </p:cNvPr>
                <p:cNvPicPr/>
                <p:nvPr/>
              </p:nvPicPr>
              <p:blipFill>
                <a:blip r:embed="rId25"/>
                <a:stretch>
                  <a:fillRect/>
                </a:stretch>
              </p:blipFill>
              <p:spPr>
                <a:xfrm>
                  <a:off x="2290610" y="3540468"/>
                  <a:ext cx="340200" cy="197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6">
              <p14:nvContentPartPr>
                <p14:cNvPr id="20" name="Ink 19">
                  <a:extLst>
                    <a:ext uri="{FF2B5EF4-FFF2-40B4-BE49-F238E27FC236}">
                      <a16:creationId xmlns:a16="http://schemas.microsoft.com/office/drawing/2014/main" id="{6AE7B745-EBCF-C821-E582-24D2D727ADA5}"/>
                    </a:ext>
                  </a:extLst>
                </p14:cNvPr>
                <p14:cNvContentPartPr/>
                <p14:nvPr/>
              </p14:nvContentPartPr>
              <p14:xfrm>
                <a:off x="2880650" y="3726588"/>
                <a:ext cx="127800" cy="19800"/>
              </p14:xfrm>
            </p:contentPart>
          </mc:Choice>
          <mc:Fallback>
            <p:pic>
              <p:nvPicPr>
                <p:cNvPr id="20" name="Ink 19">
                  <a:extLst>
                    <a:ext uri="{FF2B5EF4-FFF2-40B4-BE49-F238E27FC236}">
                      <a16:creationId xmlns:a16="http://schemas.microsoft.com/office/drawing/2014/main" id="{6AE7B745-EBCF-C821-E582-24D2D727ADA5}"/>
                    </a:ext>
                  </a:extLst>
                </p:cNvPr>
                <p:cNvPicPr/>
                <p:nvPr/>
              </p:nvPicPr>
              <p:blipFill>
                <a:blip r:embed="rId27"/>
                <a:stretch>
                  <a:fillRect/>
                </a:stretch>
              </p:blipFill>
              <p:spPr>
                <a:xfrm>
                  <a:off x="2871650" y="3717948"/>
                  <a:ext cx="145440" cy="37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8">
              <p14:nvContentPartPr>
                <p14:cNvPr id="21" name="Ink 20">
                  <a:extLst>
                    <a:ext uri="{FF2B5EF4-FFF2-40B4-BE49-F238E27FC236}">
                      <a16:creationId xmlns:a16="http://schemas.microsoft.com/office/drawing/2014/main" id="{642CF069-CC5C-DBDB-42EC-69FA3A7E5D34}"/>
                    </a:ext>
                  </a:extLst>
                </p14:cNvPr>
                <p14:cNvContentPartPr/>
                <p14:nvPr/>
              </p14:nvContentPartPr>
              <p14:xfrm>
                <a:off x="2861210" y="3624708"/>
                <a:ext cx="105480" cy="23040"/>
              </p14:xfrm>
            </p:contentPart>
          </mc:Choice>
          <mc:Fallback>
            <p:pic>
              <p:nvPicPr>
                <p:cNvPr id="21" name="Ink 20">
                  <a:extLst>
                    <a:ext uri="{FF2B5EF4-FFF2-40B4-BE49-F238E27FC236}">
                      <a16:creationId xmlns:a16="http://schemas.microsoft.com/office/drawing/2014/main" id="{642CF069-CC5C-DBDB-42EC-69FA3A7E5D34}"/>
                    </a:ext>
                  </a:extLst>
                </p:cNvPr>
                <p:cNvPicPr/>
                <p:nvPr/>
              </p:nvPicPr>
              <p:blipFill>
                <a:blip r:embed="rId29"/>
                <a:stretch>
                  <a:fillRect/>
                </a:stretch>
              </p:blipFill>
              <p:spPr>
                <a:xfrm>
                  <a:off x="2852210" y="3616068"/>
                  <a:ext cx="123120" cy="40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0">
              <p14:nvContentPartPr>
                <p14:cNvPr id="22" name="Ink 21">
                  <a:extLst>
                    <a:ext uri="{FF2B5EF4-FFF2-40B4-BE49-F238E27FC236}">
                      <a16:creationId xmlns:a16="http://schemas.microsoft.com/office/drawing/2014/main" id="{811DF3AE-7A44-A0C4-8EB5-A46593995EC6}"/>
                    </a:ext>
                  </a:extLst>
                </p14:cNvPr>
                <p14:cNvContentPartPr/>
                <p14:nvPr/>
              </p14:nvContentPartPr>
              <p14:xfrm>
                <a:off x="2771210" y="3640908"/>
                <a:ext cx="194040" cy="304200"/>
              </p14:xfrm>
            </p:contentPart>
          </mc:Choice>
          <mc:Fallback>
            <p:pic>
              <p:nvPicPr>
                <p:cNvPr id="22" name="Ink 21">
                  <a:extLst>
                    <a:ext uri="{FF2B5EF4-FFF2-40B4-BE49-F238E27FC236}">
                      <a16:creationId xmlns:a16="http://schemas.microsoft.com/office/drawing/2014/main" id="{811DF3AE-7A44-A0C4-8EB5-A46593995EC6}"/>
                    </a:ext>
                  </a:extLst>
                </p:cNvPr>
                <p:cNvPicPr/>
                <p:nvPr/>
              </p:nvPicPr>
              <p:blipFill>
                <a:blip r:embed="rId31"/>
                <a:stretch>
                  <a:fillRect/>
                </a:stretch>
              </p:blipFill>
              <p:spPr>
                <a:xfrm>
                  <a:off x="2762570" y="3632268"/>
                  <a:ext cx="211680" cy="321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2">
              <p14:nvContentPartPr>
                <p14:cNvPr id="23" name="Ink 22">
                  <a:extLst>
                    <a:ext uri="{FF2B5EF4-FFF2-40B4-BE49-F238E27FC236}">
                      <a16:creationId xmlns:a16="http://schemas.microsoft.com/office/drawing/2014/main" id="{6435EB20-09FA-5C2C-74F6-9922BC48674E}"/>
                    </a:ext>
                  </a:extLst>
                </p14:cNvPr>
                <p14:cNvContentPartPr/>
                <p14:nvPr/>
              </p14:nvContentPartPr>
              <p14:xfrm>
                <a:off x="2799650" y="3509868"/>
                <a:ext cx="286560" cy="383760"/>
              </p14:xfrm>
            </p:contentPart>
          </mc:Choice>
          <mc:Fallback>
            <p:pic>
              <p:nvPicPr>
                <p:cNvPr id="23" name="Ink 22">
                  <a:extLst>
                    <a:ext uri="{FF2B5EF4-FFF2-40B4-BE49-F238E27FC236}">
                      <a16:creationId xmlns:a16="http://schemas.microsoft.com/office/drawing/2014/main" id="{6435EB20-09FA-5C2C-74F6-9922BC48674E}"/>
                    </a:ext>
                  </a:extLst>
                </p:cNvPr>
                <p:cNvPicPr/>
                <p:nvPr/>
              </p:nvPicPr>
              <p:blipFill>
                <a:blip r:embed="rId33"/>
                <a:stretch>
                  <a:fillRect/>
                </a:stretch>
              </p:blipFill>
              <p:spPr>
                <a:xfrm>
                  <a:off x="2791010" y="3501228"/>
                  <a:ext cx="304200" cy="401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4">
              <p14:nvContentPartPr>
                <p14:cNvPr id="24" name="Ink 23">
                  <a:extLst>
                    <a:ext uri="{FF2B5EF4-FFF2-40B4-BE49-F238E27FC236}">
                      <a16:creationId xmlns:a16="http://schemas.microsoft.com/office/drawing/2014/main" id="{0FC9B253-2101-7737-3FB3-5FB034D7045F}"/>
                    </a:ext>
                  </a:extLst>
                </p14:cNvPr>
                <p14:cNvContentPartPr/>
                <p14:nvPr/>
              </p14:nvContentPartPr>
              <p14:xfrm>
                <a:off x="2715410" y="3514908"/>
                <a:ext cx="323640" cy="366120"/>
              </p14:xfrm>
            </p:contentPart>
          </mc:Choice>
          <mc:Fallback>
            <p:pic>
              <p:nvPicPr>
                <p:cNvPr id="24" name="Ink 23">
                  <a:extLst>
                    <a:ext uri="{FF2B5EF4-FFF2-40B4-BE49-F238E27FC236}">
                      <a16:creationId xmlns:a16="http://schemas.microsoft.com/office/drawing/2014/main" id="{0FC9B253-2101-7737-3FB3-5FB034D7045F}"/>
                    </a:ext>
                  </a:extLst>
                </p:cNvPr>
                <p:cNvPicPr/>
                <p:nvPr/>
              </p:nvPicPr>
              <p:blipFill>
                <a:blip r:embed="rId35"/>
                <a:stretch>
                  <a:fillRect/>
                </a:stretch>
              </p:blipFill>
              <p:spPr>
                <a:xfrm>
                  <a:off x="2706410" y="3506268"/>
                  <a:ext cx="341280" cy="383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6">
              <p14:nvContentPartPr>
                <p14:cNvPr id="25" name="Ink 24">
                  <a:extLst>
                    <a:ext uri="{FF2B5EF4-FFF2-40B4-BE49-F238E27FC236}">
                      <a16:creationId xmlns:a16="http://schemas.microsoft.com/office/drawing/2014/main" id="{699F26A6-FB70-B8DE-F37E-4AB05DF4E2AD}"/>
                    </a:ext>
                  </a:extLst>
                </p14:cNvPr>
                <p14:cNvContentPartPr/>
                <p14:nvPr/>
              </p14:nvContentPartPr>
              <p14:xfrm>
                <a:off x="2800010" y="3539388"/>
                <a:ext cx="208800" cy="355320"/>
              </p14:xfrm>
            </p:contentPart>
          </mc:Choice>
          <mc:Fallback>
            <p:pic>
              <p:nvPicPr>
                <p:cNvPr id="25" name="Ink 24">
                  <a:extLst>
                    <a:ext uri="{FF2B5EF4-FFF2-40B4-BE49-F238E27FC236}">
                      <a16:creationId xmlns:a16="http://schemas.microsoft.com/office/drawing/2014/main" id="{699F26A6-FB70-B8DE-F37E-4AB05DF4E2AD}"/>
                    </a:ext>
                  </a:extLst>
                </p:cNvPr>
                <p:cNvPicPr/>
                <p:nvPr/>
              </p:nvPicPr>
              <p:blipFill>
                <a:blip r:embed="rId37"/>
                <a:stretch>
                  <a:fillRect/>
                </a:stretch>
              </p:blipFill>
              <p:spPr>
                <a:xfrm>
                  <a:off x="2791010" y="3530388"/>
                  <a:ext cx="226440" cy="372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8">
              <p14:nvContentPartPr>
                <p14:cNvPr id="27" name="Ink 26">
                  <a:extLst>
                    <a:ext uri="{FF2B5EF4-FFF2-40B4-BE49-F238E27FC236}">
                      <a16:creationId xmlns:a16="http://schemas.microsoft.com/office/drawing/2014/main" id="{A6384E45-C06B-B480-1BF0-6EC1826A08CD}"/>
                    </a:ext>
                  </a:extLst>
                </p14:cNvPr>
                <p14:cNvContentPartPr/>
                <p14:nvPr/>
              </p14:nvContentPartPr>
              <p14:xfrm>
                <a:off x="3274130" y="3453348"/>
                <a:ext cx="206640" cy="356760"/>
              </p14:xfrm>
            </p:contentPart>
          </mc:Choice>
          <mc:Fallback>
            <p:pic>
              <p:nvPicPr>
                <p:cNvPr id="27" name="Ink 26">
                  <a:extLst>
                    <a:ext uri="{FF2B5EF4-FFF2-40B4-BE49-F238E27FC236}">
                      <a16:creationId xmlns:a16="http://schemas.microsoft.com/office/drawing/2014/main" id="{A6384E45-C06B-B480-1BF0-6EC1826A08CD}"/>
                    </a:ext>
                  </a:extLst>
                </p:cNvPr>
                <p:cNvPicPr/>
                <p:nvPr/>
              </p:nvPicPr>
              <p:blipFill>
                <a:blip r:embed="rId39"/>
                <a:stretch>
                  <a:fillRect/>
                </a:stretch>
              </p:blipFill>
              <p:spPr>
                <a:xfrm>
                  <a:off x="3265130" y="3444708"/>
                  <a:ext cx="224280" cy="374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0">
              <p14:nvContentPartPr>
                <p14:cNvPr id="28" name="Ink 27">
                  <a:extLst>
                    <a:ext uri="{FF2B5EF4-FFF2-40B4-BE49-F238E27FC236}">
                      <a16:creationId xmlns:a16="http://schemas.microsoft.com/office/drawing/2014/main" id="{A20B81EC-929E-855E-506E-657D7B3DE9A2}"/>
                    </a:ext>
                  </a:extLst>
                </p14:cNvPr>
                <p14:cNvContentPartPr/>
                <p14:nvPr/>
              </p14:nvContentPartPr>
              <p14:xfrm>
                <a:off x="3552050" y="3424548"/>
                <a:ext cx="106200" cy="283680"/>
              </p14:xfrm>
            </p:contentPart>
          </mc:Choice>
          <mc:Fallback>
            <p:pic>
              <p:nvPicPr>
                <p:cNvPr id="28" name="Ink 27">
                  <a:extLst>
                    <a:ext uri="{FF2B5EF4-FFF2-40B4-BE49-F238E27FC236}">
                      <a16:creationId xmlns:a16="http://schemas.microsoft.com/office/drawing/2014/main" id="{A20B81EC-929E-855E-506E-657D7B3DE9A2}"/>
                    </a:ext>
                  </a:extLst>
                </p:cNvPr>
                <p:cNvPicPr/>
                <p:nvPr/>
              </p:nvPicPr>
              <p:blipFill>
                <a:blip r:embed="rId41"/>
                <a:stretch>
                  <a:fillRect/>
                </a:stretch>
              </p:blipFill>
              <p:spPr>
                <a:xfrm>
                  <a:off x="3543050" y="3415548"/>
                  <a:ext cx="123840" cy="301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2">
              <p14:nvContentPartPr>
                <p14:cNvPr id="29" name="Ink 28">
                  <a:extLst>
                    <a:ext uri="{FF2B5EF4-FFF2-40B4-BE49-F238E27FC236}">
                      <a16:creationId xmlns:a16="http://schemas.microsoft.com/office/drawing/2014/main" id="{2D0E9DD9-13CC-68E0-C563-227B148CEDF8}"/>
                    </a:ext>
                  </a:extLst>
                </p14:cNvPr>
                <p14:cNvContentPartPr/>
                <p14:nvPr/>
              </p14:nvContentPartPr>
              <p14:xfrm>
                <a:off x="3596330" y="3559188"/>
                <a:ext cx="140040" cy="353880"/>
              </p14:xfrm>
            </p:contentPart>
          </mc:Choice>
          <mc:Fallback>
            <p:pic>
              <p:nvPicPr>
                <p:cNvPr id="29" name="Ink 28">
                  <a:extLst>
                    <a:ext uri="{FF2B5EF4-FFF2-40B4-BE49-F238E27FC236}">
                      <a16:creationId xmlns:a16="http://schemas.microsoft.com/office/drawing/2014/main" id="{2D0E9DD9-13CC-68E0-C563-227B148CEDF8}"/>
                    </a:ext>
                  </a:extLst>
                </p:cNvPr>
                <p:cNvPicPr/>
                <p:nvPr/>
              </p:nvPicPr>
              <p:blipFill>
                <a:blip r:embed="rId43"/>
                <a:stretch>
                  <a:fillRect/>
                </a:stretch>
              </p:blipFill>
              <p:spPr>
                <a:xfrm>
                  <a:off x="3587690" y="3550548"/>
                  <a:ext cx="157680" cy="371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4">
              <p14:nvContentPartPr>
                <p14:cNvPr id="31" name="Ink 30">
                  <a:extLst>
                    <a:ext uri="{FF2B5EF4-FFF2-40B4-BE49-F238E27FC236}">
                      <a16:creationId xmlns:a16="http://schemas.microsoft.com/office/drawing/2014/main" id="{C86D15D2-3021-EFB9-7300-B97A7AE3C7B3}"/>
                    </a:ext>
                  </a:extLst>
                </p14:cNvPr>
                <p14:cNvContentPartPr/>
                <p14:nvPr/>
              </p14:nvContentPartPr>
              <p14:xfrm>
                <a:off x="3981890" y="3510228"/>
                <a:ext cx="226440" cy="314280"/>
              </p14:xfrm>
            </p:contentPart>
          </mc:Choice>
          <mc:Fallback>
            <p:pic>
              <p:nvPicPr>
                <p:cNvPr id="31" name="Ink 30">
                  <a:extLst>
                    <a:ext uri="{FF2B5EF4-FFF2-40B4-BE49-F238E27FC236}">
                      <a16:creationId xmlns:a16="http://schemas.microsoft.com/office/drawing/2014/main" id="{C86D15D2-3021-EFB9-7300-B97A7AE3C7B3}"/>
                    </a:ext>
                  </a:extLst>
                </p:cNvPr>
                <p:cNvPicPr/>
                <p:nvPr/>
              </p:nvPicPr>
              <p:blipFill>
                <a:blip r:embed="rId45"/>
                <a:stretch>
                  <a:fillRect/>
                </a:stretch>
              </p:blipFill>
              <p:spPr>
                <a:xfrm>
                  <a:off x="3973250" y="3501228"/>
                  <a:ext cx="244080" cy="331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6">
              <p14:nvContentPartPr>
                <p14:cNvPr id="32" name="Ink 31">
                  <a:extLst>
                    <a:ext uri="{FF2B5EF4-FFF2-40B4-BE49-F238E27FC236}">
                      <a16:creationId xmlns:a16="http://schemas.microsoft.com/office/drawing/2014/main" id="{CCA8C4E9-3C60-B0AA-CF32-D9BEED65C921}"/>
                    </a:ext>
                  </a:extLst>
                </p14:cNvPr>
                <p14:cNvContentPartPr/>
                <p14:nvPr/>
              </p14:nvContentPartPr>
              <p14:xfrm>
                <a:off x="3952370" y="3631908"/>
                <a:ext cx="259560" cy="230040"/>
              </p14:xfrm>
            </p:contentPart>
          </mc:Choice>
          <mc:Fallback>
            <p:pic>
              <p:nvPicPr>
                <p:cNvPr id="32" name="Ink 31">
                  <a:extLst>
                    <a:ext uri="{FF2B5EF4-FFF2-40B4-BE49-F238E27FC236}">
                      <a16:creationId xmlns:a16="http://schemas.microsoft.com/office/drawing/2014/main" id="{CCA8C4E9-3C60-B0AA-CF32-D9BEED65C921}"/>
                    </a:ext>
                  </a:extLst>
                </p:cNvPr>
                <p:cNvPicPr/>
                <p:nvPr/>
              </p:nvPicPr>
              <p:blipFill>
                <a:blip r:embed="rId47"/>
                <a:stretch>
                  <a:fillRect/>
                </a:stretch>
              </p:blipFill>
              <p:spPr>
                <a:xfrm>
                  <a:off x="3943370" y="3623268"/>
                  <a:ext cx="277200" cy="247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8">
              <p14:nvContentPartPr>
                <p14:cNvPr id="33" name="Ink 32">
                  <a:extLst>
                    <a:ext uri="{FF2B5EF4-FFF2-40B4-BE49-F238E27FC236}">
                      <a16:creationId xmlns:a16="http://schemas.microsoft.com/office/drawing/2014/main" id="{A86EF0A1-2DCC-1FC9-33B5-80E322CD1CDA}"/>
                    </a:ext>
                  </a:extLst>
                </p14:cNvPr>
                <p14:cNvContentPartPr/>
                <p14:nvPr/>
              </p14:nvContentPartPr>
              <p14:xfrm>
                <a:off x="4444130" y="3508788"/>
                <a:ext cx="153720" cy="338760"/>
              </p14:xfrm>
            </p:contentPart>
          </mc:Choice>
          <mc:Fallback>
            <p:pic>
              <p:nvPicPr>
                <p:cNvPr id="33" name="Ink 32">
                  <a:extLst>
                    <a:ext uri="{FF2B5EF4-FFF2-40B4-BE49-F238E27FC236}">
                      <a16:creationId xmlns:a16="http://schemas.microsoft.com/office/drawing/2014/main" id="{A86EF0A1-2DCC-1FC9-33B5-80E322CD1CDA}"/>
                    </a:ext>
                  </a:extLst>
                </p:cNvPr>
                <p:cNvPicPr/>
                <p:nvPr/>
              </p:nvPicPr>
              <p:blipFill>
                <a:blip r:embed="rId49"/>
                <a:stretch>
                  <a:fillRect/>
                </a:stretch>
              </p:blipFill>
              <p:spPr>
                <a:xfrm>
                  <a:off x="4435130" y="3500148"/>
                  <a:ext cx="171360" cy="356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0">
              <p14:nvContentPartPr>
                <p14:cNvPr id="34" name="Ink 33">
                  <a:extLst>
                    <a:ext uri="{FF2B5EF4-FFF2-40B4-BE49-F238E27FC236}">
                      <a16:creationId xmlns:a16="http://schemas.microsoft.com/office/drawing/2014/main" id="{23E40091-5D75-1705-1B67-B7D4144CF915}"/>
                    </a:ext>
                  </a:extLst>
                </p14:cNvPr>
                <p14:cNvContentPartPr/>
                <p14:nvPr/>
              </p14:nvContentPartPr>
              <p14:xfrm>
                <a:off x="4633490" y="3515988"/>
                <a:ext cx="185760" cy="418320"/>
              </p14:xfrm>
            </p:contentPart>
          </mc:Choice>
          <mc:Fallback>
            <p:pic>
              <p:nvPicPr>
                <p:cNvPr id="34" name="Ink 33">
                  <a:extLst>
                    <a:ext uri="{FF2B5EF4-FFF2-40B4-BE49-F238E27FC236}">
                      <a16:creationId xmlns:a16="http://schemas.microsoft.com/office/drawing/2014/main" id="{23E40091-5D75-1705-1B67-B7D4144CF915}"/>
                    </a:ext>
                  </a:extLst>
                </p:cNvPr>
                <p:cNvPicPr/>
                <p:nvPr/>
              </p:nvPicPr>
              <p:blipFill>
                <a:blip r:embed="rId51"/>
                <a:stretch>
                  <a:fillRect/>
                </a:stretch>
              </p:blipFill>
              <p:spPr>
                <a:xfrm>
                  <a:off x="4624490" y="3507348"/>
                  <a:ext cx="203400" cy="435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2">
              <p14:nvContentPartPr>
                <p14:cNvPr id="35" name="Ink 34">
                  <a:extLst>
                    <a:ext uri="{FF2B5EF4-FFF2-40B4-BE49-F238E27FC236}">
                      <a16:creationId xmlns:a16="http://schemas.microsoft.com/office/drawing/2014/main" id="{F013B5CE-5465-8442-71D6-94167D98A867}"/>
                    </a:ext>
                  </a:extLst>
                </p14:cNvPr>
                <p14:cNvContentPartPr/>
                <p14:nvPr/>
              </p14:nvContentPartPr>
              <p14:xfrm>
                <a:off x="4899890" y="3539388"/>
                <a:ext cx="144360" cy="420480"/>
              </p14:xfrm>
            </p:contentPart>
          </mc:Choice>
          <mc:Fallback>
            <p:pic>
              <p:nvPicPr>
                <p:cNvPr id="35" name="Ink 34">
                  <a:extLst>
                    <a:ext uri="{FF2B5EF4-FFF2-40B4-BE49-F238E27FC236}">
                      <a16:creationId xmlns:a16="http://schemas.microsoft.com/office/drawing/2014/main" id="{F013B5CE-5465-8442-71D6-94167D98A867}"/>
                    </a:ext>
                  </a:extLst>
                </p:cNvPr>
                <p:cNvPicPr/>
                <p:nvPr/>
              </p:nvPicPr>
              <p:blipFill>
                <a:blip r:embed="rId53"/>
                <a:stretch>
                  <a:fillRect/>
                </a:stretch>
              </p:blipFill>
              <p:spPr>
                <a:xfrm>
                  <a:off x="4890890" y="3530388"/>
                  <a:ext cx="162000" cy="438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4">
              <p14:nvContentPartPr>
                <p14:cNvPr id="38" name="Ink 37">
                  <a:extLst>
                    <a:ext uri="{FF2B5EF4-FFF2-40B4-BE49-F238E27FC236}">
                      <a16:creationId xmlns:a16="http://schemas.microsoft.com/office/drawing/2014/main" id="{25A89A41-FAE0-3298-E47B-94FDE1F636B8}"/>
                    </a:ext>
                  </a:extLst>
                </p14:cNvPr>
                <p14:cNvContentPartPr/>
                <p14:nvPr/>
              </p14:nvContentPartPr>
              <p14:xfrm>
                <a:off x="5233970" y="3647748"/>
                <a:ext cx="311760" cy="352080"/>
              </p14:xfrm>
            </p:contentPart>
          </mc:Choice>
          <mc:Fallback>
            <p:pic>
              <p:nvPicPr>
                <p:cNvPr id="38" name="Ink 37">
                  <a:extLst>
                    <a:ext uri="{FF2B5EF4-FFF2-40B4-BE49-F238E27FC236}">
                      <a16:creationId xmlns:a16="http://schemas.microsoft.com/office/drawing/2014/main" id="{25A89A41-FAE0-3298-E47B-94FDE1F636B8}"/>
                    </a:ext>
                  </a:extLst>
                </p:cNvPr>
                <p:cNvPicPr/>
                <p:nvPr/>
              </p:nvPicPr>
              <p:blipFill>
                <a:blip r:embed="rId55"/>
                <a:stretch>
                  <a:fillRect/>
                </a:stretch>
              </p:blipFill>
              <p:spPr>
                <a:xfrm>
                  <a:off x="5224970" y="3638748"/>
                  <a:ext cx="329400" cy="369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6">
              <p14:nvContentPartPr>
                <p14:cNvPr id="39" name="Ink 38">
                  <a:extLst>
                    <a:ext uri="{FF2B5EF4-FFF2-40B4-BE49-F238E27FC236}">
                      <a16:creationId xmlns:a16="http://schemas.microsoft.com/office/drawing/2014/main" id="{55258D56-77D6-451D-2A39-BE11A3ADB584}"/>
                    </a:ext>
                  </a:extLst>
                </p14:cNvPr>
                <p14:cNvContentPartPr/>
                <p14:nvPr/>
              </p14:nvContentPartPr>
              <p14:xfrm>
                <a:off x="5260250" y="3795348"/>
                <a:ext cx="246240" cy="182880"/>
              </p14:xfrm>
            </p:contentPart>
          </mc:Choice>
          <mc:Fallback>
            <p:pic>
              <p:nvPicPr>
                <p:cNvPr id="39" name="Ink 38">
                  <a:extLst>
                    <a:ext uri="{FF2B5EF4-FFF2-40B4-BE49-F238E27FC236}">
                      <a16:creationId xmlns:a16="http://schemas.microsoft.com/office/drawing/2014/main" id="{55258D56-77D6-451D-2A39-BE11A3ADB584}"/>
                    </a:ext>
                  </a:extLst>
                </p:cNvPr>
                <p:cNvPicPr/>
                <p:nvPr/>
              </p:nvPicPr>
              <p:blipFill>
                <a:blip r:embed="rId57"/>
                <a:stretch>
                  <a:fillRect/>
                </a:stretch>
              </p:blipFill>
              <p:spPr>
                <a:xfrm>
                  <a:off x="5251610" y="3786348"/>
                  <a:ext cx="263880" cy="200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8">
              <p14:nvContentPartPr>
                <p14:cNvPr id="40" name="Ink 39">
                  <a:extLst>
                    <a:ext uri="{FF2B5EF4-FFF2-40B4-BE49-F238E27FC236}">
                      <a16:creationId xmlns:a16="http://schemas.microsoft.com/office/drawing/2014/main" id="{06D2B986-F98B-ABD6-B97A-785F1FC9ACF2}"/>
                    </a:ext>
                  </a:extLst>
                </p14:cNvPr>
                <p14:cNvContentPartPr/>
                <p14:nvPr/>
              </p14:nvContentPartPr>
              <p14:xfrm>
                <a:off x="5702690" y="3628668"/>
                <a:ext cx="333000" cy="531000"/>
              </p14:xfrm>
            </p:contentPart>
          </mc:Choice>
          <mc:Fallback>
            <p:pic>
              <p:nvPicPr>
                <p:cNvPr id="40" name="Ink 39">
                  <a:extLst>
                    <a:ext uri="{FF2B5EF4-FFF2-40B4-BE49-F238E27FC236}">
                      <a16:creationId xmlns:a16="http://schemas.microsoft.com/office/drawing/2014/main" id="{06D2B986-F98B-ABD6-B97A-785F1FC9ACF2}"/>
                    </a:ext>
                  </a:extLst>
                </p:cNvPr>
                <p:cNvPicPr/>
                <p:nvPr/>
              </p:nvPicPr>
              <p:blipFill>
                <a:blip r:embed="rId59"/>
                <a:stretch>
                  <a:fillRect/>
                </a:stretch>
              </p:blipFill>
              <p:spPr>
                <a:xfrm>
                  <a:off x="5693690" y="3620028"/>
                  <a:ext cx="350640" cy="548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0">
              <p14:nvContentPartPr>
                <p14:cNvPr id="41" name="Ink 40">
                  <a:extLst>
                    <a:ext uri="{FF2B5EF4-FFF2-40B4-BE49-F238E27FC236}">
                      <a16:creationId xmlns:a16="http://schemas.microsoft.com/office/drawing/2014/main" id="{4EECD99A-F321-29E5-7031-3C4DD0CD0389}"/>
                    </a:ext>
                  </a:extLst>
                </p14:cNvPr>
                <p14:cNvContentPartPr/>
                <p14:nvPr/>
              </p14:nvContentPartPr>
              <p14:xfrm>
                <a:off x="6220370" y="3765468"/>
                <a:ext cx="163440" cy="228600"/>
              </p14:xfrm>
            </p:contentPart>
          </mc:Choice>
          <mc:Fallback>
            <p:pic>
              <p:nvPicPr>
                <p:cNvPr id="41" name="Ink 40">
                  <a:extLst>
                    <a:ext uri="{FF2B5EF4-FFF2-40B4-BE49-F238E27FC236}">
                      <a16:creationId xmlns:a16="http://schemas.microsoft.com/office/drawing/2014/main" id="{4EECD99A-F321-29E5-7031-3C4DD0CD0389}"/>
                    </a:ext>
                  </a:extLst>
                </p:cNvPr>
                <p:cNvPicPr/>
                <p:nvPr/>
              </p:nvPicPr>
              <p:blipFill>
                <a:blip r:embed="rId61"/>
                <a:stretch>
                  <a:fillRect/>
                </a:stretch>
              </p:blipFill>
              <p:spPr>
                <a:xfrm>
                  <a:off x="6211370" y="3756828"/>
                  <a:ext cx="181080" cy="246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2">
              <p14:nvContentPartPr>
                <p14:cNvPr id="44" name="Ink 43">
                  <a:extLst>
                    <a:ext uri="{FF2B5EF4-FFF2-40B4-BE49-F238E27FC236}">
                      <a16:creationId xmlns:a16="http://schemas.microsoft.com/office/drawing/2014/main" id="{C995614A-33E7-8F60-E90A-D590E51B41F8}"/>
                    </a:ext>
                  </a:extLst>
                </p14:cNvPr>
                <p14:cNvContentPartPr/>
                <p14:nvPr/>
              </p14:nvContentPartPr>
              <p14:xfrm>
                <a:off x="6794210" y="3892908"/>
                <a:ext cx="124920" cy="59760"/>
              </p14:xfrm>
            </p:contentPart>
          </mc:Choice>
          <mc:Fallback>
            <p:pic>
              <p:nvPicPr>
                <p:cNvPr id="44" name="Ink 43">
                  <a:extLst>
                    <a:ext uri="{FF2B5EF4-FFF2-40B4-BE49-F238E27FC236}">
                      <a16:creationId xmlns:a16="http://schemas.microsoft.com/office/drawing/2014/main" id="{C995614A-33E7-8F60-E90A-D590E51B41F8}"/>
                    </a:ext>
                  </a:extLst>
                </p:cNvPr>
                <p:cNvPicPr/>
                <p:nvPr/>
              </p:nvPicPr>
              <p:blipFill>
                <a:blip r:embed="rId63"/>
                <a:stretch>
                  <a:fillRect/>
                </a:stretch>
              </p:blipFill>
              <p:spPr>
                <a:xfrm>
                  <a:off x="6785210" y="3883908"/>
                  <a:ext cx="142560" cy="77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4">
              <p14:nvContentPartPr>
                <p14:cNvPr id="45" name="Ink 44">
                  <a:extLst>
                    <a:ext uri="{FF2B5EF4-FFF2-40B4-BE49-F238E27FC236}">
                      <a16:creationId xmlns:a16="http://schemas.microsoft.com/office/drawing/2014/main" id="{0842F914-F8B5-D459-8902-9BEA3430ECF3}"/>
                    </a:ext>
                  </a:extLst>
                </p14:cNvPr>
                <p14:cNvContentPartPr/>
                <p14:nvPr/>
              </p14:nvContentPartPr>
              <p14:xfrm>
                <a:off x="6882410" y="3795348"/>
                <a:ext cx="198360" cy="10440"/>
              </p14:xfrm>
            </p:contentPart>
          </mc:Choice>
          <mc:Fallback>
            <p:pic>
              <p:nvPicPr>
                <p:cNvPr id="45" name="Ink 44">
                  <a:extLst>
                    <a:ext uri="{FF2B5EF4-FFF2-40B4-BE49-F238E27FC236}">
                      <a16:creationId xmlns:a16="http://schemas.microsoft.com/office/drawing/2014/main" id="{0842F914-F8B5-D459-8902-9BEA3430ECF3}"/>
                    </a:ext>
                  </a:extLst>
                </p:cNvPr>
                <p:cNvPicPr/>
                <p:nvPr/>
              </p:nvPicPr>
              <p:blipFill>
                <a:blip r:embed="rId65"/>
                <a:stretch>
                  <a:fillRect/>
                </a:stretch>
              </p:blipFill>
              <p:spPr>
                <a:xfrm>
                  <a:off x="6873410" y="3786348"/>
                  <a:ext cx="216000" cy="28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6">
              <p14:nvContentPartPr>
                <p14:cNvPr id="48" name="Ink 47">
                  <a:extLst>
                    <a:ext uri="{FF2B5EF4-FFF2-40B4-BE49-F238E27FC236}">
                      <a16:creationId xmlns:a16="http://schemas.microsoft.com/office/drawing/2014/main" id="{467AD2F3-0853-4A62-0D7E-D290C86DC34A}"/>
                    </a:ext>
                  </a:extLst>
                </p14:cNvPr>
                <p14:cNvContentPartPr/>
                <p14:nvPr/>
              </p14:nvContentPartPr>
              <p14:xfrm>
                <a:off x="5584250" y="3369468"/>
                <a:ext cx="995760" cy="959760"/>
              </p14:xfrm>
            </p:contentPart>
          </mc:Choice>
          <mc:Fallback>
            <p:pic>
              <p:nvPicPr>
                <p:cNvPr id="48" name="Ink 47">
                  <a:extLst>
                    <a:ext uri="{FF2B5EF4-FFF2-40B4-BE49-F238E27FC236}">
                      <a16:creationId xmlns:a16="http://schemas.microsoft.com/office/drawing/2014/main" id="{467AD2F3-0853-4A62-0D7E-D290C86DC34A}"/>
                    </a:ext>
                  </a:extLst>
                </p:cNvPr>
                <p:cNvPicPr/>
                <p:nvPr/>
              </p:nvPicPr>
              <p:blipFill>
                <a:blip r:embed="rId67"/>
                <a:stretch>
                  <a:fillRect/>
                </a:stretch>
              </p:blipFill>
              <p:spPr>
                <a:xfrm>
                  <a:off x="5575250" y="3360828"/>
                  <a:ext cx="1013400" cy="977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8">
              <p14:nvContentPartPr>
                <p14:cNvPr id="49" name="Ink 48">
                  <a:extLst>
                    <a:ext uri="{FF2B5EF4-FFF2-40B4-BE49-F238E27FC236}">
                      <a16:creationId xmlns:a16="http://schemas.microsoft.com/office/drawing/2014/main" id="{185DF3BC-D474-B03E-9BA7-B772563934C9}"/>
                    </a:ext>
                  </a:extLst>
                </p14:cNvPr>
                <p14:cNvContentPartPr/>
                <p14:nvPr/>
              </p14:nvContentPartPr>
              <p14:xfrm>
                <a:off x="4235330" y="3196668"/>
                <a:ext cx="958320" cy="1009080"/>
              </p14:xfrm>
            </p:contentPart>
          </mc:Choice>
          <mc:Fallback>
            <p:pic>
              <p:nvPicPr>
                <p:cNvPr id="49" name="Ink 48">
                  <a:extLst>
                    <a:ext uri="{FF2B5EF4-FFF2-40B4-BE49-F238E27FC236}">
                      <a16:creationId xmlns:a16="http://schemas.microsoft.com/office/drawing/2014/main" id="{185DF3BC-D474-B03E-9BA7-B772563934C9}"/>
                    </a:ext>
                  </a:extLst>
                </p:cNvPr>
                <p:cNvPicPr/>
                <p:nvPr/>
              </p:nvPicPr>
              <p:blipFill>
                <a:blip r:embed="rId69"/>
                <a:stretch>
                  <a:fillRect/>
                </a:stretch>
              </p:blipFill>
              <p:spPr>
                <a:xfrm>
                  <a:off x="4226330" y="3188028"/>
                  <a:ext cx="975960" cy="1026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0">
              <p14:nvContentPartPr>
                <p14:cNvPr id="50" name="Ink 49">
                  <a:extLst>
                    <a:ext uri="{FF2B5EF4-FFF2-40B4-BE49-F238E27FC236}">
                      <a16:creationId xmlns:a16="http://schemas.microsoft.com/office/drawing/2014/main" id="{E9659F35-7638-A416-D4E7-FFDC859DADF2}"/>
                    </a:ext>
                  </a:extLst>
                </p14:cNvPr>
                <p14:cNvContentPartPr/>
                <p14:nvPr/>
              </p14:nvContentPartPr>
              <p14:xfrm>
                <a:off x="4273130" y="3341028"/>
                <a:ext cx="14040" cy="11880"/>
              </p14:xfrm>
            </p:contentPart>
          </mc:Choice>
          <mc:Fallback>
            <p:pic>
              <p:nvPicPr>
                <p:cNvPr id="50" name="Ink 49">
                  <a:extLst>
                    <a:ext uri="{FF2B5EF4-FFF2-40B4-BE49-F238E27FC236}">
                      <a16:creationId xmlns:a16="http://schemas.microsoft.com/office/drawing/2014/main" id="{E9659F35-7638-A416-D4E7-FFDC859DADF2}"/>
                    </a:ext>
                  </a:extLst>
                </p:cNvPr>
                <p:cNvPicPr/>
                <p:nvPr/>
              </p:nvPicPr>
              <p:blipFill>
                <a:blip r:embed="rId71"/>
                <a:stretch>
                  <a:fillRect/>
                </a:stretch>
              </p:blipFill>
              <p:spPr>
                <a:xfrm>
                  <a:off x="4264130" y="3332388"/>
                  <a:ext cx="31680" cy="29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2">
              <p14:nvContentPartPr>
                <p14:cNvPr id="51" name="Ink 50">
                  <a:extLst>
                    <a:ext uri="{FF2B5EF4-FFF2-40B4-BE49-F238E27FC236}">
                      <a16:creationId xmlns:a16="http://schemas.microsoft.com/office/drawing/2014/main" id="{48A82A71-E811-53D0-D0D8-74779ED15070}"/>
                    </a:ext>
                  </a:extLst>
                </p14:cNvPr>
                <p14:cNvContentPartPr/>
                <p14:nvPr/>
              </p14:nvContentPartPr>
              <p14:xfrm>
                <a:off x="3165410" y="3087228"/>
                <a:ext cx="904680" cy="933840"/>
              </p14:xfrm>
            </p:contentPart>
          </mc:Choice>
          <mc:Fallback>
            <p:pic>
              <p:nvPicPr>
                <p:cNvPr id="51" name="Ink 50">
                  <a:extLst>
                    <a:ext uri="{FF2B5EF4-FFF2-40B4-BE49-F238E27FC236}">
                      <a16:creationId xmlns:a16="http://schemas.microsoft.com/office/drawing/2014/main" id="{48A82A71-E811-53D0-D0D8-74779ED15070}"/>
                    </a:ext>
                  </a:extLst>
                </p:cNvPr>
                <p:cNvPicPr/>
                <p:nvPr/>
              </p:nvPicPr>
              <p:blipFill>
                <a:blip r:embed="rId73"/>
                <a:stretch>
                  <a:fillRect/>
                </a:stretch>
              </p:blipFill>
              <p:spPr>
                <a:xfrm>
                  <a:off x="3156410" y="3078588"/>
                  <a:ext cx="922320" cy="951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4">
              <p14:nvContentPartPr>
                <p14:cNvPr id="52" name="Ink 51">
                  <a:extLst>
                    <a:ext uri="{FF2B5EF4-FFF2-40B4-BE49-F238E27FC236}">
                      <a16:creationId xmlns:a16="http://schemas.microsoft.com/office/drawing/2014/main" id="{6CB3C209-4564-BF2F-028F-407CA9B43BC6}"/>
                    </a:ext>
                  </a:extLst>
                </p14:cNvPr>
                <p14:cNvContentPartPr/>
                <p14:nvPr/>
              </p14:nvContentPartPr>
              <p14:xfrm>
                <a:off x="3062090" y="3407628"/>
                <a:ext cx="15480" cy="14040"/>
              </p14:xfrm>
            </p:contentPart>
          </mc:Choice>
          <mc:Fallback>
            <p:pic>
              <p:nvPicPr>
                <p:cNvPr id="52" name="Ink 51">
                  <a:extLst>
                    <a:ext uri="{FF2B5EF4-FFF2-40B4-BE49-F238E27FC236}">
                      <a16:creationId xmlns:a16="http://schemas.microsoft.com/office/drawing/2014/main" id="{6CB3C209-4564-BF2F-028F-407CA9B43BC6}"/>
                    </a:ext>
                  </a:extLst>
                </p:cNvPr>
                <p:cNvPicPr/>
                <p:nvPr/>
              </p:nvPicPr>
              <p:blipFill>
                <a:blip r:embed="rId75"/>
                <a:stretch>
                  <a:fillRect/>
                </a:stretch>
              </p:blipFill>
              <p:spPr>
                <a:xfrm>
                  <a:off x="3053450" y="3398988"/>
                  <a:ext cx="33120" cy="31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6">
              <p14:nvContentPartPr>
                <p14:cNvPr id="53" name="Ink 52">
                  <a:extLst>
                    <a:ext uri="{FF2B5EF4-FFF2-40B4-BE49-F238E27FC236}">
                      <a16:creationId xmlns:a16="http://schemas.microsoft.com/office/drawing/2014/main" id="{588B7727-7C71-BAA9-C28D-9D98948E4AF6}"/>
                    </a:ext>
                  </a:extLst>
                </p14:cNvPr>
                <p14:cNvContentPartPr/>
                <p14:nvPr/>
              </p14:nvContentPartPr>
              <p14:xfrm>
                <a:off x="1915850" y="3125028"/>
                <a:ext cx="987120" cy="969480"/>
              </p14:xfrm>
            </p:contentPart>
          </mc:Choice>
          <mc:Fallback>
            <p:pic>
              <p:nvPicPr>
                <p:cNvPr id="53" name="Ink 52">
                  <a:extLst>
                    <a:ext uri="{FF2B5EF4-FFF2-40B4-BE49-F238E27FC236}">
                      <a16:creationId xmlns:a16="http://schemas.microsoft.com/office/drawing/2014/main" id="{588B7727-7C71-BAA9-C28D-9D98948E4AF6}"/>
                    </a:ext>
                  </a:extLst>
                </p:cNvPr>
                <p:cNvPicPr/>
                <p:nvPr/>
              </p:nvPicPr>
              <p:blipFill>
                <a:blip r:embed="rId77"/>
                <a:stretch>
                  <a:fillRect/>
                </a:stretch>
              </p:blipFill>
              <p:spPr>
                <a:xfrm>
                  <a:off x="1906850" y="3116028"/>
                  <a:ext cx="1004760" cy="987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8">
              <p14:nvContentPartPr>
                <p14:cNvPr id="55" name="Ink 54">
                  <a:extLst>
                    <a:ext uri="{FF2B5EF4-FFF2-40B4-BE49-F238E27FC236}">
                      <a16:creationId xmlns:a16="http://schemas.microsoft.com/office/drawing/2014/main" id="{8F89BF6D-F60F-7F06-56C9-4B578851DBD2}"/>
                    </a:ext>
                  </a:extLst>
                </p14:cNvPr>
                <p14:cNvContentPartPr/>
                <p14:nvPr/>
              </p14:nvContentPartPr>
              <p14:xfrm>
                <a:off x="1650890" y="3335268"/>
                <a:ext cx="30600" cy="7920"/>
              </p14:xfrm>
            </p:contentPart>
          </mc:Choice>
          <mc:Fallback>
            <p:pic>
              <p:nvPicPr>
                <p:cNvPr id="55" name="Ink 54">
                  <a:extLst>
                    <a:ext uri="{FF2B5EF4-FFF2-40B4-BE49-F238E27FC236}">
                      <a16:creationId xmlns:a16="http://schemas.microsoft.com/office/drawing/2014/main" id="{8F89BF6D-F60F-7F06-56C9-4B578851DBD2}"/>
                    </a:ext>
                  </a:extLst>
                </p:cNvPr>
                <p:cNvPicPr/>
                <p:nvPr/>
              </p:nvPicPr>
              <p:blipFill>
                <a:blip r:embed="rId79"/>
                <a:stretch>
                  <a:fillRect/>
                </a:stretch>
              </p:blipFill>
              <p:spPr>
                <a:xfrm>
                  <a:off x="1641890" y="3326268"/>
                  <a:ext cx="48240" cy="25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0">
              <p14:nvContentPartPr>
                <p14:cNvPr id="57" name="Ink 56">
                  <a:extLst>
                    <a:ext uri="{FF2B5EF4-FFF2-40B4-BE49-F238E27FC236}">
                      <a16:creationId xmlns:a16="http://schemas.microsoft.com/office/drawing/2014/main" id="{C0258F75-C8CE-5CB0-5973-052B520E4C08}"/>
                    </a:ext>
                  </a:extLst>
                </p14:cNvPr>
                <p14:cNvContentPartPr/>
                <p14:nvPr/>
              </p14:nvContentPartPr>
              <p14:xfrm>
                <a:off x="636770" y="3124308"/>
                <a:ext cx="871200" cy="1161000"/>
              </p14:xfrm>
            </p:contentPart>
          </mc:Choice>
          <mc:Fallback>
            <p:pic>
              <p:nvPicPr>
                <p:cNvPr id="57" name="Ink 56">
                  <a:extLst>
                    <a:ext uri="{FF2B5EF4-FFF2-40B4-BE49-F238E27FC236}">
                      <a16:creationId xmlns:a16="http://schemas.microsoft.com/office/drawing/2014/main" id="{C0258F75-C8CE-5CB0-5973-052B520E4C08}"/>
                    </a:ext>
                  </a:extLst>
                </p:cNvPr>
                <p:cNvPicPr/>
                <p:nvPr/>
              </p:nvPicPr>
              <p:blipFill>
                <a:blip r:embed="rId81"/>
                <a:stretch>
                  <a:fillRect/>
                </a:stretch>
              </p:blipFill>
              <p:spPr>
                <a:xfrm>
                  <a:off x="628130" y="3115668"/>
                  <a:ext cx="888840" cy="1178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2">
              <p14:nvContentPartPr>
                <p14:cNvPr id="59" name="Ink 58">
                  <a:extLst>
                    <a:ext uri="{FF2B5EF4-FFF2-40B4-BE49-F238E27FC236}">
                      <a16:creationId xmlns:a16="http://schemas.microsoft.com/office/drawing/2014/main" id="{AB005F8A-6CE8-AFFF-98D8-E6E77807B5AF}"/>
                    </a:ext>
                  </a:extLst>
                </p14:cNvPr>
                <p14:cNvContentPartPr/>
                <p14:nvPr/>
              </p14:nvContentPartPr>
              <p14:xfrm>
                <a:off x="6912290" y="3936468"/>
                <a:ext cx="134280" cy="45720"/>
              </p14:xfrm>
            </p:contentPart>
          </mc:Choice>
          <mc:Fallback>
            <p:pic>
              <p:nvPicPr>
                <p:cNvPr id="59" name="Ink 58">
                  <a:extLst>
                    <a:ext uri="{FF2B5EF4-FFF2-40B4-BE49-F238E27FC236}">
                      <a16:creationId xmlns:a16="http://schemas.microsoft.com/office/drawing/2014/main" id="{AB005F8A-6CE8-AFFF-98D8-E6E77807B5AF}"/>
                    </a:ext>
                  </a:extLst>
                </p:cNvPr>
                <p:cNvPicPr/>
                <p:nvPr/>
              </p:nvPicPr>
              <p:blipFill>
                <a:blip r:embed="rId83"/>
                <a:stretch>
                  <a:fillRect/>
                </a:stretch>
              </p:blipFill>
              <p:spPr>
                <a:xfrm>
                  <a:off x="6903290" y="3927828"/>
                  <a:ext cx="151920" cy="63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4">
              <p14:nvContentPartPr>
                <p14:cNvPr id="60" name="Ink 59">
                  <a:extLst>
                    <a:ext uri="{FF2B5EF4-FFF2-40B4-BE49-F238E27FC236}">
                      <a16:creationId xmlns:a16="http://schemas.microsoft.com/office/drawing/2014/main" id="{6934791D-9667-6CB5-AF51-2C3F185B167D}"/>
                    </a:ext>
                  </a:extLst>
                </p14:cNvPr>
                <p14:cNvContentPartPr/>
                <p14:nvPr/>
              </p14:nvContentPartPr>
              <p14:xfrm>
                <a:off x="6835610" y="3784908"/>
                <a:ext cx="184680" cy="50400"/>
              </p14:xfrm>
            </p:contentPart>
          </mc:Choice>
          <mc:Fallback>
            <p:pic>
              <p:nvPicPr>
                <p:cNvPr id="60" name="Ink 59">
                  <a:extLst>
                    <a:ext uri="{FF2B5EF4-FFF2-40B4-BE49-F238E27FC236}">
                      <a16:creationId xmlns:a16="http://schemas.microsoft.com/office/drawing/2014/main" id="{6934791D-9667-6CB5-AF51-2C3F185B167D}"/>
                    </a:ext>
                  </a:extLst>
                </p:cNvPr>
                <p:cNvPicPr/>
                <p:nvPr/>
              </p:nvPicPr>
              <p:blipFill>
                <a:blip r:embed="rId85"/>
                <a:stretch>
                  <a:fillRect/>
                </a:stretch>
              </p:blipFill>
              <p:spPr>
                <a:xfrm>
                  <a:off x="6826610" y="3775908"/>
                  <a:ext cx="202320" cy="68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6">
              <p14:nvContentPartPr>
                <p14:cNvPr id="61" name="Ink 60">
                  <a:extLst>
                    <a:ext uri="{FF2B5EF4-FFF2-40B4-BE49-F238E27FC236}">
                      <a16:creationId xmlns:a16="http://schemas.microsoft.com/office/drawing/2014/main" id="{75E8E31A-1C48-1BB5-B275-B664B404BA40}"/>
                    </a:ext>
                  </a:extLst>
                </p14:cNvPr>
                <p14:cNvContentPartPr/>
                <p14:nvPr/>
              </p14:nvContentPartPr>
              <p14:xfrm>
                <a:off x="6819050" y="3926748"/>
                <a:ext cx="198720" cy="53640"/>
              </p14:xfrm>
            </p:contentPart>
          </mc:Choice>
          <mc:Fallback>
            <p:pic>
              <p:nvPicPr>
                <p:cNvPr id="61" name="Ink 60">
                  <a:extLst>
                    <a:ext uri="{FF2B5EF4-FFF2-40B4-BE49-F238E27FC236}">
                      <a16:creationId xmlns:a16="http://schemas.microsoft.com/office/drawing/2014/main" id="{75E8E31A-1C48-1BB5-B275-B664B404BA40}"/>
                    </a:ext>
                  </a:extLst>
                </p:cNvPr>
                <p:cNvPicPr/>
                <p:nvPr/>
              </p:nvPicPr>
              <p:blipFill>
                <a:blip r:embed="rId87"/>
                <a:stretch>
                  <a:fillRect/>
                </a:stretch>
              </p:blipFill>
              <p:spPr>
                <a:xfrm>
                  <a:off x="6810410" y="3918108"/>
                  <a:ext cx="216360" cy="71280"/>
                </a:xfrm>
                <a:prstGeom prst="rect">
                  <a:avLst/>
                </a:prstGeom>
              </p:spPr>
            </p:pic>
          </mc:Fallback>
        </mc:AlternateContent>
      </p:grpSp>
    </p:spTree>
    <p:extLst>
      <p:ext uri="{BB962C8B-B14F-4D97-AF65-F5344CB8AC3E}">
        <p14:creationId xmlns:p14="http://schemas.microsoft.com/office/powerpoint/2010/main" val="3963888714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A12D853-DDFF-A6CB-7C2C-EDB6CD3C305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E09C0715-47E4-F1E2-6384-377D7EFB829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24086" y="5626501"/>
            <a:ext cx="1066892" cy="12314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1849673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544310130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Question mark on green pastel background">
            <a:extLst>
              <a:ext uri="{FF2B5EF4-FFF2-40B4-BE49-F238E27FC236}">
                <a16:creationId xmlns:a16="http://schemas.microsoft.com/office/drawing/2014/main" id="{FA75DFC6-CA11-4D91-8489-CAA9B403A6F4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5000" r="-1" b="-1"/>
          <a:stretch/>
        </p:blipFill>
        <p:spPr>
          <a:xfrm>
            <a:off x="8501614" y="2188197"/>
            <a:ext cx="2329511" cy="2329511"/>
          </a:xfrm>
          <a:custGeom>
            <a:avLst/>
            <a:gdLst/>
            <a:ahLst/>
            <a:cxnLst/>
            <a:rect l="l" t="t" r="r" b="b"/>
            <a:pathLst>
              <a:path w="2663168" h="2663168">
                <a:moveTo>
                  <a:pt x="1331584" y="0"/>
                </a:moveTo>
                <a:cubicBezTo>
                  <a:pt x="2066998" y="0"/>
                  <a:pt x="2663168" y="596170"/>
                  <a:pt x="2663168" y="1331584"/>
                </a:cubicBezTo>
                <a:cubicBezTo>
                  <a:pt x="2663168" y="2066998"/>
                  <a:pt x="2066998" y="2663168"/>
                  <a:pt x="1331584" y="2663168"/>
                </a:cubicBezTo>
                <a:cubicBezTo>
                  <a:pt x="596170" y="2663168"/>
                  <a:pt x="0" y="2066998"/>
                  <a:pt x="0" y="1331584"/>
                </a:cubicBezTo>
                <a:cubicBezTo>
                  <a:pt x="0" y="596170"/>
                  <a:pt x="596170" y="0"/>
                  <a:pt x="1331584" y="0"/>
                </a:cubicBezTo>
                <a:close/>
              </a:path>
            </a:pathLst>
          </a:cu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56AA6FB5-57C6-78DF-34AD-54F84BA85710}"/>
              </a:ext>
            </a:extLst>
          </p:cNvPr>
          <p:cNvSpPr txBox="1"/>
          <p:nvPr/>
        </p:nvSpPr>
        <p:spPr>
          <a:xfrm>
            <a:off x="3652276" y="1677826"/>
            <a:ext cx="5594801" cy="230832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7200" dirty="0">
                <a:latin typeface="Cascadia Mono SemiBold" panose="020B0609020000020004" pitchFamily="49" charset="0"/>
                <a:ea typeface="Cascadia Mono SemiBold" panose="020B0609020000020004" pitchFamily="49" charset="0"/>
                <a:cs typeface="Cascadia Mono SemiBold" panose="020B0609020000020004" pitchFamily="49" charset="0"/>
              </a:rPr>
              <a:t>ANY </a:t>
            </a:r>
            <a:br>
              <a:rPr lang="en-US" sz="7200" dirty="0">
                <a:latin typeface="Cascadia Mono SemiBold" panose="020B0609020000020004" pitchFamily="49" charset="0"/>
                <a:ea typeface="Cascadia Mono SemiBold" panose="020B0609020000020004" pitchFamily="49" charset="0"/>
                <a:cs typeface="Cascadia Mono SemiBold" panose="020B0609020000020004" pitchFamily="49" charset="0"/>
              </a:rPr>
            </a:br>
            <a:r>
              <a:rPr lang="en-US" sz="7200" dirty="0">
                <a:latin typeface="Cascadia Mono SemiBold" panose="020B0609020000020004" pitchFamily="49" charset="0"/>
                <a:ea typeface="Cascadia Mono SemiBold" panose="020B0609020000020004" pitchFamily="49" charset="0"/>
                <a:cs typeface="Cascadia Mono SemiBold" panose="020B0609020000020004" pitchFamily="49" charset="0"/>
              </a:rPr>
              <a:t>  QUESTION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B7718D32-D778-3804-C125-3738ACEB1AD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00691" y="1402614"/>
            <a:ext cx="2329511" cy="4608598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3" name="Ink 2">
                <a:extLst>
                  <a:ext uri="{FF2B5EF4-FFF2-40B4-BE49-F238E27FC236}">
                    <a16:creationId xmlns:a16="http://schemas.microsoft.com/office/drawing/2014/main" id="{E6CE625A-DAD5-8F46-D417-6BB61C0BA2E1}"/>
                  </a:ext>
                </a:extLst>
              </p14:cNvPr>
              <p14:cNvContentPartPr/>
              <p14:nvPr/>
            </p14:nvContentPartPr>
            <p14:xfrm>
              <a:off x="3553320" y="4594320"/>
              <a:ext cx="270" cy="7020"/>
            </p14:xfrm>
          </p:contentPart>
        </mc:Choice>
        <mc:Fallback xmlns="">
          <p:pic>
            <p:nvPicPr>
              <p:cNvPr id="3" name="Ink 2">
                <a:extLst>
                  <a:ext uri="{FF2B5EF4-FFF2-40B4-BE49-F238E27FC236}">
                    <a16:creationId xmlns:a16="http://schemas.microsoft.com/office/drawing/2014/main" id="{E6CE625A-DAD5-8F46-D417-6BB61C0BA2E1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3546300" y="4585194"/>
                <a:ext cx="14310" cy="25272"/>
              </a:xfrm>
              <a:prstGeom prst="rect">
                <a:avLst/>
              </a:prstGeom>
            </p:spPr>
          </p:pic>
        </mc:Fallback>
      </mc:AlternateContent>
      <p:pic>
        <p:nvPicPr>
          <p:cNvPr id="5" name="Picture 4">
            <a:extLst>
              <a:ext uri="{FF2B5EF4-FFF2-40B4-BE49-F238E27FC236}">
                <a16:creationId xmlns:a16="http://schemas.microsoft.com/office/drawing/2014/main" id="{744B72D4-6991-CD07-D287-53B5E1939B4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1125108" y="5626501"/>
            <a:ext cx="1066892" cy="12314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23359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57B3824B-64F5-732F-B009-69521E33190A}"/>
              </a:ext>
            </a:extLst>
          </p:cNvPr>
          <p:cNvSpPr txBox="1"/>
          <p:nvPr/>
        </p:nvSpPr>
        <p:spPr>
          <a:xfrm>
            <a:off x="2436838" y="1962442"/>
            <a:ext cx="5594801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8000" dirty="0">
                <a:latin typeface="Cascadia Mono SemiBold" panose="020B0609020000020004" pitchFamily="49" charset="0"/>
                <a:ea typeface="Cascadia Mono SemiBold" panose="020B0609020000020004" pitchFamily="49" charset="0"/>
                <a:cs typeface="Cascadia Mono SemiBold" panose="020B0609020000020004" pitchFamily="49" charset="0"/>
              </a:rPr>
              <a:t>THANK YOU</a:t>
            </a:r>
          </a:p>
        </p:txBody>
      </p:sp>
      <p:grpSp>
        <p:nvGrpSpPr>
          <p:cNvPr id="126" name="Group 125">
            <a:extLst>
              <a:ext uri="{FF2B5EF4-FFF2-40B4-BE49-F238E27FC236}">
                <a16:creationId xmlns:a16="http://schemas.microsoft.com/office/drawing/2014/main" id="{DAAF224F-E3B5-9512-2489-1AFCD80DE705}"/>
              </a:ext>
            </a:extLst>
          </p:cNvPr>
          <p:cNvGrpSpPr/>
          <p:nvPr/>
        </p:nvGrpSpPr>
        <p:grpSpPr>
          <a:xfrm flipH="1">
            <a:off x="8591825" y="1225315"/>
            <a:ext cx="2164665" cy="4133266"/>
            <a:chOff x="1740840" y="2725579"/>
            <a:chExt cx="1798489" cy="3556908"/>
          </a:xfrm>
        </p:grpSpPr>
        <p:grpSp>
          <p:nvGrpSpPr>
            <p:cNvPr id="127" name="Group 126">
              <a:extLst>
                <a:ext uri="{FF2B5EF4-FFF2-40B4-BE49-F238E27FC236}">
                  <a16:creationId xmlns:a16="http://schemas.microsoft.com/office/drawing/2014/main" id="{8F60895B-CCA2-0E73-81AD-9A9BE8BCF85E}"/>
                </a:ext>
              </a:extLst>
            </p:cNvPr>
            <p:cNvGrpSpPr/>
            <p:nvPr/>
          </p:nvGrpSpPr>
          <p:grpSpPr>
            <a:xfrm>
              <a:off x="1740840" y="2725579"/>
              <a:ext cx="1798489" cy="3556908"/>
              <a:chOff x="552762" y="914952"/>
              <a:chExt cx="1554456" cy="3074279"/>
            </a:xfrm>
            <a:effectLst/>
          </p:grpSpPr>
          <p:sp>
            <p:nvSpPr>
              <p:cNvPr id="129" name="Freeform: Shape 128">
                <a:extLst>
                  <a:ext uri="{FF2B5EF4-FFF2-40B4-BE49-F238E27FC236}">
                    <a16:creationId xmlns:a16="http://schemas.microsoft.com/office/drawing/2014/main" id="{405FFE86-D436-B1B2-B4E0-97B1618B6647}"/>
                  </a:ext>
                </a:extLst>
              </p:cNvPr>
              <p:cNvSpPr/>
              <p:nvPr/>
            </p:nvSpPr>
            <p:spPr>
              <a:xfrm>
                <a:off x="800952" y="914952"/>
                <a:ext cx="584883" cy="556288"/>
              </a:xfrm>
              <a:custGeom>
                <a:avLst/>
                <a:gdLst>
                  <a:gd name="connsiteX0" fmla="*/ 369393 w 894468"/>
                  <a:gd name="connsiteY0" fmla="*/ 735843 h 850737"/>
                  <a:gd name="connsiteX1" fmla="*/ 175004 w 894468"/>
                  <a:gd name="connsiteY1" fmla="*/ 849903 h 850737"/>
                  <a:gd name="connsiteX2" fmla="*/ 195705 w 894468"/>
                  <a:gd name="connsiteY2" fmla="*/ 793313 h 850737"/>
                  <a:gd name="connsiteX3" fmla="*/ 141912 w 894468"/>
                  <a:gd name="connsiteY3" fmla="*/ 735843 h 850737"/>
                  <a:gd name="connsiteX4" fmla="*/ 5392 w 894468"/>
                  <a:gd name="connsiteY4" fmla="*/ 638089 h 850737"/>
                  <a:gd name="connsiteX5" fmla="*/ 92276 w 894468"/>
                  <a:gd name="connsiteY5" fmla="*/ 356974 h 850737"/>
                  <a:gd name="connsiteX6" fmla="*/ 38483 w 894468"/>
                  <a:gd name="connsiteY6" fmla="*/ 267373 h 850737"/>
                  <a:gd name="connsiteX7" fmla="*/ 125367 w 894468"/>
                  <a:gd name="connsiteY7" fmla="*/ 234761 h 850737"/>
                  <a:gd name="connsiteX8" fmla="*/ 133600 w 894468"/>
                  <a:gd name="connsiteY8" fmla="*/ 88090 h 850737"/>
                  <a:gd name="connsiteX9" fmla="*/ 270120 w 894468"/>
                  <a:gd name="connsiteY9" fmla="*/ 124778 h 850737"/>
                  <a:gd name="connsiteX10" fmla="*/ 311444 w 894468"/>
                  <a:gd name="connsiteY10" fmla="*/ 2565 h 850737"/>
                  <a:gd name="connsiteX11" fmla="*/ 514147 w 894468"/>
                  <a:gd name="connsiteY11" fmla="*/ 22947 h 850737"/>
                  <a:gd name="connsiteX12" fmla="*/ 687835 w 894468"/>
                  <a:gd name="connsiteY12" fmla="*/ 47405 h 850737"/>
                  <a:gd name="connsiteX13" fmla="*/ 869836 w 894468"/>
                  <a:gd name="connsiteY13" fmla="*/ 190001 h 850737"/>
                  <a:gd name="connsiteX14" fmla="*/ 770563 w 894468"/>
                  <a:gd name="connsiteY14" fmla="*/ 234841 h 850737"/>
                  <a:gd name="connsiteX15" fmla="*/ 882225 w 894468"/>
                  <a:gd name="connsiteY15" fmla="*/ 425474 h 850737"/>
                  <a:gd name="connsiteX16" fmla="*/ 787108 w 894468"/>
                  <a:gd name="connsiteY16" fmla="*/ 450812 h 850737"/>
                  <a:gd name="connsiteX17" fmla="*/ 840901 w 894468"/>
                  <a:gd name="connsiteY17" fmla="*/ 573025 h 850737"/>
                  <a:gd name="connsiteX18" fmla="*/ 725082 w 894468"/>
                  <a:gd name="connsiteY18" fmla="*/ 727850 h 850737"/>
                  <a:gd name="connsiteX19" fmla="*/ 712693 w 894468"/>
                  <a:gd name="connsiteY19" fmla="*/ 833757 h 850737"/>
                  <a:gd name="connsiteX20" fmla="*/ 563783 w 894468"/>
                  <a:gd name="connsiteY20" fmla="*/ 780764 h 850737"/>
                  <a:gd name="connsiteX21" fmla="*/ 590080 w 894468"/>
                  <a:gd name="connsiteY21" fmla="*/ 447295 h 850737"/>
                  <a:gd name="connsiteX22" fmla="*/ 506953 w 894468"/>
                  <a:gd name="connsiteY22" fmla="*/ 363529 h 850737"/>
                  <a:gd name="connsiteX23" fmla="*/ 444288 w 894468"/>
                  <a:gd name="connsiteY23" fmla="*/ 363529 h 850737"/>
                  <a:gd name="connsiteX24" fmla="*/ 376427 w 894468"/>
                  <a:gd name="connsiteY24" fmla="*/ 425474 h 850737"/>
                  <a:gd name="connsiteX25" fmla="*/ 315600 w 894468"/>
                  <a:gd name="connsiteY25" fmla="*/ 540414 h 850737"/>
                  <a:gd name="connsiteX26" fmla="*/ 336302 w 894468"/>
                  <a:gd name="connsiteY26" fmla="*/ 650398 h 850737"/>
                  <a:gd name="connsiteX27" fmla="*/ 369393 w 894468"/>
                  <a:gd name="connsiteY27" fmla="*/ 735923 h 85073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</a:cxnLst>
                <a:rect l="l" t="t" r="r" b="b"/>
                <a:pathLst>
                  <a:path w="894468" h="850737">
                    <a:moveTo>
                      <a:pt x="369393" y="735843"/>
                    </a:moveTo>
                    <a:cubicBezTo>
                      <a:pt x="369393" y="735843"/>
                      <a:pt x="245342" y="862133"/>
                      <a:pt x="175004" y="849903"/>
                    </a:cubicBezTo>
                    <a:cubicBezTo>
                      <a:pt x="175004" y="849903"/>
                      <a:pt x="175004" y="822247"/>
                      <a:pt x="195705" y="793313"/>
                    </a:cubicBezTo>
                    <a:cubicBezTo>
                      <a:pt x="216407" y="764378"/>
                      <a:pt x="71654" y="845827"/>
                      <a:pt x="141912" y="735843"/>
                    </a:cubicBezTo>
                    <a:cubicBezTo>
                      <a:pt x="212251" y="625859"/>
                      <a:pt x="30250" y="760302"/>
                      <a:pt x="5392" y="638089"/>
                    </a:cubicBezTo>
                    <a:cubicBezTo>
                      <a:pt x="-19386" y="515875"/>
                      <a:pt x="46716" y="377357"/>
                      <a:pt x="92276" y="356974"/>
                    </a:cubicBezTo>
                    <a:cubicBezTo>
                      <a:pt x="137836" y="336592"/>
                      <a:pt x="-2841" y="328439"/>
                      <a:pt x="38483" y="267373"/>
                    </a:cubicBezTo>
                    <a:cubicBezTo>
                      <a:pt x="79807" y="206226"/>
                      <a:pt x="125367" y="234761"/>
                      <a:pt x="125367" y="234761"/>
                    </a:cubicBezTo>
                    <a:cubicBezTo>
                      <a:pt x="125367" y="234761"/>
                      <a:pt x="137756" y="153313"/>
                      <a:pt x="133600" y="88090"/>
                    </a:cubicBezTo>
                    <a:cubicBezTo>
                      <a:pt x="129443" y="22867"/>
                      <a:pt x="232873" y="128854"/>
                      <a:pt x="270120" y="124778"/>
                    </a:cubicBezTo>
                    <a:cubicBezTo>
                      <a:pt x="307368" y="120701"/>
                      <a:pt x="261887" y="6641"/>
                      <a:pt x="311444" y="2565"/>
                    </a:cubicBezTo>
                    <a:cubicBezTo>
                      <a:pt x="361001" y="-1512"/>
                      <a:pt x="418950" y="47405"/>
                      <a:pt x="514147" y="22947"/>
                    </a:cubicBezTo>
                    <a:cubicBezTo>
                      <a:pt x="609344" y="-1512"/>
                      <a:pt x="613420" y="-21894"/>
                      <a:pt x="687835" y="47405"/>
                    </a:cubicBezTo>
                    <a:cubicBezTo>
                      <a:pt x="762250" y="116705"/>
                      <a:pt x="778795" y="169618"/>
                      <a:pt x="869836" y="190001"/>
                    </a:cubicBezTo>
                    <a:cubicBezTo>
                      <a:pt x="960796" y="210383"/>
                      <a:pt x="770563" y="214459"/>
                      <a:pt x="770563" y="234841"/>
                    </a:cubicBezTo>
                    <a:cubicBezTo>
                      <a:pt x="770563" y="255223"/>
                      <a:pt x="882225" y="425474"/>
                      <a:pt x="882225" y="425474"/>
                    </a:cubicBezTo>
                    <a:cubicBezTo>
                      <a:pt x="882225" y="425474"/>
                      <a:pt x="898770" y="491497"/>
                      <a:pt x="787108" y="450812"/>
                    </a:cubicBezTo>
                    <a:cubicBezTo>
                      <a:pt x="787108" y="450812"/>
                      <a:pt x="774719" y="536338"/>
                      <a:pt x="840901" y="573025"/>
                    </a:cubicBezTo>
                    <a:cubicBezTo>
                      <a:pt x="907083" y="609713"/>
                      <a:pt x="803654" y="731926"/>
                      <a:pt x="725082" y="727850"/>
                    </a:cubicBezTo>
                    <a:cubicBezTo>
                      <a:pt x="646511" y="723774"/>
                      <a:pt x="766406" y="825604"/>
                      <a:pt x="712693" y="833757"/>
                    </a:cubicBezTo>
                    <a:cubicBezTo>
                      <a:pt x="658980" y="841910"/>
                      <a:pt x="555551" y="829681"/>
                      <a:pt x="563783" y="780764"/>
                    </a:cubicBezTo>
                    <a:cubicBezTo>
                      <a:pt x="572016" y="731846"/>
                      <a:pt x="590080" y="447295"/>
                      <a:pt x="590080" y="447295"/>
                    </a:cubicBezTo>
                    <a:lnTo>
                      <a:pt x="506953" y="363529"/>
                    </a:lnTo>
                    <a:lnTo>
                      <a:pt x="444288" y="363529"/>
                    </a:lnTo>
                    <a:lnTo>
                      <a:pt x="376427" y="425474"/>
                    </a:lnTo>
                    <a:lnTo>
                      <a:pt x="315600" y="540414"/>
                    </a:lnTo>
                    <a:lnTo>
                      <a:pt x="336302" y="650398"/>
                    </a:lnTo>
                    <a:lnTo>
                      <a:pt x="369393" y="735923"/>
                    </a:lnTo>
                    <a:close/>
                  </a:path>
                </a:pathLst>
              </a:custGeom>
              <a:solidFill>
                <a:srgbClr val="E2E1E0"/>
              </a:solidFill>
              <a:ln w="798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 sz="1350"/>
              </a:p>
            </p:txBody>
          </p:sp>
          <p:sp>
            <p:nvSpPr>
              <p:cNvPr id="130" name="Freeform: Shape 129">
                <a:extLst>
                  <a:ext uri="{FF2B5EF4-FFF2-40B4-BE49-F238E27FC236}">
                    <a16:creationId xmlns:a16="http://schemas.microsoft.com/office/drawing/2014/main" id="{087D5182-0EBA-60D6-8EEF-1CE1A096FC74}"/>
                  </a:ext>
                </a:extLst>
              </p:cNvPr>
              <p:cNvSpPr/>
              <p:nvPr/>
            </p:nvSpPr>
            <p:spPr>
              <a:xfrm>
                <a:off x="1945922" y="1433369"/>
                <a:ext cx="161296" cy="151996"/>
              </a:xfrm>
              <a:custGeom>
                <a:avLst/>
                <a:gdLst>
                  <a:gd name="connsiteX0" fmla="*/ 207150 w 246672"/>
                  <a:gd name="connsiteY0" fmla="*/ 27349 h 232449"/>
                  <a:gd name="connsiteX1" fmla="*/ 114511 w 246672"/>
                  <a:gd name="connsiteY1" fmla="*/ 17517 h 232449"/>
                  <a:gd name="connsiteX2" fmla="*/ 45931 w 246672"/>
                  <a:gd name="connsiteY2" fmla="*/ 76985 h 232449"/>
                  <a:gd name="connsiteX3" fmla="*/ 42654 w 246672"/>
                  <a:gd name="connsiteY3" fmla="*/ 44694 h 232449"/>
                  <a:gd name="connsiteX4" fmla="*/ 16277 w 246672"/>
                  <a:gd name="connsiteY4" fmla="*/ 40537 h 232449"/>
                  <a:gd name="connsiteX5" fmla="*/ 1410 w 246672"/>
                  <a:gd name="connsiteY5" fmla="*/ 144766 h 232449"/>
                  <a:gd name="connsiteX6" fmla="*/ 3008 w 246672"/>
                  <a:gd name="connsiteY6" fmla="*/ 175539 h 232449"/>
                  <a:gd name="connsiteX7" fmla="*/ 64315 w 246672"/>
                  <a:gd name="connsiteY7" fmla="*/ 232449 h 232449"/>
                  <a:gd name="connsiteX8" fmla="*/ 213304 w 246672"/>
                  <a:gd name="connsiteY8" fmla="*/ 144526 h 232449"/>
                  <a:gd name="connsiteX9" fmla="*/ 207230 w 246672"/>
                  <a:gd name="connsiteY9" fmla="*/ 27429 h 23244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46672" h="232449">
                    <a:moveTo>
                      <a:pt x="207150" y="27349"/>
                    </a:moveTo>
                    <a:cubicBezTo>
                      <a:pt x="163348" y="-27803"/>
                      <a:pt x="114511" y="17517"/>
                      <a:pt x="114511" y="17517"/>
                    </a:cubicBezTo>
                    <a:cubicBezTo>
                      <a:pt x="114511" y="17517"/>
                      <a:pt x="68711" y="55164"/>
                      <a:pt x="45931" y="76985"/>
                    </a:cubicBezTo>
                    <a:cubicBezTo>
                      <a:pt x="44012" y="65795"/>
                      <a:pt x="43053" y="54365"/>
                      <a:pt x="42654" y="44694"/>
                    </a:cubicBezTo>
                    <a:cubicBezTo>
                      <a:pt x="42014" y="29827"/>
                      <a:pt x="21152" y="26470"/>
                      <a:pt x="16277" y="40537"/>
                    </a:cubicBezTo>
                    <a:cubicBezTo>
                      <a:pt x="4287" y="74827"/>
                      <a:pt x="1649" y="138052"/>
                      <a:pt x="1410" y="144766"/>
                    </a:cubicBezTo>
                    <a:cubicBezTo>
                      <a:pt x="-748" y="154997"/>
                      <a:pt x="-589" y="165308"/>
                      <a:pt x="3008" y="175539"/>
                    </a:cubicBezTo>
                    <a:lnTo>
                      <a:pt x="64315" y="232449"/>
                    </a:lnTo>
                    <a:lnTo>
                      <a:pt x="213304" y="144526"/>
                    </a:lnTo>
                    <a:cubicBezTo>
                      <a:pt x="265499" y="110476"/>
                      <a:pt x="251031" y="82581"/>
                      <a:pt x="207230" y="27429"/>
                    </a:cubicBezTo>
                    <a:close/>
                  </a:path>
                </a:pathLst>
              </a:custGeom>
              <a:solidFill>
                <a:srgbClr val="F5C09E"/>
              </a:solidFill>
              <a:ln w="798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 sz="1350"/>
              </a:p>
            </p:txBody>
          </p:sp>
          <p:sp>
            <p:nvSpPr>
              <p:cNvPr id="131" name="Freeform: Shape 130">
                <a:extLst>
                  <a:ext uri="{FF2B5EF4-FFF2-40B4-BE49-F238E27FC236}">
                    <a16:creationId xmlns:a16="http://schemas.microsoft.com/office/drawing/2014/main" id="{200B44DF-A7B0-CECD-C820-66415C9E3DDE}"/>
                  </a:ext>
                </a:extLst>
              </p:cNvPr>
              <p:cNvSpPr/>
              <p:nvPr/>
            </p:nvSpPr>
            <p:spPr>
              <a:xfrm>
                <a:off x="1332777" y="3869239"/>
                <a:ext cx="255027" cy="119992"/>
              </a:xfrm>
              <a:custGeom>
                <a:avLst/>
                <a:gdLst>
                  <a:gd name="connsiteX0" fmla="*/ 11990 w 390015"/>
                  <a:gd name="connsiteY0" fmla="*/ 157656 h 183505"/>
                  <a:gd name="connsiteX1" fmla="*/ 28215 w 390015"/>
                  <a:gd name="connsiteY1" fmla="*/ 178598 h 183505"/>
                  <a:gd name="connsiteX2" fmla="*/ 386942 w 390015"/>
                  <a:gd name="connsiteY2" fmla="*/ 173722 h 183505"/>
                  <a:gd name="connsiteX3" fmla="*/ 385503 w 390015"/>
                  <a:gd name="connsiteY3" fmla="*/ 147425 h 183505"/>
                  <a:gd name="connsiteX4" fmla="*/ 174168 w 390015"/>
                  <a:gd name="connsiteY4" fmla="*/ 11704 h 183505"/>
                  <a:gd name="connsiteX5" fmla="*/ 158981 w 390015"/>
                  <a:gd name="connsiteY5" fmla="*/ 114 h 183505"/>
                  <a:gd name="connsiteX6" fmla="*/ 157862 w 390015"/>
                  <a:gd name="connsiteY6" fmla="*/ 274 h 183505"/>
                  <a:gd name="connsiteX7" fmla="*/ 14627 w 390015"/>
                  <a:gd name="connsiteY7" fmla="*/ 24333 h 183505"/>
                  <a:gd name="connsiteX8" fmla="*/ 0 w 390015"/>
                  <a:gd name="connsiteY8" fmla="*/ 37042 h 183505"/>
                  <a:gd name="connsiteX9" fmla="*/ 11830 w 390015"/>
                  <a:gd name="connsiteY9" fmla="*/ 157656 h 18350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390015" h="183505">
                    <a:moveTo>
                      <a:pt x="11990" y="157656"/>
                    </a:moveTo>
                    <a:lnTo>
                      <a:pt x="28215" y="178598"/>
                    </a:lnTo>
                    <a:cubicBezTo>
                      <a:pt x="247943" y="185552"/>
                      <a:pt x="343060" y="186112"/>
                      <a:pt x="386942" y="173722"/>
                    </a:cubicBezTo>
                    <a:cubicBezTo>
                      <a:pt x="394615" y="154539"/>
                      <a:pt x="385503" y="147425"/>
                      <a:pt x="385503" y="147425"/>
                    </a:cubicBezTo>
                    <a:cubicBezTo>
                      <a:pt x="385503" y="147425"/>
                      <a:pt x="188315" y="89396"/>
                      <a:pt x="174168" y="11704"/>
                    </a:cubicBezTo>
                    <a:cubicBezTo>
                      <a:pt x="173208" y="4351"/>
                      <a:pt x="166414" y="-845"/>
                      <a:pt x="158981" y="114"/>
                    </a:cubicBezTo>
                    <a:cubicBezTo>
                      <a:pt x="158581" y="114"/>
                      <a:pt x="158262" y="194"/>
                      <a:pt x="157862" y="274"/>
                    </a:cubicBezTo>
                    <a:lnTo>
                      <a:pt x="14627" y="24333"/>
                    </a:lnTo>
                    <a:cubicBezTo>
                      <a:pt x="7833" y="25612"/>
                      <a:pt x="2238" y="30408"/>
                      <a:pt x="0" y="37042"/>
                    </a:cubicBezTo>
                    <a:lnTo>
                      <a:pt x="11830" y="157656"/>
                    </a:lnTo>
                    <a:close/>
                  </a:path>
                </a:pathLst>
              </a:custGeom>
              <a:solidFill>
                <a:srgbClr val="000000"/>
              </a:solidFill>
              <a:ln w="798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 sz="1350"/>
              </a:p>
            </p:txBody>
          </p:sp>
          <p:sp>
            <p:nvSpPr>
              <p:cNvPr id="132" name="Freeform: Shape 131">
                <a:extLst>
                  <a:ext uri="{FF2B5EF4-FFF2-40B4-BE49-F238E27FC236}">
                    <a16:creationId xmlns:a16="http://schemas.microsoft.com/office/drawing/2014/main" id="{740848CE-B875-86C5-2B8D-E11C6F22A46A}"/>
                  </a:ext>
                </a:extLst>
              </p:cNvPr>
              <p:cNvSpPr/>
              <p:nvPr/>
            </p:nvSpPr>
            <p:spPr>
              <a:xfrm>
                <a:off x="1066275" y="2246680"/>
                <a:ext cx="409277" cy="1660996"/>
              </a:xfrm>
              <a:custGeom>
                <a:avLst/>
                <a:gdLst>
                  <a:gd name="connsiteX0" fmla="*/ 607149 w 625912"/>
                  <a:gd name="connsiteY0" fmla="*/ 1231403 h 2540177"/>
                  <a:gd name="connsiteX1" fmla="*/ 596119 w 625912"/>
                  <a:gd name="connsiteY1" fmla="*/ 2493499 h 2540177"/>
                  <a:gd name="connsiteX2" fmla="*/ 401089 w 625912"/>
                  <a:gd name="connsiteY2" fmla="*/ 2540178 h 2540177"/>
                  <a:gd name="connsiteX3" fmla="*/ 271043 w 625912"/>
                  <a:gd name="connsiteY3" fmla="*/ 1469514 h 2540177"/>
                  <a:gd name="connsiteX4" fmla="*/ 269284 w 625912"/>
                  <a:gd name="connsiteY4" fmla="*/ 1346182 h 2540177"/>
                  <a:gd name="connsiteX5" fmla="*/ 112622 w 625912"/>
                  <a:gd name="connsiteY5" fmla="*/ 630968 h 2540177"/>
                  <a:gd name="connsiteX6" fmla="*/ 0 w 625912"/>
                  <a:gd name="connsiteY6" fmla="*/ 184799 h 2540177"/>
                  <a:gd name="connsiteX7" fmla="*/ 568862 w 625912"/>
                  <a:gd name="connsiteY7" fmla="*/ 0 h 2540177"/>
                  <a:gd name="connsiteX8" fmla="*/ 607229 w 625912"/>
                  <a:gd name="connsiteY8" fmla="*/ 1231403 h 254017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625912" h="2540177">
                    <a:moveTo>
                      <a:pt x="607149" y="1231403"/>
                    </a:moveTo>
                    <a:cubicBezTo>
                      <a:pt x="579813" y="1636968"/>
                      <a:pt x="596119" y="2493499"/>
                      <a:pt x="596119" y="2493499"/>
                    </a:cubicBezTo>
                    <a:lnTo>
                      <a:pt x="401089" y="2540178"/>
                    </a:lnTo>
                    <a:cubicBezTo>
                      <a:pt x="401089" y="2540178"/>
                      <a:pt x="285350" y="1908091"/>
                      <a:pt x="271043" y="1469514"/>
                    </a:cubicBezTo>
                    <a:cubicBezTo>
                      <a:pt x="269764" y="1428430"/>
                      <a:pt x="269125" y="1387347"/>
                      <a:pt x="269284" y="1346182"/>
                    </a:cubicBezTo>
                    <a:cubicBezTo>
                      <a:pt x="230918" y="1104954"/>
                      <a:pt x="178644" y="866202"/>
                      <a:pt x="112622" y="630968"/>
                    </a:cubicBezTo>
                    <a:cubicBezTo>
                      <a:pt x="64823" y="456401"/>
                      <a:pt x="22700" y="317562"/>
                      <a:pt x="0" y="184799"/>
                    </a:cubicBezTo>
                    <a:lnTo>
                      <a:pt x="568862" y="0"/>
                    </a:lnTo>
                    <a:cubicBezTo>
                      <a:pt x="600035" y="99673"/>
                      <a:pt x="654867" y="527459"/>
                      <a:pt x="607229" y="1231403"/>
                    </a:cubicBezTo>
                    <a:close/>
                  </a:path>
                </a:pathLst>
              </a:custGeom>
              <a:solidFill>
                <a:srgbClr val="142C52"/>
              </a:solidFill>
              <a:ln w="798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 sz="1350"/>
              </a:p>
            </p:txBody>
          </p:sp>
          <p:sp>
            <p:nvSpPr>
              <p:cNvPr id="133" name="Freeform: Shape 132">
                <a:extLst>
                  <a:ext uri="{FF2B5EF4-FFF2-40B4-BE49-F238E27FC236}">
                    <a16:creationId xmlns:a16="http://schemas.microsoft.com/office/drawing/2014/main" id="{766C4AD0-2468-BB34-CE19-654DE4395B7F}"/>
                  </a:ext>
                </a:extLst>
              </p:cNvPr>
              <p:cNvSpPr/>
              <p:nvPr/>
            </p:nvSpPr>
            <p:spPr>
              <a:xfrm>
                <a:off x="1139551" y="2449470"/>
                <a:ext cx="179294" cy="758110"/>
              </a:xfrm>
              <a:custGeom>
                <a:avLst/>
                <a:gdLst>
                  <a:gd name="connsiteX0" fmla="*/ 158421 w 274196"/>
                  <a:gd name="connsiteY0" fmla="*/ 1159386 h 1159385"/>
                  <a:gd name="connsiteX1" fmla="*/ 156663 w 274196"/>
                  <a:gd name="connsiteY1" fmla="*/ 1036054 h 1159385"/>
                  <a:gd name="connsiteX2" fmla="*/ 0 w 274196"/>
                  <a:gd name="connsiteY2" fmla="*/ 320839 h 1159385"/>
                  <a:gd name="connsiteX3" fmla="*/ 223484 w 274196"/>
                  <a:gd name="connsiteY3" fmla="*/ 0 h 1159385"/>
                  <a:gd name="connsiteX4" fmla="*/ 158501 w 274196"/>
                  <a:gd name="connsiteY4" fmla="*/ 1159386 h 11593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74196" h="1159385">
                    <a:moveTo>
                      <a:pt x="158421" y="1159386"/>
                    </a:moveTo>
                    <a:cubicBezTo>
                      <a:pt x="157142" y="1118301"/>
                      <a:pt x="156503" y="1077218"/>
                      <a:pt x="156663" y="1036054"/>
                    </a:cubicBezTo>
                    <a:cubicBezTo>
                      <a:pt x="118296" y="794825"/>
                      <a:pt x="66022" y="556074"/>
                      <a:pt x="0" y="320839"/>
                    </a:cubicBezTo>
                    <a:cubicBezTo>
                      <a:pt x="61306" y="146272"/>
                      <a:pt x="139318" y="15267"/>
                      <a:pt x="223484" y="0"/>
                    </a:cubicBezTo>
                    <a:cubicBezTo>
                      <a:pt x="223484" y="320"/>
                      <a:pt x="373034" y="758936"/>
                      <a:pt x="158501" y="1159386"/>
                    </a:cubicBezTo>
                    <a:close/>
                  </a:path>
                </a:pathLst>
              </a:custGeom>
              <a:solidFill>
                <a:srgbClr val="000000"/>
              </a:solidFill>
              <a:ln w="798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 sz="1350"/>
              </a:p>
            </p:txBody>
          </p:sp>
          <p:sp>
            <p:nvSpPr>
              <p:cNvPr id="134" name="Freeform: Shape 133">
                <a:extLst>
                  <a:ext uri="{FF2B5EF4-FFF2-40B4-BE49-F238E27FC236}">
                    <a16:creationId xmlns:a16="http://schemas.microsoft.com/office/drawing/2014/main" id="{67DAE4BB-71D6-D740-D4B3-6457CBBA2EB5}"/>
                  </a:ext>
                </a:extLst>
              </p:cNvPr>
              <p:cNvSpPr/>
              <p:nvPr/>
            </p:nvSpPr>
            <p:spPr>
              <a:xfrm>
                <a:off x="961151" y="2199393"/>
                <a:ext cx="489110" cy="285774"/>
              </a:xfrm>
              <a:custGeom>
                <a:avLst/>
                <a:gdLst>
                  <a:gd name="connsiteX0" fmla="*/ 747773 w 748001"/>
                  <a:gd name="connsiteY0" fmla="*/ 139139 h 437037"/>
                  <a:gd name="connsiteX1" fmla="*/ 737382 w 748001"/>
                  <a:gd name="connsiteY1" fmla="*/ 4376 h 437037"/>
                  <a:gd name="connsiteX2" fmla="*/ 25604 w 748001"/>
                  <a:gd name="connsiteY2" fmla="*/ 20602 h 437037"/>
                  <a:gd name="connsiteX3" fmla="*/ 101378 w 748001"/>
                  <a:gd name="connsiteY3" fmla="*/ 437038 h 437037"/>
                  <a:gd name="connsiteX4" fmla="*/ 747773 w 748001"/>
                  <a:gd name="connsiteY4" fmla="*/ 139139 h 43703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748001" h="437037">
                    <a:moveTo>
                      <a:pt x="747773" y="139139"/>
                    </a:moveTo>
                    <a:cubicBezTo>
                      <a:pt x="748972" y="93978"/>
                      <a:pt x="745455" y="48817"/>
                      <a:pt x="737382" y="4376"/>
                    </a:cubicBezTo>
                    <a:cubicBezTo>
                      <a:pt x="736263" y="-9611"/>
                      <a:pt x="79877" y="13808"/>
                      <a:pt x="25604" y="20602"/>
                    </a:cubicBezTo>
                    <a:cubicBezTo>
                      <a:pt x="-42336" y="28435"/>
                      <a:pt x="39592" y="335287"/>
                      <a:pt x="101378" y="437038"/>
                    </a:cubicBezTo>
                    <a:cubicBezTo>
                      <a:pt x="577921" y="431203"/>
                      <a:pt x="739220" y="222186"/>
                      <a:pt x="747773" y="139139"/>
                    </a:cubicBezTo>
                    <a:close/>
                  </a:path>
                </a:pathLst>
              </a:custGeom>
              <a:solidFill>
                <a:srgbClr val="263238"/>
              </a:solidFill>
              <a:ln w="798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 sz="1350"/>
              </a:p>
            </p:txBody>
          </p:sp>
          <p:sp>
            <p:nvSpPr>
              <p:cNvPr id="135" name="Freeform: Shape 134">
                <a:extLst>
                  <a:ext uri="{FF2B5EF4-FFF2-40B4-BE49-F238E27FC236}">
                    <a16:creationId xmlns:a16="http://schemas.microsoft.com/office/drawing/2014/main" id="{FC8ED8A0-03FF-70CB-49E4-4D56813B894A}"/>
                  </a:ext>
                </a:extLst>
              </p:cNvPr>
              <p:cNvSpPr/>
              <p:nvPr/>
            </p:nvSpPr>
            <p:spPr>
              <a:xfrm>
                <a:off x="907545" y="3869239"/>
                <a:ext cx="254908" cy="119992"/>
              </a:xfrm>
              <a:custGeom>
                <a:avLst/>
                <a:gdLst>
                  <a:gd name="connsiteX0" fmla="*/ 11350 w 389834"/>
                  <a:gd name="connsiteY0" fmla="*/ 157656 h 183505"/>
                  <a:gd name="connsiteX1" fmla="*/ 27576 w 389834"/>
                  <a:gd name="connsiteY1" fmla="*/ 178598 h 183505"/>
                  <a:gd name="connsiteX2" fmla="*/ 386302 w 389834"/>
                  <a:gd name="connsiteY2" fmla="*/ 173722 h 183505"/>
                  <a:gd name="connsiteX3" fmla="*/ 385343 w 389834"/>
                  <a:gd name="connsiteY3" fmla="*/ 147425 h 183505"/>
                  <a:gd name="connsiteX4" fmla="*/ 174008 w 389834"/>
                  <a:gd name="connsiteY4" fmla="*/ 11704 h 183505"/>
                  <a:gd name="connsiteX5" fmla="*/ 158821 w 389834"/>
                  <a:gd name="connsiteY5" fmla="*/ 114 h 183505"/>
                  <a:gd name="connsiteX6" fmla="*/ 157702 w 389834"/>
                  <a:gd name="connsiteY6" fmla="*/ 274 h 183505"/>
                  <a:gd name="connsiteX7" fmla="*/ 14467 w 389834"/>
                  <a:gd name="connsiteY7" fmla="*/ 24333 h 183505"/>
                  <a:gd name="connsiteX8" fmla="*/ 0 w 389834"/>
                  <a:gd name="connsiteY8" fmla="*/ 37042 h 183505"/>
                  <a:gd name="connsiteX9" fmla="*/ 11190 w 389834"/>
                  <a:gd name="connsiteY9" fmla="*/ 157656 h 18350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389834" h="183505">
                    <a:moveTo>
                      <a:pt x="11350" y="157656"/>
                    </a:moveTo>
                    <a:lnTo>
                      <a:pt x="27576" y="178598"/>
                    </a:lnTo>
                    <a:cubicBezTo>
                      <a:pt x="247304" y="185552"/>
                      <a:pt x="342420" y="186112"/>
                      <a:pt x="386302" y="173722"/>
                    </a:cubicBezTo>
                    <a:cubicBezTo>
                      <a:pt x="394775" y="154539"/>
                      <a:pt x="385343" y="147425"/>
                      <a:pt x="385343" y="147425"/>
                    </a:cubicBezTo>
                    <a:cubicBezTo>
                      <a:pt x="385343" y="147425"/>
                      <a:pt x="188155" y="89396"/>
                      <a:pt x="174008" y="11704"/>
                    </a:cubicBezTo>
                    <a:cubicBezTo>
                      <a:pt x="173049" y="4351"/>
                      <a:pt x="166255" y="-845"/>
                      <a:pt x="158821" y="114"/>
                    </a:cubicBezTo>
                    <a:cubicBezTo>
                      <a:pt x="158421" y="114"/>
                      <a:pt x="158102" y="194"/>
                      <a:pt x="157702" y="274"/>
                    </a:cubicBezTo>
                    <a:lnTo>
                      <a:pt x="14467" y="24333"/>
                    </a:lnTo>
                    <a:cubicBezTo>
                      <a:pt x="7673" y="25532"/>
                      <a:pt x="2078" y="30408"/>
                      <a:pt x="0" y="37042"/>
                    </a:cubicBezTo>
                    <a:lnTo>
                      <a:pt x="11190" y="157656"/>
                    </a:lnTo>
                    <a:close/>
                  </a:path>
                </a:pathLst>
              </a:custGeom>
              <a:solidFill>
                <a:srgbClr val="000000"/>
              </a:solidFill>
              <a:ln w="798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 sz="1350"/>
              </a:p>
            </p:txBody>
          </p:sp>
          <p:sp>
            <p:nvSpPr>
              <p:cNvPr id="136" name="Freeform: Shape 135">
                <a:extLst>
                  <a:ext uri="{FF2B5EF4-FFF2-40B4-BE49-F238E27FC236}">
                    <a16:creationId xmlns:a16="http://schemas.microsoft.com/office/drawing/2014/main" id="{E49B28C1-4127-5894-679E-BBC83AF4B9BE}"/>
                  </a:ext>
                </a:extLst>
              </p:cNvPr>
              <p:cNvSpPr/>
              <p:nvPr/>
            </p:nvSpPr>
            <p:spPr>
              <a:xfrm>
                <a:off x="898607" y="2296750"/>
                <a:ext cx="429911" cy="1600107"/>
              </a:xfrm>
              <a:custGeom>
                <a:avLst/>
                <a:gdLst>
                  <a:gd name="connsiteX0" fmla="*/ 95917 w 657467"/>
                  <a:gd name="connsiteY0" fmla="*/ 1260338 h 2447059"/>
                  <a:gd name="connsiteX1" fmla="*/ 105348 w 657467"/>
                  <a:gd name="connsiteY1" fmla="*/ 18224 h 2447059"/>
                  <a:gd name="connsiteX2" fmla="*/ 655347 w 657467"/>
                  <a:gd name="connsiteY2" fmla="*/ 0 h 2447059"/>
                  <a:gd name="connsiteX3" fmla="*/ 450566 w 657467"/>
                  <a:gd name="connsiteY3" fmla="*/ 1214697 h 2447059"/>
                  <a:gd name="connsiteX4" fmla="*/ 201424 w 657467"/>
                  <a:gd name="connsiteY4" fmla="*/ 2420922 h 2447059"/>
                  <a:gd name="connsiteX5" fmla="*/ 1 w 657467"/>
                  <a:gd name="connsiteY5" fmla="*/ 2447059 h 2447059"/>
                  <a:gd name="connsiteX6" fmla="*/ 95917 w 657467"/>
                  <a:gd name="connsiteY6" fmla="*/ 1260338 h 244705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657467" h="2447059">
                    <a:moveTo>
                      <a:pt x="95917" y="1260338"/>
                    </a:moveTo>
                    <a:cubicBezTo>
                      <a:pt x="120455" y="667896"/>
                      <a:pt x="97196" y="296461"/>
                      <a:pt x="105348" y="18224"/>
                    </a:cubicBezTo>
                    <a:lnTo>
                      <a:pt x="655347" y="0"/>
                    </a:lnTo>
                    <a:cubicBezTo>
                      <a:pt x="666857" y="103669"/>
                      <a:pt x="636004" y="533773"/>
                      <a:pt x="450566" y="1214697"/>
                    </a:cubicBezTo>
                    <a:cubicBezTo>
                      <a:pt x="343460" y="1606754"/>
                      <a:pt x="201424" y="2420922"/>
                      <a:pt x="201424" y="2420922"/>
                    </a:cubicBezTo>
                    <a:lnTo>
                      <a:pt x="1" y="2447059"/>
                    </a:lnTo>
                    <a:cubicBezTo>
                      <a:pt x="1" y="2447059"/>
                      <a:pt x="-1119" y="1730086"/>
                      <a:pt x="95917" y="1260338"/>
                    </a:cubicBezTo>
                    <a:close/>
                  </a:path>
                </a:pathLst>
              </a:custGeom>
              <a:solidFill>
                <a:srgbClr val="142C52"/>
              </a:solidFill>
              <a:ln w="798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 sz="1350"/>
              </a:p>
            </p:txBody>
          </p:sp>
          <p:sp>
            <p:nvSpPr>
              <p:cNvPr id="137" name="Freeform: Shape 136">
                <a:extLst>
                  <a:ext uri="{FF2B5EF4-FFF2-40B4-BE49-F238E27FC236}">
                    <a16:creationId xmlns:a16="http://schemas.microsoft.com/office/drawing/2014/main" id="{46A58C7B-7B08-E7F5-1A4F-BFBEA6759B04}"/>
                  </a:ext>
                </a:extLst>
              </p:cNvPr>
              <p:cNvSpPr/>
              <p:nvPr/>
            </p:nvSpPr>
            <p:spPr>
              <a:xfrm>
                <a:off x="884491" y="1543614"/>
                <a:ext cx="540378" cy="867388"/>
              </a:xfrm>
              <a:custGeom>
                <a:avLst/>
                <a:gdLst>
                  <a:gd name="connsiteX0" fmla="*/ 610913 w 826406"/>
                  <a:gd name="connsiteY0" fmla="*/ 1326506 h 1326505"/>
                  <a:gd name="connsiteX1" fmla="*/ 105275 w 826406"/>
                  <a:gd name="connsiteY1" fmla="*/ 1262642 h 1326505"/>
                  <a:gd name="connsiteX2" fmla="*/ 102478 w 826406"/>
                  <a:gd name="connsiteY2" fmla="*/ 720236 h 1326505"/>
                  <a:gd name="connsiteX3" fmla="*/ 6562 w 826406"/>
                  <a:gd name="connsiteY3" fmla="*/ 250328 h 1326505"/>
                  <a:gd name="connsiteX4" fmla="*/ 132292 w 826406"/>
                  <a:gd name="connsiteY4" fmla="*/ 28601 h 1326505"/>
                  <a:gd name="connsiteX5" fmla="*/ 135809 w 826406"/>
                  <a:gd name="connsiteY5" fmla="*/ 27642 h 1326505"/>
                  <a:gd name="connsiteX6" fmla="*/ 608435 w 826406"/>
                  <a:gd name="connsiteY6" fmla="*/ 66 h 1326505"/>
                  <a:gd name="connsiteX7" fmla="*/ 797150 w 826406"/>
                  <a:gd name="connsiteY7" fmla="*/ 234182 h 1326505"/>
                  <a:gd name="connsiteX8" fmla="*/ 797150 w 826406"/>
                  <a:gd name="connsiteY8" fmla="*/ 914466 h 1326505"/>
                  <a:gd name="connsiteX9" fmla="*/ 826405 w 826406"/>
                  <a:gd name="connsiteY9" fmla="*/ 1231149 h 1326505"/>
                  <a:gd name="connsiteX10" fmla="*/ 748393 w 826406"/>
                  <a:gd name="connsiteY10" fmla="*/ 1326506 h 1326505"/>
                  <a:gd name="connsiteX11" fmla="*/ 610913 w 826406"/>
                  <a:gd name="connsiteY11" fmla="*/ 1326506 h 132650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826406" h="1326505">
                    <a:moveTo>
                      <a:pt x="610913" y="1326506"/>
                    </a:moveTo>
                    <a:cubicBezTo>
                      <a:pt x="610913" y="1326506"/>
                      <a:pt x="155791" y="1305085"/>
                      <a:pt x="105275" y="1262642"/>
                    </a:cubicBezTo>
                    <a:cubicBezTo>
                      <a:pt x="105275" y="1262642"/>
                      <a:pt x="129494" y="875141"/>
                      <a:pt x="102478" y="720236"/>
                    </a:cubicBezTo>
                    <a:cubicBezTo>
                      <a:pt x="61714" y="568929"/>
                      <a:pt x="63152" y="450872"/>
                      <a:pt x="6562" y="250328"/>
                    </a:cubicBezTo>
                    <a:cubicBezTo>
                      <a:pt x="-19975" y="154331"/>
                      <a:pt x="36376" y="55058"/>
                      <a:pt x="132292" y="28601"/>
                    </a:cubicBezTo>
                    <a:cubicBezTo>
                      <a:pt x="133411" y="28282"/>
                      <a:pt x="134610" y="27962"/>
                      <a:pt x="135809" y="27642"/>
                    </a:cubicBezTo>
                    <a:cubicBezTo>
                      <a:pt x="291433" y="-10324"/>
                      <a:pt x="448255" y="5342"/>
                      <a:pt x="608435" y="66"/>
                    </a:cubicBezTo>
                    <a:cubicBezTo>
                      <a:pt x="745116" y="-2971"/>
                      <a:pt x="780045" y="98540"/>
                      <a:pt x="797150" y="234182"/>
                    </a:cubicBezTo>
                    <a:cubicBezTo>
                      <a:pt x="827683" y="477968"/>
                      <a:pt x="789477" y="535758"/>
                      <a:pt x="797150" y="914466"/>
                    </a:cubicBezTo>
                    <a:cubicBezTo>
                      <a:pt x="813856" y="1012141"/>
                      <a:pt x="826564" y="1132116"/>
                      <a:pt x="826405" y="1231149"/>
                    </a:cubicBezTo>
                    <a:cubicBezTo>
                      <a:pt x="814015" y="1290777"/>
                      <a:pt x="748393" y="1326506"/>
                      <a:pt x="748393" y="1326506"/>
                    </a:cubicBezTo>
                    <a:lnTo>
                      <a:pt x="610913" y="1326506"/>
                    </a:lnTo>
                    <a:close/>
                  </a:path>
                </a:pathLst>
              </a:custGeom>
              <a:solidFill>
                <a:srgbClr val="4FA2DF"/>
              </a:solidFill>
              <a:ln w="798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 sz="1350"/>
              </a:p>
            </p:txBody>
          </p:sp>
          <p:sp>
            <p:nvSpPr>
              <p:cNvPr id="138" name="Freeform: Shape 137">
                <a:extLst>
                  <a:ext uri="{FF2B5EF4-FFF2-40B4-BE49-F238E27FC236}">
                    <a16:creationId xmlns:a16="http://schemas.microsoft.com/office/drawing/2014/main" id="{2ACE3636-1E7F-D535-2373-FF2EA53D39E5}"/>
                  </a:ext>
                </a:extLst>
              </p:cNvPr>
              <p:cNvSpPr/>
              <p:nvPr/>
            </p:nvSpPr>
            <p:spPr>
              <a:xfrm>
                <a:off x="945333" y="2305583"/>
                <a:ext cx="116723" cy="117291"/>
              </a:xfrm>
              <a:custGeom>
                <a:avLst/>
                <a:gdLst>
                  <a:gd name="connsiteX0" fmla="*/ 159141 w 178505"/>
                  <a:gd name="connsiteY0" fmla="*/ 136840 h 179374"/>
                  <a:gd name="connsiteX1" fmla="*/ 110383 w 178505"/>
                  <a:gd name="connsiteY1" fmla="*/ 170651 h 179374"/>
                  <a:gd name="connsiteX2" fmla="*/ 48757 w 178505"/>
                  <a:gd name="connsiteY2" fmla="*/ 164976 h 179374"/>
                  <a:gd name="connsiteX3" fmla="*/ 0 w 178505"/>
                  <a:gd name="connsiteY3" fmla="*/ 116218 h 179374"/>
                  <a:gd name="connsiteX4" fmla="*/ 117657 w 178505"/>
                  <a:gd name="connsiteY4" fmla="*/ 0 h 179374"/>
                  <a:gd name="connsiteX5" fmla="*/ 169052 w 178505"/>
                  <a:gd name="connsiteY5" fmla="*/ 70019 h 179374"/>
                  <a:gd name="connsiteX6" fmla="*/ 159381 w 178505"/>
                  <a:gd name="connsiteY6" fmla="*/ 136680 h 179374"/>
                  <a:gd name="connsiteX7" fmla="*/ 159141 w 178505"/>
                  <a:gd name="connsiteY7" fmla="*/ 136840 h 17937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78505" h="179374">
                    <a:moveTo>
                      <a:pt x="159141" y="136840"/>
                    </a:moveTo>
                    <a:lnTo>
                      <a:pt x="110383" y="170651"/>
                    </a:lnTo>
                    <a:cubicBezTo>
                      <a:pt x="91280" y="184159"/>
                      <a:pt x="65143" y="181761"/>
                      <a:pt x="48757" y="164976"/>
                    </a:cubicBezTo>
                    <a:lnTo>
                      <a:pt x="0" y="116218"/>
                    </a:lnTo>
                    <a:lnTo>
                      <a:pt x="117657" y="0"/>
                    </a:lnTo>
                    <a:lnTo>
                      <a:pt x="169052" y="70019"/>
                    </a:lnTo>
                    <a:cubicBezTo>
                      <a:pt x="184798" y="91120"/>
                      <a:pt x="180402" y="120934"/>
                      <a:pt x="159381" y="136680"/>
                    </a:cubicBezTo>
                    <a:lnTo>
                      <a:pt x="159141" y="136840"/>
                    </a:lnTo>
                    <a:close/>
                  </a:path>
                </a:pathLst>
              </a:custGeom>
              <a:solidFill>
                <a:srgbClr val="EBB376"/>
              </a:solidFill>
              <a:ln w="798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 sz="1350"/>
              </a:p>
            </p:txBody>
          </p:sp>
          <p:sp>
            <p:nvSpPr>
              <p:cNvPr id="139" name="Freeform: Shape 138">
                <a:extLst>
                  <a:ext uri="{FF2B5EF4-FFF2-40B4-BE49-F238E27FC236}">
                    <a16:creationId xmlns:a16="http://schemas.microsoft.com/office/drawing/2014/main" id="{365650A2-E37D-8412-1053-5A16BBFF9292}"/>
                  </a:ext>
                </a:extLst>
              </p:cNvPr>
              <p:cNvSpPr/>
              <p:nvPr/>
            </p:nvSpPr>
            <p:spPr>
              <a:xfrm>
                <a:off x="912092" y="1730141"/>
                <a:ext cx="53843" cy="155803"/>
              </a:xfrm>
              <a:custGeom>
                <a:avLst/>
                <a:gdLst>
                  <a:gd name="connsiteX0" fmla="*/ 21261 w 82342"/>
                  <a:gd name="connsiteY0" fmla="*/ 238272 h 238271"/>
                  <a:gd name="connsiteX1" fmla="*/ 0 w 82342"/>
                  <a:gd name="connsiteY1" fmla="*/ 115579 h 238271"/>
                  <a:gd name="connsiteX2" fmla="*/ 81289 w 82342"/>
                  <a:gd name="connsiteY2" fmla="*/ 0 h 238271"/>
                  <a:gd name="connsiteX3" fmla="*/ 21341 w 82342"/>
                  <a:gd name="connsiteY3" fmla="*/ 238272 h 23827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82342" h="238271">
                    <a:moveTo>
                      <a:pt x="21261" y="238272"/>
                    </a:moveTo>
                    <a:cubicBezTo>
                      <a:pt x="14947" y="199585"/>
                      <a:pt x="8553" y="159301"/>
                      <a:pt x="0" y="115579"/>
                    </a:cubicBezTo>
                    <a:cubicBezTo>
                      <a:pt x="40764" y="53633"/>
                      <a:pt x="81289" y="0"/>
                      <a:pt x="81289" y="0"/>
                    </a:cubicBezTo>
                    <a:cubicBezTo>
                      <a:pt x="81289" y="0"/>
                      <a:pt x="95277" y="146432"/>
                      <a:pt x="21341" y="238272"/>
                    </a:cubicBezTo>
                    <a:close/>
                  </a:path>
                </a:pathLst>
              </a:custGeom>
              <a:solidFill>
                <a:srgbClr val="000000">
                  <a:alpha val="20000"/>
                </a:srgbClr>
              </a:solidFill>
              <a:ln w="798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 sz="1350"/>
              </a:p>
            </p:txBody>
          </p:sp>
          <p:sp>
            <p:nvSpPr>
              <p:cNvPr id="140" name="Freeform: Shape 139">
                <a:extLst>
                  <a:ext uri="{FF2B5EF4-FFF2-40B4-BE49-F238E27FC236}">
                    <a16:creationId xmlns:a16="http://schemas.microsoft.com/office/drawing/2014/main" id="{A0536B13-2E92-5369-5166-11E208221017}"/>
                  </a:ext>
                </a:extLst>
              </p:cNvPr>
              <p:cNvSpPr/>
              <p:nvPr/>
            </p:nvSpPr>
            <p:spPr>
              <a:xfrm>
                <a:off x="1045564" y="1362401"/>
                <a:ext cx="212458" cy="230745"/>
              </a:xfrm>
              <a:custGeom>
                <a:avLst/>
                <a:gdLst>
                  <a:gd name="connsiteX0" fmla="*/ 18406 w 324914"/>
                  <a:gd name="connsiteY0" fmla="*/ 0 h 352881"/>
                  <a:gd name="connsiteX1" fmla="*/ 661 w 324914"/>
                  <a:gd name="connsiteY1" fmla="*/ 278077 h 352881"/>
                  <a:gd name="connsiteX2" fmla="*/ 7135 w 324914"/>
                  <a:gd name="connsiteY2" fmla="*/ 296940 h 352881"/>
                  <a:gd name="connsiteX3" fmla="*/ 243169 w 324914"/>
                  <a:gd name="connsiteY3" fmla="*/ 349294 h 352881"/>
                  <a:gd name="connsiteX4" fmla="*/ 305594 w 324914"/>
                  <a:gd name="connsiteY4" fmla="*/ 274880 h 352881"/>
                  <a:gd name="connsiteX5" fmla="*/ 290967 w 324914"/>
                  <a:gd name="connsiteY5" fmla="*/ 264329 h 352881"/>
                  <a:gd name="connsiteX6" fmla="*/ 222387 w 324914"/>
                  <a:gd name="connsiteY6" fmla="*/ 142915 h 352881"/>
                  <a:gd name="connsiteX7" fmla="*/ 18406 w 324914"/>
                  <a:gd name="connsiteY7" fmla="*/ 80 h 35288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324914" h="352881">
                    <a:moveTo>
                      <a:pt x="18406" y="0"/>
                    </a:moveTo>
                    <a:cubicBezTo>
                      <a:pt x="32873" y="92879"/>
                      <a:pt x="26798" y="187836"/>
                      <a:pt x="661" y="278077"/>
                    </a:cubicBezTo>
                    <a:cubicBezTo>
                      <a:pt x="-1337" y="285111"/>
                      <a:pt x="1301" y="292624"/>
                      <a:pt x="7135" y="296940"/>
                    </a:cubicBezTo>
                    <a:cubicBezTo>
                      <a:pt x="76755" y="342740"/>
                      <a:pt x="160681" y="361364"/>
                      <a:pt x="243169" y="349294"/>
                    </a:cubicBezTo>
                    <a:cubicBezTo>
                      <a:pt x="343801" y="337784"/>
                      <a:pt x="334050" y="307011"/>
                      <a:pt x="305594" y="274880"/>
                    </a:cubicBezTo>
                    <a:cubicBezTo>
                      <a:pt x="301518" y="270323"/>
                      <a:pt x="296562" y="266727"/>
                      <a:pt x="290967" y="264329"/>
                    </a:cubicBezTo>
                    <a:cubicBezTo>
                      <a:pt x="217032" y="231797"/>
                      <a:pt x="207440" y="178164"/>
                      <a:pt x="222387" y="142915"/>
                    </a:cubicBezTo>
                    <a:lnTo>
                      <a:pt x="18406" y="80"/>
                    </a:lnTo>
                    <a:close/>
                  </a:path>
                </a:pathLst>
              </a:custGeom>
              <a:solidFill>
                <a:srgbClr val="F5C09E"/>
              </a:solidFill>
              <a:ln w="798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 sz="1350"/>
              </a:p>
            </p:txBody>
          </p:sp>
          <p:sp>
            <p:nvSpPr>
              <p:cNvPr id="141" name="Freeform: Shape 140">
                <a:extLst>
                  <a:ext uri="{FF2B5EF4-FFF2-40B4-BE49-F238E27FC236}">
                    <a16:creationId xmlns:a16="http://schemas.microsoft.com/office/drawing/2014/main" id="{08E38737-FDC4-B6A8-72A7-DB147F749908}"/>
                  </a:ext>
                </a:extLst>
              </p:cNvPr>
              <p:cNvSpPr/>
              <p:nvPr/>
            </p:nvSpPr>
            <p:spPr>
              <a:xfrm>
                <a:off x="1017929" y="1312122"/>
                <a:ext cx="185803" cy="179267"/>
              </a:xfrm>
              <a:custGeom>
                <a:avLst/>
                <a:gdLst>
                  <a:gd name="connsiteX0" fmla="*/ 80 w 284151"/>
                  <a:gd name="connsiteY0" fmla="*/ 0 h 274155"/>
                  <a:gd name="connsiteX1" fmla="*/ 284151 w 284151"/>
                  <a:gd name="connsiteY1" fmla="*/ 184319 h 274155"/>
                  <a:gd name="connsiteX2" fmla="*/ 262011 w 284151"/>
                  <a:gd name="connsiteY2" fmla="*/ 272002 h 274155"/>
                  <a:gd name="connsiteX3" fmla="*/ 125650 w 284151"/>
                  <a:gd name="connsiteY3" fmla="*/ 239151 h 274155"/>
                  <a:gd name="connsiteX4" fmla="*/ 5995 w 284151"/>
                  <a:gd name="connsiteY4" fmla="*/ 56590 h 274155"/>
                  <a:gd name="connsiteX5" fmla="*/ 0 w 284151"/>
                  <a:gd name="connsiteY5" fmla="*/ 80 h 27415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284151" h="274155">
                    <a:moveTo>
                      <a:pt x="80" y="0"/>
                    </a:moveTo>
                    <a:lnTo>
                      <a:pt x="284151" y="184319"/>
                    </a:lnTo>
                    <a:cubicBezTo>
                      <a:pt x="272082" y="213253"/>
                      <a:pt x="250900" y="230438"/>
                      <a:pt x="262011" y="272002"/>
                    </a:cubicBezTo>
                    <a:cubicBezTo>
                      <a:pt x="213493" y="279675"/>
                      <a:pt x="166494" y="266407"/>
                      <a:pt x="125650" y="239151"/>
                    </a:cubicBezTo>
                    <a:cubicBezTo>
                      <a:pt x="59628" y="196148"/>
                      <a:pt x="31652" y="138998"/>
                      <a:pt x="5995" y="56590"/>
                    </a:cubicBezTo>
                    <a:cubicBezTo>
                      <a:pt x="4796" y="38047"/>
                      <a:pt x="3517" y="19983"/>
                      <a:pt x="0" y="80"/>
                    </a:cubicBezTo>
                    <a:close/>
                  </a:path>
                </a:pathLst>
              </a:custGeom>
              <a:solidFill>
                <a:srgbClr val="CE9E82"/>
              </a:solidFill>
              <a:ln w="798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 sz="1350"/>
              </a:p>
            </p:txBody>
          </p:sp>
          <p:sp>
            <p:nvSpPr>
              <p:cNvPr id="142" name="Freeform: Shape 141">
                <a:extLst>
                  <a:ext uri="{FF2B5EF4-FFF2-40B4-BE49-F238E27FC236}">
                    <a16:creationId xmlns:a16="http://schemas.microsoft.com/office/drawing/2014/main" id="{B61B2740-1C90-118B-9D37-06578A628676}"/>
                  </a:ext>
                </a:extLst>
              </p:cNvPr>
              <p:cNvSpPr/>
              <p:nvPr/>
            </p:nvSpPr>
            <p:spPr>
              <a:xfrm>
                <a:off x="1216277" y="1187051"/>
                <a:ext cx="36721" cy="51035"/>
              </a:xfrm>
              <a:custGeom>
                <a:avLst/>
                <a:gdLst>
                  <a:gd name="connsiteX0" fmla="*/ 51155 w 56158"/>
                  <a:gd name="connsiteY0" fmla="*/ 0 h 78048"/>
                  <a:gd name="connsiteX1" fmla="*/ 0 w 56158"/>
                  <a:gd name="connsiteY1" fmla="*/ 50436 h 7804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56158" h="78048">
                    <a:moveTo>
                      <a:pt x="51155" y="0"/>
                    </a:moveTo>
                    <a:cubicBezTo>
                      <a:pt x="57470" y="50436"/>
                      <a:pt x="69539" y="116138"/>
                      <a:pt x="0" y="50436"/>
                    </a:cubicBezTo>
                  </a:path>
                </a:pathLst>
              </a:custGeom>
              <a:solidFill>
                <a:srgbClr val="263238"/>
              </a:solidFill>
              <a:ln w="798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 sz="1350"/>
              </a:p>
            </p:txBody>
          </p:sp>
          <p:sp>
            <p:nvSpPr>
              <p:cNvPr id="143" name="Freeform: Shape 142">
                <a:extLst>
                  <a:ext uri="{FF2B5EF4-FFF2-40B4-BE49-F238E27FC236}">
                    <a16:creationId xmlns:a16="http://schemas.microsoft.com/office/drawing/2014/main" id="{603CC57A-B9CA-BE73-2ADD-60CFEC379869}"/>
                  </a:ext>
                </a:extLst>
              </p:cNvPr>
              <p:cNvSpPr/>
              <p:nvPr/>
            </p:nvSpPr>
            <p:spPr>
              <a:xfrm>
                <a:off x="955696" y="1055818"/>
                <a:ext cx="315518" cy="413339"/>
              </a:xfrm>
              <a:custGeom>
                <a:avLst/>
                <a:gdLst>
                  <a:gd name="connsiteX0" fmla="*/ 4853 w 482525"/>
                  <a:gd name="connsiteY0" fmla="*/ 283263 h 632123"/>
                  <a:gd name="connsiteX1" fmla="*/ 114277 w 482525"/>
                  <a:gd name="connsiteY1" fmla="*/ 555664 h 632123"/>
                  <a:gd name="connsiteX2" fmla="*/ 481476 w 482525"/>
                  <a:gd name="connsiteY2" fmla="*/ 489962 h 632123"/>
                  <a:gd name="connsiteX3" fmla="*/ 292441 w 482525"/>
                  <a:gd name="connsiteY3" fmla="*/ 7024 h 632123"/>
                  <a:gd name="connsiteX4" fmla="*/ 6931 w 482525"/>
                  <a:gd name="connsiteY4" fmla="*/ 178794 h 632123"/>
                  <a:gd name="connsiteX5" fmla="*/ 4853 w 482525"/>
                  <a:gd name="connsiteY5" fmla="*/ 283183 h 63212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482525" h="632123">
                    <a:moveTo>
                      <a:pt x="4853" y="283263"/>
                    </a:moveTo>
                    <a:cubicBezTo>
                      <a:pt x="37784" y="450716"/>
                      <a:pt x="17162" y="481010"/>
                      <a:pt x="114277" y="555664"/>
                    </a:cubicBezTo>
                    <a:cubicBezTo>
                      <a:pt x="260229" y="667726"/>
                      <a:pt x="473003" y="665328"/>
                      <a:pt x="481476" y="489962"/>
                    </a:cubicBezTo>
                    <a:cubicBezTo>
                      <a:pt x="488190" y="333059"/>
                      <a:pt x="466929" y="50746"/>
                      <a:pt x="292441" y="7024"/>
                    </a:cubicBezTo>
                    <a:cubicBezTo>
                      <a:pt x="166152" y="-24388"/>
                      <a:pt x="38344" y="52505"/>
                      <a:pt x="6931" y="178794"/>
                    </a:cubicBezTo>
                    <a:cubicBezTo>
                      <a:pt x="-1542" y="213004"/>
                      <a:pt x="-2261" y="248653"/>
                      <a:pt x="4853" y="283183"/>
                    </a:cubicBezTo>
                    <a:close/>
                  </a:path>
                </a:pathLst>
              </a:custGeom>
              <a:solidFill>
                <a:srgbClr val="F5C09E"/>
              </a:solidFill>
              <a:ln w="798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 sz="1350"/>
              </a:p>
            </p:txBody>
          </p:sp>
          <p:sp>
            <p:nvSpPr>
              <p:cNvPr id="144" name="Freeform: Shape 143">
                <a:extLst>
                  <a:ext uri="{FF2B5EF4-FFF2-40B4-BE49-F238E27FC236}">
                    <a16:creationId xmlns:a16="http://schemas.microsoft.com/office/drawing/2014/main" id="{FE435759-34BB-A903-9E78-692C1B0933F5}"/>
                  </a:ext>
                </a:extLst>
              </p:cNvPr>
              <p:cNvSpPr/>
              <p:nvPr/>
            </p:nvSpPr>
            <p:spPr>
              <a:xfrm>
                <a:off x="909827" y="1250515"/>
                <a:ext cx="103349" cy="119761"/>
              </a:xfrm>
              <a:custGeom>
                <a:avLst/>
                <a:gdLst>
                  <a:gd name="connsiteX0" fmla="*/ 12256 w 158052"/>
                  <a:gd name="connsiteY0" fmla="*/ 108603 h 183152"/>
                  <a:gd name="connsiteX1" fmla="*/ 101938 w 158052"/>
                  <a:gd name="connsiteY1" fmla="*/ 180780 h 183152"/>
                  <a:gd name="connsiteX2" fmla="*/ 151734 w 158052"/>
                  <a:gd name="connsiteY2" fmla="*/ 97413 h 183152"/>
                  <a:gd name="connsiteX3" fmla="*/ 46626 w 158052"/>
                  <a:gd name="connsiteY3" fmla="*/ 777 h 183152"/>
                  <a:gd name="connsiteX4" fmla="*/ 12336 w 158052"/>
                  <a:gd name="connsiteY4" fmla="*/ 108603 h 18315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58052" h="183152">
                    <a:moveTo>
                      <a:pt x="12256" y="108603"/>
                    </a:moveTo>
                    <a:cubicBezTo>
                      <a:pt x="31919" y="143133"/>
                      <a:pt x="63971" y="168950"/>
                      <a:pt x="101938" y="180780"/>
                    </a:cubicBezTo>
                    <a:cubicBezTo>
                      <a:pt x="149896" y="194448"/>
                      <a:pt x="169159" y="146730"/>
                      <a:pt x="151734" y="97413"/>
                    </a:cubicBezTo>
                    <a:cubicBezTo>
                      <a:pt x="136228" y="52572"/>
                      <a:pt x="92746" y="-7535"/>
                      <a:pt x="46626" y="777"/>
                    </a:cubicBezTo>
                    <a:cubicBezTo>
                      <a:pt x="507" y="9090"/>
                      <a:pt x="-12362" y="64641"/>
                      <a:pt x="12336" y="108603"/>
                    </a:cubicBezTo>
                    <a:close/>
                  </a:path>
                </a:pathLst>
              </a:custGeom>
              <a:solidFill>
                <a:srgbClr val="F5C09E"/>
              </a:solidFill>
              <a:ln w="798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 sz="1350"/>
              </a:p>
            </p:txBody>
          </p:sp>
          <p:sp>
            <p:nvSpPr>
              <p:cNvPr id="145" name="Freeform: Shape 144">
                <a:extLst>
                  <a:ext uri="{FF2B5EF4-FFF2-40B4-BE49-F238E27FC236}">
                    <a16:creationId xmlns:a16="http://schemas.microsoft.com/office/drawing/2014/main" id="{5CBFBF07-975D-B0F2-CE88-7FE079358EEF}"/>
                  </a:ext>
                </a:extLst>
              </p:cNvPr>
              <p:cNvSpPr/>
              <p:nvPr/>
            </p:nvSpPr>
            <p:spPr>
              <a:xfrm>
                <a:off x="1074017" y="1215516"/>
                <a:ext cx="22893" cy="27818"/>
              </a:xfrm>
              <a:custGeom>
                <a:avLst/>
                <a:gdLst>
                  <a:gd name="connsiteX0" fmla="*/ 469 w 35010"/>
                  <a:gd name="connsiteY0" fmla="*/ 28885 h 42543"/>
                  <a:gd name="connsiteX1" fmla="*/ 19093 w 35010"/>
                  <a:gd name="connsiteY1" fmla="*/ 41914 h 42543"/>
                  <a:gd name="connsiteX2" fmla="*/ 34599 w 35010"/>
                  <a:gd name="connsiteY2" fmla="*/ 22650 h 42543"/>
                  <a:gd name="connsiteX3" fmla="*/ 12219 w 35010"/>
                  <a:gd name="connsiteY3" fmla="*/ 270 h 42543"/>
                  <a:gd name="connsiteX4" fmla="*/ 549 w 35010"/>
                  <a:gd name="connsiteY4" fmla="*/ 28965 h 425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5010" h="42543">
                    <a:moveTo>
                      <a:pt x="469" y="28885"/>
                    </a:moveTo>
                    <a:cubicBezTo>
                      <a:pt x="2947" y="43272"/>
                      <a:pt x="9661" y="43432"/>
                      <a:pt x="19093" y="41914"/>
                    </a:cubicBezTo>
                    <a:cubicBezTo>
                      <a:pt x="28525" y="40395"/>
                      <a:pt x="36997" y="36958"/>
                      <a:pt x="34599" y="22650"/>
                    </a:cubicBezTo>
                    <a:cubicBezTo>
                      <a:pt x="32202" y="8343"/>
                      <a:pt x="22530" y="-1808"/>
                      <a:pt x="12219" y="270"/>
                    </a:cubicBezTo>
                    <a:cubicBezTo>
                      <a:pt x="1908" y="2348"/>
                      <a:pt x="-1449" y="14657"/>
                      <a:pt x="549" y="28965"/>
                    </a:cubicBezTo>
                    <a:close/>
                  </a:path>
                </a:pathLst>
              </a:custGeom>
              <a:solidFill>
                <a:srgbClr val="263238"/>
              </a:solidFill>
              <a:ln w="798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 sz="1350"/>
              </a:p>
            </p:txBody>
          </p:sp>
          <p:sp>
            <p:nvSpPr>
              <p:cNvPr id="146" name="Freeform: Shape 145">
                <a:extLst>
                  <a:ext uri="{FF2B5EF4-FFF2-40B4-BE49-F238E27FC236}">
                    <a16:creationId xmlns:a16="http://schemas.microsoft.com/office/drawing/2014/main" id="{4FC55BC0-86C3-59D6-F62B-88F21DFF9A06}"/>
                  </a:ext>
                </a:extLst>
              </p:cNvPr>
              <p:cNvSpPr/>
              <p:nvPr/>
            </p:nvSpPr>
            <p:spPr>
              <a:xfrm>
                <a:off x="1191028" y="1207379"/>
                <a:ext cx="23029" cy="27860"/>
              </a:xfrm>
              <a:custGeom>
                <a:avLst/>
                <a:gdLst>
                  <a:gd name="connsiteX0" fmla="*/ 886 w 35218"/>
                  <a:gd name="connsiteY0" fmla="*/ 28779 h 42607"/>
                  <a:gd name="connsiteX1" fmla="*/ 19509 w 35218"/>
                  <a:gd name="connsiteY1" fmla="*/ 41968 h 42607"/>
                  <a:gd name="connsiteX2" fmla="*/ 34776 w 35218"/>
                  <a:gd name="connsiteY2" fmla="*/ 22704 h 42607"/>
                  <a:gd name="connsiteX3" fmla="*/ 13515 w 35218"/>
                  <a:gd name="connsiteY3" fmla="*/ 324 h 42607"/>
                  <a:gd name="connsiteX4" fmla="*/ 966 w 35218"/>
                  <a:gd name="connsiteY4" fmla="*/ 28779 h 4260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5218" h="42607">
                    <a:moveTo>
                      <a:pt x="886" y="28779"/>
                    </a:moveTo>
                    <a:cubicBezTo>
                      <a:pt x="3364" y="43167"/>
                      <a:pt x="10078" y="43566"/>
                      <a:pt x="19509" y="41968"/>
                    </a:cubicBezTo>
                    <a:cubicBezTo>
                      <a:pt x="28941" y="40369"/>
                      <a:pt x="37254" y="37012"/>
                      <a:pt x="34776" y="22704"/>
                    </a:cubicBezTo>
                    <a:cubicBezTo>
                      <a:pt x="32298" y="8397"/>
                      <a:pt x="22707" y="-1994"/>
                      <a:pt x="13515" y="324"/>
                    </a:cubicBezTo>
                    <a:cubicBezTo>
                      <a:pt x="4323" y="2642"/>
                      <a:pt x="-2631" y="14472"/>
                      <a:pt x="966" y="28779"/>
                    </a:cubicBezTo>
                    <a:close/>
                  </a:path>
                </a:pathLst>
              </a:custGeom>
              <a:solidFill>
                <a:srgbClr val="263238"/>
              </a:solidFill>
              <a:ln w="798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 sz="1350"/>
              </a:p>
            </p:txBody>
          </p:sp>
          <p:sp>
            <p:nvSpPr>
              <p:cNvPr id="147" name="Freeform: Shape 146">
                <a:extLst>
                  <a:ext uri="{FF2B5EF4-FFF2-40B4-BE49-F238E27FC236}">
                    <a16:creationId xmlns:a16="http://schemas.microsoft.com/office/drawing/2014/main" id="{2BCC78D1-7B8C-9C6D-002A-2F1EA302A774}"/>
                  </a:ext>
                </a:extLst>
              </p:cNvPr>
              <p:cNvSpPr/>
              <p:nvPr/>
            </p:nvSpPr>
            <p:spPr>
              <a:xfrm>
                <a:off x="1043633" y="1166070"/>
                <a:ext cx="56913" cy="19098"/>
              </a:xfrm>
              <a:custGeom>
                <a:avLst/>
                <a:gdLst>
                  <a:gd name="connsiteX0" fmla="*/ 4173 w 87038"/>
                  <a:gd name="connsiteY0" fmla="*/ 28089 h 29207"/>
                  <a:gd name="connsiteX1" fmla="*/ 1295 w 87038"/>
                  <a:gd name="connsiteY1" fmla="*/ 25211 h 29207"/>
                  <a:gd name="connsiteX2" fmla="*/ 3853 w 87038"/>
                  <a:gd name="connsiteY2" fmla="*/ 13781 h 29207"/>
                  <a:gd name="connsiteX3" fmla="*/ 4173 w 87038"/>
                  <a:gd name="connsiteY3" fmla="*/ 13542 h 29207"/>
                  <a:gd name="connsiteX4" fmla="*/ 82185 w 87038"/>
                  <a:gd name="connsiteY4" fmla="*/ 6108 h 29207"/>
                  <a:gd name="connsiteX5" fmla="*/ 86181 w 87038"/>
                  <a:gd name="connsiteY5" fmla="*/ 17538 h 29207"/>
                  <a:gd name="connsiteX6" fmla="*/ 74751 w 87038"/>
                  <a:gd name="connsiteY6" fmla="*/ 21535 h 29207"/>
                  <a:gd name="connsiteX7" fmla="*/ 74751 w 87038"/>
                  <a:gd name="connsiteY7" fmla="*/ 21535 h 29207"/>
                  <a:gd name="connsiteX8" fmla="*/ 12885 w 87038"/>
                  <a:gd name="connsiteY8" fmla="*/ 28009 h 29207"/>
                  <a:gd name="connsiteX9" fmla="*/ 4173 w 87038"/>
                  <a:gd name="connsiteY9" fmla="*/ 28009 h 2920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87038" h="29207">
                    <a:moveTo>
                      <a:pt x="4173" y="28089"/>
                    </a:moveTo>
                    <a:cubicBezTo>
                      <a:pt x="2974" y="27449"/>
                      <a:pt x="1935" y="26410"/>
                      <a:pt x="1295" y="25211"/>
                    </a:cubicBezTo>
                    <a:cubicBezTo>
                      <a:pt x="-1183" y="21375"/>
                      <a:pt x="16" y="16179"/>
                      <a:pt x="3853" y="13781"/>
                    </a:cubicBezTo>
                    <a:cubicBezTo>
                      <a:pt x="3933" y="13781"/>
                      <a:pt x="4093" y="13621"/>
                      <a:pt x="4173" y="13542"/>
                    </a:cubicBezTo>
                    <a:cubicBezTo>
                      <a:pt x="27432" y="-1406"/>
                      <a:pt x="56527" y="-4123"/>
                      <a:pt x="82185" y="6108"/>
                    </a:cubicBezTo>
                    <a:cubicBezTo>
                      <a:pt x="86421" y="8186"/>
                      <a:pt x="88259" y="13302"/>
                      <a:pt x="86181" y="17538"/>
                    </a:cubicBezTo>
                    <a:cubicBezTo>
                      <a:pt x="84103" y="21774"/>
                      <a:pt x="78987" y="23613"/>
                      <a:pt x="74751" y="21535"/>
                    </a:cubicBezTo>
                    <a:lnTo>
                      <a:pt x="74751" y="21535"/>
                    </a:lnTo>
                    <a:cubicBezTo>
                      <a:pt x="54289" y="13701"/>
                      <a:pt x="31269" y="16099"/>
                      <a:pt x="12885" y="28009"/>
                    </a:cubicBezTo>
                    <a:cubicBezTo>
                      <a:pt x="10168" y="29607"/>
                      <a:pt x="6810" y="29607"/>
                      <a:pt x="4173" y="28009"/>
                    </a:cubicBezTo>
                    <a:close/>
                  </a:path>
                </a:pathLst>
              </a:custGeom>
              <a:solidFill>
                <a:srgbClr val="E2E1E0"/>
              </a:solidFill>
              <a:ln w="798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 sz="1350"/>
              </a:p>
            </p:txBody>
          </p:sp>
          <p:sp>
            <p:nvSpPr>
              <p:cNvPr id="148" name="Freeform: Shape 147">
                <a:extLst>
                  <a:ext uri="{FF2B5EF4-FFF2-40B4-BE49-F238E27FC236}">
                    <a16:creationId xmlns:a16="http://schemas.microsoft.com/office/drawing/2014/main" id="{7DAE6E6D-D4EF-1FAF-4D0A-8E774B56A7B5}"/>
                  </a:ext>
                </a:extLst>
              </p:cNvPr>
              <p:cNvSpPr/>
              <p:nvPr/>
            </p:nvSpPr>
            <p:spPr>
              <a:xfrm>
                <a:off x="1179456" y="1152559"/>
                <a:ext cx="55249" cy="24267"/>
              </a:xfrm>
              <a:custGeom>
                <a:avLst/>
                <a:gdLst>
                  <a:gd name="connsiteX0" fmla="*/ 81649 w 84493"/>
                  <a:gd name="connsiteY0" fmla="*/ 16460 h 37112"/>
                  <a:gd name="connsiteX1" fmla="*/ 74055 w 84493"/>
                  <a:gd name="connsiteY1" fmla="*/ 18938 h 37112"/>
                  <a:gd name="connsiteX2" fmla="*/ 14427 w 84493"/>
                  <a:gd name="connsiteY2" fmla="*/ 34604 h 37112"/>
                  <a:gd name="connsiteX3" fmla="*/ 2678 w 84493"/>
                  <a:gd name="connsiteY3" fmla="*/ 34764 h 37112"/>
                  <a:gd name="connsiteX4" fmla="*/ 2518 w 84493"/>
                  <a:gd name="connsiteY4" fmla="*/ 34604 h 37112"/>
                  <a:gd name="connsiteX5" fmla="*/ 2518 w 84493"/>
                  <a:gd name="connsiteY5" fmla="*/ 22534 h 37112"/>
                  <a:gd name="connsiteX6" fmla="*/ 2518 w 84493"/>
                  <a:gd name="connsiteY6" fmla="*/ 22534 h 37112"/>
                  <a:gd name="connsiteX7" fmla="*/ 77412 w 84493"/>
                  <a:gd name="connsiteY7" fmla="*/ 1832 h 37112"/>
                  <a:gd name="connsiteX8" fmla="*/ 84366 w 84493"/>
                  <a:gd name="connsiteY8" fmla="*/ 11904 h 37112"/>
                  <a:gd name="connsiteX9" fmla="*/ 81649 w 84493"/>
                  <a:gd name="connsiteY9" fmla="*/ 16380 h 3711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84493" h="37112">
                    <a:moveTo>
                      <a:pt x="81649" y="16460"/>
                    </a:moveTo>
                    <a:cubicBezTo>
                      <a:pt x="79650" y="18538"/>
                      <a:pt x="76853" y="19417"/>
                      <a:pt x="74055" y="18938"/>
                    </a:cubicBezTo>
                    <a:cubicBezTo>
                      <a:pt x="52794" y="14222"/>
                      <a:pt x="30573" y="20057"/>
                      <a:pt x="14427" y="34604"/>
                    </a:cubicBezTo>
                    <a:cubicBezTo>
                      <a:pt x="11230" y="37881"/>
                      <a:pt x="5955" y="37961"/>
                      <a:pt x="2678" y="34764"/>
                    </a:cubicBezTo>
                    <a:lnTo>
                      <a:pt x="2518" y="34604"/>
                    </a:lnTo>
                    <a:cubicBezTo>
                      <a:pt x="-839" y="31327"/>
                      <a:pt x="-839" y="25891"/>
                      <a:pt x="2518" y="22534"/>
                    </a:cubicBezTo>
                    <a:lnTo>
                      <a:pt x="2518" y="22534"/>
                    </a:lnTo>
                    <a:cubicBezTo>
                      <a:pt x="22660" y="3831"/>
                      <a:pt x="50556" y="-3843"/>
                      <a:pt x="77412" y="1832"/>
                    </a:cubicBezTo>
                    <a:cubicBezTo>
                      <a:pt x="82128" y="2712"/>
                      <a:pt x="85166" y="7188"/>
                      <a:pt x="84366" y="11904"/>
                    </a:cubicBezTo>
                    <a:cubicBezTo>
                      <a:pt x="83887" y="13582"/>
                      <a:pt x="83007" y="15181"/>
                      <a:pt x="81649" y="16380"/>
                    </a:cubicBezTo>
                    <a:close/>
                  </a:path>
                </a:pathLst>
              </a:custGeom>
              <a:solidFill>
                <a:srgbClr val="E2E1E0"/>
              </a:solidFill>
              <a:ln w="798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 sz="1350"/>
              </a:p>
            </p:txBody>
          </p:sp>
          <p:sp>
            <p:nvSpPr>
              <p:cNvPr id="149" name="Freeform: Shape 148">
                <a:extLst>
                  <a:ext uri="{FF2B5EF4-FFF2-40B4-BE49-F238E27FC236}">
                    <a16:creationId xmlns:a16="http://schemas.microsoft.com/office/drawing/2014/main" id="{9AD4B946-966D-5D8D-6471-61C4EBD63021}"/>
                  </a:ext>
                </a:extLst>
              </p:cNvPr>
              <p:cNvSpPr/>
              <p:nvPr/>
            </p:nvSpPr>
            <p:spPr>
              <a:xfrm>
                <a:off x="1270794" y="1520868"/>
                <a:ext cx="732902" cy="350639"/>
              </a:xfrm>
              <a:custGeom>
                <a:avLst/>
                <a:gdLst>
                  <a:gd name="connsiteX0" fmla="*/ 156096 w 1120835"/>
                  <a:gd name="connsiteY0" fmla="*/ 29418 h 536236"/>
                  <a:gd name="connsiteX1" fmla="*/ 620650 w 1120835"/>
                  <a:gd name="connsiteY1" fmla="*/ 318925 h 536236"/>
                  <a:gd name="connsiteX2" fmla="*/ 601306 w 1120835"/>
                  <a:gd name="connsiteY2" fmla="*/ 318925 h 536236"/>
                  <a:gd name="connsiteX3" fmla="*/ 793298 w 1120835"/>
                  <a:gd name="connsiteY3" fmla="*/ 183523 h 536236"/>
                  <a:gd name="connsiteX4" fmla="*/ 989287 w 1120835"/>
                  <a:gd name="connsiteY4" fmla="*/ 4720 h 536236"/>
                  <a:gd name="connsiteX5" fmla="*/ 1013506 w 1120835"/>
                  <a:gd name="connsiteY5" fmla="*/ 3441 h 536236"/>
                  <a:gd name="connsiteX6" fmla="*/ 1116855 w 1120835"/>
                  <a:gd name="connsiteY6" fmla="*/ 96240 h 536236"/>
                  <a:gd name="connsiteX7" fmla="*/ 1105026 w 1120835"/>
                  <a:gd name="connsiteY7" fmla="*/ 136045 h 536236"/>
                  <a:gd name="connsiteX8" fmla="*/ 1081286 w 1120835"/>
                  <a:gd name="connsiteY8" fmla="*/ 164820 h 536236"/>
                  <a:gd name="connsiteX9" fmla="*/ 816798 w 1120835"/>
                  <a:gd name="connsiteY9" fmla="*/ 434024 h 536236"/>
                  <a:gd name="connsiteX10" fmla="*/ 654220 w 1120835"/>
                  <a:gd name="connsiteY10" fmla="*/ 530100 h 536236"/>
                  <a:gd name="connsiteX11" fmla="*/ 507948 w 1120835"/>
                  <a:gd name="connsiteY11" fmla="*/ 509958 h 536236"/>
                  <a:gd name="connsiteX12" fmla="*/ 308682 w 1120835"/>
                  <a:gd name="connsiteY12" fmla="*/ 385746 h 536236"/>
                  <a:gd name="connsiteX13" fmla="*/ 96388 w 1120835"/>
                  <a:gd name="connsiteY13" fmla="*/ 267290 h 536236"/>
                  <a:gd name="connsiteX14" fmla="*/ 155217 w 1120835"/>
                  <a:gd name="connsiteY14" fmla="*/ 28379 h 536236"/>
                  <a:gd name="connsiteX15" fmla="*/ 156016 w 1120835"/>
                  <a:gd name="connsiteY15" fmla="*/ 29498 h 53623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</a:cxnLst>
                <a:rect l="l" t="t" r="r" b="b"/>
                <a:pathLst>
                  <a:path w="1120835" h="536236">
                    <a:moveTo>
                      <a:pt x="156096" y="29418"/>
                    </a:moveTo>
                    <a:cubicBezTo>
                      <a:pt x="336178" y="81133"/>
                      <a:pt x="471100" y="232121"/>
                      <a:pt x="620650" y="318925"/>
                    </a:cubicBezTo>
                    <a:cubicBezTo>
                      <a:pt x="614255" y="317566"/>
                      <a:pt x="607701" y="317566"/>
                      <a:pt x="601306" y="318925"/>
                    </a:cubicBezTo>
                    <a:cubicBezTo>
                      <a:pt x="670686" y="292628"/>
                      <a:pt x="734070" y="232440"/>
                      <a:pt x="793298" y="183523"/>
                    </a:cubicBezTo>
                    <a:cubicBezTo>
                      <a:pt x="858282" y="127812"/>
                      <a:pt x="926382" y="64347"/>
                      <a:pt x="989287" y="4720"/>
                    </a:cubicBezTo>
                    <a:cubicBezTo>
                      <a:pt x="993204" y="323"/>
                      <a:pt x="998879" y="-2634"/>
                      <a:pt x="1013506" y="3441"/>
                    </a:cubicBezTo>
                    <a:cubicBezTo>
                      <a:pt x="1059466" y="18468"/>
                      <a:pt x="1097033" y="52118"/>
                      <a:pt x="1116855" y="96240"/>
                    </a:cubicBezTo>
                    <a:cubicBezTo>
                      <a:pt x="1127086" y="118700"/>
                      <a:pt x="1115577" y="120778"/>
                      <a:pt x="1105026" y="136045"/>
                    </a:cubicBezTo>
                    <a:lnTo>
                      <a:pt x="1081286" y="164820"/>
                    </a:lnTo>
                    <a:cubicBezTo>
                      <a:pt x="1001356" y="262334"/>
                      <a:pt x="912874" y="352415"/>
                      <a:pt x="816798" y="434024"/>
                    </a:cubicBezTo>
                    <a:cubicBezTo>
                      <a:pt x="767241" y="473350"/>
                      <a:pt x="719283" y="511236"/>
                      <a:pt x="654220" y="530100"/>
                    </a:cubicBezTo>
                    <a:cubicBezTo>
                      <a:pt x="610978" y="545207"/>
                      <a:pt x="547114" y="530100"/>
                      <a:pt x="507948" y="509958"/>
                    </a:cubicBezTo>
                    <a:cubicBezTo>
                      <a:pt x="438809" y="473110"/>
                      <a:pt x="372227" y="431626"/>
                      <a:pt x="308682" y="385746"/>
                    </a:cubicBezTo>
                    <a:cubicBezTo>
                      <a:pt x="239783" y="341385"/>
                      <a:pt x="171682" y="289510"/>
                      <a:pt x="96388" y="267290"/>
                    </a:cubicBezTo>
                    <a:cubicBezTo>
                      <a:pt x="-65310" y="224687"/>
                      <a:pt x="-8480" y="-9028"/>
                      <a:pt x="155217" y="28379"/>
                    </a:cubicBezTo>
                    <a:lnTo>
                      <a:pt x="156016" y="29498"/>
                    </a:lnTo>
                    <a:close/>
                  </a:path>
                </a:pathLst>
              </a:custGeom>
              <a:solidFill>
                <a:srgbClr val="E3F7FE"/>
              </a:solidFill>
              <a:ln w="798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 sz="1350"/>
              </a:p>
            </p:txBody>
          </p:sp>
          <p:sp>
            <p:nvSpPr>
              <p:cNvPr id="150" name="Freeform: Shape 149">
                <a:extLst>
                  <a:ext uri="{FF2B5EF4-FFF2-40B4-BE49-F238E27FC236}">
                    <a16:creationId xmlns:a16="http://schemas.microsoft.com/office/drawing/2014/main" id="{2457AF08-91DC-69AB-8544-B5B3BC99C509}"/>
                  </a:ext>
                </a:extLst>
              </p:cNvPr>
              <p:cNvSpPr/>
              <p:nvPr/>
            </p:nvSpPr>
            <p:spPr>
              <a:xfrm>
                <a:off x="1030120" y="1977043"/>
                <a:ext cx="15130" cy="15680"/>
              </a:xfrm>
              <a:custGeom>
                <a:avLst/>
                <a:gdLst>
                  <a:gd name="connsiteX0" fmla="*/ 11570 w 23139"/>
                  <a:gd name="connsiteY0" fmla="*/ 23979 h 23979"/>
                  <a:gd name="connsiteX1" fmla="*/ 11570 w 23139"/>
                  <a:gd name="connsiteY1" fmla="*/ 0 h 23979"/>
                  <a:gd name="connsiteX2" fmla="*/ 11570 w 23139"/>
                  <a:gd name="connsiteY2" fmla="*/ 23979 h 23979"/>
                  <a:gd name="connsiteX3" fmla="*/ 11570 w 23139"/>
                  <a:gd name="connsiteY3" fmla="*/ 23979 h 2397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3139" h="23979">
                    <a:moveTo>
                      <a:pt x="11570" y="23979"/>
                    </a:moveTo>
                    <a:cubicBezTo>
                      <a:pt x="26996" y="23979"/>
                      <a:pt x="26996" y="0"/>
                      <a:pt x="11570" y="0"/>
                    </a:cubicBezTo>
                    <a:cubicBezTo>
                      <a:pt x="-3857" y="0"/>
                      <a:pt x="-3857" y="23979"/>
                      <a:pt x="11570" y="23979"/>
                    </a:cubicBezTo>
                    <a:lnTo>
                      <a:pt x="11570" y="23979"/>
                    </a:lnTo>
                    <a:close/>
                  </a:path>
                </a:pathLst>
              </a:custGeom>
              <a:solidFill>
                <a:srgbClr val="BFBEBE"/>
              </a:solidFill>
              <a:ln w="798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 sz="1350"/>
              </a:p>
            </p:txBody>
          </p:sp>
          <p:sp>
            <p:nvSpPr>
              <p:cNvPr id="151" name="Freeform: Shape 150">
                <a:extLst>
                  <a:ext uri="{FF2B5EF4-FFF2-40B4-BE49-F238E27FC236}">
                    <a16:creationId xmlns:a16="http://schemas.microsoft.com/office/drawing/2014/main" id="{A7BD7496-628D-5F7F-D552-696B79BA9B55}"/>
                  </a:ext>
                </a:extLst>
              </p:cNvPr>
              <p:cNvSpPr/>
              <p:nvPr/>
            </p:nvSpPr>
            <p:spPr>
              <a:xfrm>
                <a:off x="842206" y="1516062"/>
                <a:ext cx="337799" cy="1469545"/>
              </a:xfrm>
              <a:custGeom>
                <a:avLst/>
                <a:gdLst>
                  <a:gd name="connsiteX0" fmla="*/ 333560 w 516599"/>
                  <a:gd name="connsiteY0" fmla="*/ 0 h 2247390"/>
                  <a:gd name="connsiteX1" fmla="*/ 508607 w 516599"/>
                  <a:gd name="connsiteY1" fmla="*/ 182560 h 2247390"/>
                  <a:gd name="connsiteX2" fmla="*/ 516600 w 516599"/>
                  <a:gd name="connsiteY2" fmla="*/ 2149959 h 2247390"/>
                  <a:gd name="connsiteX3" fmla="*/ 8005 w 516599"/>
                  <a:gd name="connsiteY3" fmla="*/ 2120625 h 2247390"/>
                  <a:gd name="connsiteX4" fmla="*/ 55883 w 516599"/>
                  <a:gd name="connsiteY4" fmla="*/ 543604 h 2247390"/>
                  <a:gd name="connsiteX5" fmla="*/ 333560 w 516599"/>
                  <a:gd name="connsiteY5" fmla="*/ 0 h 22473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516599" h="2247390">
                    <a:moveTo>
                      <a:pt x="333560" y="0"/>
                    </a:moveTo>
                    <a:lnTo>
                      <a:pt x="508607" y="182560"/>
                    </a:lnTo>
                    <a:lnTo>
                      <a:pt x="516600" y="2149959"/>
                    </a:lnTo>
                    <a:cubicBezTo>
                      <a:pt x="516600" y="2149959"/>
                      <a:pt x="-75123" y="2387591"/>
                      <a:pt x="8005" y="2120625"/>
                    </a:cubicBezTo>
                    <a:cubicBezTo>
                      <a:pt x="151879" y="1658549"/>
                      <a:pt x="147403" y="1088408"/>
                      <a:pt x="55883" y="543604"/>
                    </a:cubicBezTo>
                    <a:cubicBezTo>
                      <a:pt x="-35637" y="-1199"/>
                      <a:pt x="-11338" y="116778"/>
                      <a:pt x="333560" y="0"/>
                    </a:cubicBezTo>
                    <a:close/>
                  </a:path>
                </a:pathLst>
              </a:custGeom>
              <a:solidFill>
                <a:srgbClr val="E3F7FE"/>
              </a:solidFill>
              <a:ln w="798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 sz="1350"/>
              </a:p>
            </p:txBody>
          </p:sp>
          <p:sp>
            <p:nvSpPr>
              <p:cNvPr id="152" name="Freeform: Shape 151">
                <a:extLst>
                  <a:ext uri="{FF2B5EF4-FFF2-40B4-BE49-F238E27FC236}">
                    <a16:creationId xmlns:a16="http://schemas.microsoft.com/office/drawing/2014/main" id="{CEA39A9E-4694-3C48-4A33-F50B90E1883C}"/>
                  </a:ext>
                </a:extLst>
              </p:cNvPr>
              <p:cNvSpPr/>
              <p:nvPr/>
            </p:nvSpPr>
            <p:spPr>
              <a:xfrm>
                <a:off x="938557" y="2371960"/>
                <a:ext cx="115487" cy="126012"/>
              </a:xfrm>
              <a:custGeom>
                <a:avLst/>
                <a:gdLst>
                  <a:gd name="connsiteX0" fmla="*/ 64715 w 176616"/>
                  <a:gd name="connsiteY0" fmla="*/ 80 h 192711"/>
                  <a:gd name="connsiteX1" fmla="*/ 176617 w 176616"/>
                  <a:gd name="connsiteY1" fmla="*/ 66901 h 192711"/>
                  <a:gd name="connsiteX2" fmla="*/ 73907 w 176616"/>
                  <a:gd name="connsiteY2" fmla="*/ 192712 h 192711"/>
                  <a:gd name="connsiteX3" fmla="*/ 4367 w 176616"/>
                  <a:gd name="connsiteY3" fmla="*/ 53473 h 192711"/>
                  <a:gd name="connsiteX4" fmla="*/ 64795 w 176616"/>
                  <a:gd name="connsiteY4" fmla="*/ 0 h 19271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76616" h="192711">
                    <a:moveTo>
                      <a:pt x="64715" y="80"/>
                    </a:moveTo>
                    <a:lnTo>
                      <a:pt x="176617" y="66901"/>
                    </a:lnTo>
                    <a:lnTo>
                      <a:pt x="73907" y="192712"/>
                    </a:lnTo>
                    <a:cubicBezTo>
                      <a:pt x="73907" y="192712"/>
                      <a:pt x="-21210" y="118057"/>
                      <a:pt x="4367" y="53473"/>
                    </a:cubicBezTo>
                    <a:lnTo>
                      <a:pt x="64795" y="0"/>
                    </a:lnTo>
                    <a:close/>
                  </a:path>
                </a:pathLst>
              </a:custGeom>
              <a:solidFill>
                <a:srgbClr val="F5C09E"/>
              </a:solidFill>
              <a:ln w="798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 sz="1350"/>
              </a:p>
            </p:txBody>
          </p:sp>
          <p:sp>
            <p:nvSpPr>
              <p:cNvPr id="153" name="Freeform: Shape 152">
                <a:extLst>
                  <a:ext uri="{FF2B5EF4-FFF2-40B4-BE49-F238E27FC236}">
                    <a16:creationId xmlns:a16="http://schemas.microsoft.com/office/drawing/2014/main" id="{5FD3E049-944C-7B80-9770-20D770B23A83}"/>
                  </a:ext>
                </a:extLst>
              </p:cNvPr>
              <p:cNvSpPr/>
              <p:nvPr/>
            </p:nvSpPr>
            <p:spPr>
              <a:xfrm>
                <a:off x="552762" y="1590985"/>
                <a:ext cx="445071" cy="875353"/>
              </a:xfrm>
              <a:custGeom>
                <a:avLst/>
                <a:gdLst>
                  <a:gd name="connsiteX0" fmla="*/ 617308 w 680651"/>
                  <a:gd name="connsiteY0" fmla="*/ 216410 h 1338686"/>
                  <a:gd name="connsiteX1" fmla="*/ 244114 w 680651"/>
                  <a:gd name="connsiteY1" fmla="*/ 662899 h 1338686"/>
                  <a:gd name="connsiteX2" fmla="*/ 238679 w 680651"/>
                  <a:gd name="connsiteY2" fmla="*/ 672331 h 1338686"/>
                  <a:gd name="connsiteX3" fmla="*/ 237640 w 680651"/>
                  <a:gd name="connsiteY3" fmla="*/ 674089 h 1338686"/>
                  <a:gd name="connsiteX4" fmla="*/ 238519 w 680651"/>
                  <a:gd name="connsiteY4" fmla="*/ 669293 h 1338686"/>
                  <a:gd name="connsiteX5" fmla="*/ 239159 w 680651"/>
                  <a:gd name="connsiteY5" fmla="*/ 652108 h 1338686"/>
                  <a:gd name="connsiteX6" fmla="*/ 239159 w 680651"/>
                  <a:gd name="connsiteY6" fmla="*/ 653148 h 1338686"/>
                  <a:gd name="connsiteX7" fmla="*/ 277685 w 680651"/>
                  <a:gd name="connsiteY7" fmla="*/ 730600 h 1338686"/>
                  <a:gd name="connsiteX8" fmla="*/ 587414 w 680651"/>
                  <a:gd name="connsiteY8" fmla="*/ 1101475 h 1338686"/>
                  <a:gd name="connsiteX9" fmla="*/ 675897 w 680651"/>
                  <a:gd name="connsiteY9" fmla="*/ 1208182 h 1338686"/>
                  <a:gd name="connsiteX10" fmla="*/ 675737 w 680651"/>
                  <a:gd name="connsiteY10" fmla="*/ 1234399 h 1338686"/>
                  <a:gd name="connsiteX11" fmla="*/ 564874 w 680651"/>
                  <a:gd name="connsiteY11" fmla="*/ 1335671 h 1338686"/>
                  <a:gd name="connsiteX12" fmla="*/ 536259 w 680651"/>
                  <a:gd name="connsiteY12" fmla="*/ 1332713 h 1338686"/>
                  <a:gd name="connsiteX13" fmla="*/ 520752 w 680651"/>
                  <a:gd name="connsiteY13" fmla="*/ 1318725 h 1338686"/>
                  <a:gd name="connsiteX14" fmla="*/ 490059 w 680651"/>
                  <a:gd name="connsiteY14" fmla="*/ 1290510 h 1338686"/>
                  <a:gd name="connsiteX15" fmla="*/ 2566 w 680651"/>
                  <a:gd name="connsiteY15" fmla="*/ 620456 h 1338686"/>
                  <a:gd name="connsiteX16" fmla="*/ 41252 w 680651"/>
                  <a:gd name="connsiteY16" fmla="*/ 531254 h 1338686"/>
                  <a:gd name="connsiteX17" fmla="*/ 412047 w 680651"/>
                  <a:gd name="connsiteY17" fmla="*/ 47837 h 1338686"/>
                  <a:gd name="connsiteX18" fmla="*/ 618267 w 680651"/>
                  <a:gd name="connsiteY18" fmla="*/ 215530 h 1338686"/>
                  <a:gd name="connsiteX19" fmla="*/ 617228 w 680651"/>
                  <a:gd name="connsiteY19" fmla="*/ 216410 h 133868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</a:cxnLst>
                <a:rect l="l" t="t" r="r" b="b"/>
                <a:pathLst>
                  <a:path w="680651" h="1338686">
                    <a:moveTo>
                      <a:pt x="617308" y="216410"/>
                    </a:moveTo>
                    <a:cubicBezTo>
                      <a:pt x="489659" y="361083"/>
                      <a:pt x="352340" y="505037"/>
                      <a:pt x="244114" y="662899"/>
                    </a:cubicBezTo>
                    <a:cubicBezTo>
                      <a:pt x="242276" y="666416"/>
                      <a:pt x="239398" y="670732"/>
                      <a:pt x="238679" y="672331"/>
                    </a:cubicBezTo>
                    <a:lnTo>
                      <a:pt x="237640" y="674089"/>
                    </a:lnTo>
                    <a:cubicBezTo>
                      <a:pt x="237720" y="672491"/>
                      <a:pt x="238040" y="670812"/>
                      <a:pt x="238519" y="669293"/>
                    </a:cubicBezTo>
                    <a:cubicBezTo>
                      <a:pt x="239958" y="663698"/>
                      <a:pt x="240198" y="657863"/>
                      <a:pt x="239159" y="652108"/>
                    </a:cubicBezTo>
                    <a:cubicBezTo>
                      <a:pt x="239159" y="650430"/>
                      <a:pt x="239159" y="651069"/>
                      <a:pt x="239159" y="653148"/>
                    </a:cubicBezTo>
                    <a:cubicBezTo>
                      <a:pt x="248351" y="680484"/>
                      <a:pt x="261299" y="706541"/>
                      <a:pt x="277685" y="730600"/>
                    </a:cubicBezTo>
                    <a:cubicBezTo>
                      <a:pt x="333876" y="815805"/>
                      <a:pt x="521152" y="1023224"/>
                      <a:pt x="587414" y="1101475"/>
                    </a:cubicBezTo>
                    <a:cubicBezTo>
                      <a:pt x="610034" y="1128971"/>
                      <a:pt x="652877" y="1181565"/>
                      <a:pt x="675897" y="1208182"/>
                    </a:cubicBezTo>
                    <a:cubicBezTo>
                      <a:pt x="680532" y="1212818"/>
                      <a:pt x="683810" y="1218893"/>
                      <a:pt x="675737" y="1234399"/>
                    </a:cubicBezTo>
                    <a:cubicBezTo>
                      <a:pt x="655195" y="1281398"/>
                      <a:pt x="614990" y="1318166"/>
                      <a:pt x="564874" y="1335671"/>
                    </a:cubicBezTo>
                    <a:cubicBezTo>
                      <a:pt x="547129" y="1341585"/>
                      <a:pt x="541134" y="1337829"/>
                      <a:pt x="536259" y="1332713"/>
                    </a:cubicBezTo>
                    <a:lnTo>
                      <a:pt x="520752" y="1318725"/>
                    </a:lnTo>
                    <a:lnTo>
                      <a:pt x="490059" y="1290510"/>
                    </a:lnTo>
                    <a:cubicBezTo>
                      <a:pt x="377118" y="1180686"/>
                      <a:pt x="-36280" y="782794"/>
                      <a:pt x="2566" y="620456"/>
                    </a:cubicBezTo>
                    <a:cubicBezTo>
                      <a:pt x="10878" y="589123"/>
                      <a:pt x="23907" y="559070"/>
                      <a:pt x="41252" y="531254"/>
                    </a:cubicBezTo>
                    <a:cubicBezTo>
                      <a:pt x="148198" y="357486"/>
                      <a:pt x="280882" y="203781"/>
                      <a:pt x="412047" y="47837"/>
                    </a:cubicBezTo>
                    <a:cubicBezTo>
                      <a:pt x="533062" y="-82209"/>
                      <a:pt x="733446" y="79569"/>
                      <a:pt x="618267" y="215530"/>
                    </a:cubicBezTo>
                    <a:lnTo>
                      <a:pt x="617228" y="216410"/>
                    </a:lnTo>
                    <a:close/>
                  </a:path>
                </a:pathLst>
              </a:custGeom>
              <a:solidFill>
                <a:srgbClr val="E3F7FE"/>
              </a:solidFill>
              <a:ln w="798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 sz="1350"/>
              </a:p>
            </p:txBody>
          </p:sp>
          <p:sp>
            <p:nvSpPr>
              <p:cNvPr id="154" name="Freeform: Shape 153">
                <a:extLst>
                  <a:ext uri="{FF2B5EF4-FFF2-40B4-BE49-F238E27FC236}">
                    <a16:creationId xmlns:a16="http://schemas.microsoft.com/office/drawing/2014/main" id="{F7ADD80B-F5DB-4F42-EED9-74C8AC03BE7B}"/>
                  </a:ext>
                </a:extLst>
              </p:cNvPr>
              <p:cNvSpPr/>
              <p:nvPr/>
            </p:nvSpPr>
            <p:spPr>
              <a:xfrm>
                <a:off x="1217113" y="1531919"/>
                <a:ext cx="343968" cy="1352975"/>
              </a:xfrm>
              <a:custGeom>
                <a:avLst/>
                <a:gdLst>
                  <a:gd name="connsiteX0" fmla="*/ 0 w 526034"/>
                  <a:gd name="connsiteY0" fmla="*/ 2286 h 2069118"/>
                  <a:gd name="connsiteX1" fmla="*/ 116458 w 526034"/>
                  <a:gd name="connsiteY1" fmla="*/ 1044734 h 2069118"/>
                  <a:gd name="connsiteX2" fmla="*/ 276398 w 526034"/>
                  <a:gd name="connsiteY2" fmla="*/ 2048016 h 2069118"/>
                  <a:gd name="connsiteX3" fmla="*/ 502920 w 526034"/>
                  <a:gd name="connsiteY3" fmla="*/ 1891513 h 2069118"/>
                  <a:gd name="connsiteX4" fmla="*/ 376311 w 526034"/>
                  <a:gd name="connsiteY4" fmla="*/ 506245 h 2069118"/>
                  <a:gd name="connsiteX5" fmla="*/ 0 w 526034"/>
                  <a:gd name="connsiteY5" fmla="*/ 2286 h 206911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526034" h="2069118">
                    <a:moveTo>
                      <a:pt x="0" y="2286"/>
                    </a:moveTo>
                    <a:cubicBezTo>
                      <a:pt x="0" y="2286"/>
                      <a:pt x="116458" y="216339"/>
                      <a:pt x="116458" y="1044734"/>
                    </a:cubicBezTo>
                    <a:cubicBezTo>
                      <a:pt x="116458" y="1873129"/>
                      <a:pt x="276398" y="2048016"/>
                      <a:pt x="276398" y="2048016"/>
                    </a:cubicBezTo>
                    <a:cubicBezTo>
                      <a:pt x="276398" y="2048016"/>
                      <a:pt x="616181" y="2153844"/>
                      <a:pt x="502920" y="1891513"/>
                    </a:cubicBezTo>
                    <a:cubicBezTo>
                      <a:pt x="389659" y="1629183"/>
                      <a:pt x="369677" y="883595"/>
                      <a:pt x="376311" y="506245"/>
                    </a:cubicBezTo>
                    <a:cubicBezTo>
                      <a:pt x="382945" y="128895"/>
                      <a:pt x="346497" y="-20734"/>
                      <a:pt x="0" y="2286"/>
                    </a:cubicBezTo>
                    <a:close/>
                  </a:path>
                </a:pathLst>
              </a:custGeom>
              <a:solidFill>
                <a:srgbClr val="E3F7FE"/>
              </a:solidFill>
              <a:ln w="798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 sz="1350"/>
              </a:p>
            </p:txBody>
          </p:sp>
          <p:sp>
            <p:nvSpPr>
              <p:cNvPr id="155" name="Freeform: Shape 154">
                <a:extLst>
                  <a:ext uri="{FF2B5EF4-FFF2-40B4-BE49-F238E27FC236}">
                    <a16:creationId xmlns:a16="http://schemas.microsoft.com/office/drawing/2014/main" id="{FE3E17F3-99DD-6C50-0E89-3812E167700B}"/>
                  </a:ext>
                </a:extLst>
              </p:cNvPr>
              <p:cNvSpPr/>
              <p:nvPr/>
            </p:nvSpPr>
            <p:spPr>
              <a:xfrm>
                <a:off x="1021275" y="1510783"/>
                <a:ext cx="238521" cy="133067"/>
              </a:xfrm>
              <a:custGeom>
                <a:avLst/>
                <a:gdLst>
                  <a:gd name="connsiteX0" fmla="*/ 54672 w 364772"/>
                  <a:gd name="connsiteY0" fmla="*/ 0 h 203501"/>
                  <a:gd name="connsiteX1" fmla="*/ 280794 w 364772"/>
                  <a:gd name="connsiteY1" fmla="*/ 102151 h 203501"/>
                  <a:gd name="connsiteX2" fmla="*/ 293823 w 364772"/>
                  <a:gd name="connsiteY2" fmla="*/ 13668 h 203501"/>
                  <a:gd name="connsiteX3" fmla="*/ 351692 w 364772"/>
                  <a:gd name="connsiteY3" fmla="*/ 30054 h 203501"/>
                  <a:gd name="connsiteX4" fmla="*/ 343140 w 364772"/>
                  <a:gd name="connsiteY4" fmla="*/ 174647 h 203501"/>
                  <a:gd name="connsiteX5" fmla="*/ 288787 w 364772"/>
                  <a:gd name="connsiteY5" fmla="*/ 126769 h 203501"/>
                  <a:gd name="connsiteX6" fmla="*/ 242668 w 364772"/>
                  <a:gd name="connsiteY6" fmla="*/ 203502 h 203501"/>
                  <a:gd name="connsiteX7" fmla="*/ 0 w 364772"/>
                  <a:gd name="connsiteY7" fmla="*/ 26137 h 203501"/>
                  <a:gd name="connsiteX8" fmla="*/ 54592 w 364772"/>
                  <a:gd name="connsiteY8" fmla="*/ 0 h 20350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364772" h="203501">
                    <a:moveTo>
                      <a:pt x="54672" y="0"/>
                    </a:moveTo>
                    <a:lnTo>
                      <a:pt x="280794" y="102151"/>
                    </a:lnTo>
                    <a:cubicBezTo>
                      <a:pt x="288867" y="73376"/>
                      <a:pt x="293263" y="43642"/>
                      <a:pt x="293823" y="13668"/>
                    </a:cubicBezTo>
                    <a:lnTo>
                      <a:pt x="351692" y="30054"/>
                    </a:lnTo>
                    <a:cubicBezTo>
                      <a:pt x="378948" y="67941"/>
                      <a:pt x="357367" y="130126"/>
                      <a:pt x="343140" y="174647"/>
                    </a:cubicBezTo>
                    <a:lnTo>
                      <a:pt x="288787" y="126769"/>
                    </a:lnTo>
                    <a:lnTo>
                      <a:pt x="242668" y="203502"/>
                    </a:lnTo>
                    <a:cubicBezTo>
                      <a:pt x="158741" y="176965"/>
                      <a:pt x="50756" y="98074"/>
                      <a:pt x="0" y="26137"/>
                    </a:cubicBezTo>
                    <a:lnTo>
                      <a:pt x="54592" y="0"/>
                    </a:lnTo>
                    <a:close/>
                  </a:path>
                </a:pathLst>
              </a:custGeom>
              <a:solidFill>
                <a:srgbClr val="142C52"/>
              </a:solidFill>
              <a:ln w="798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 sz="1350"/>
              </a:p>
            </p:txBody>
          </p:sp>
          <p:sp>
            <p:nvSpPr>
              <p:cNvPr id="156" name="Freeform: Shape 155">
                <a:extLst>
                  <a:ext uri="{FF2B5EF4-FFF2-40B4-BE49-F238E27FC236}">
                    <a16:creationId xmlns:a16="http://schemas.microsoft.com/office/drawing/2014/main" id="{4B7FA0C5-D3CA-F40E-07EF-6D88E3486ACC}"/>
                  </a:ext>
                </a:extLst>
              </p:cNvPr>
              <p:cNvSpPr/>
              <p:nvPr/>
            </p:nvSpPr>
            <p:spPr>
              <a:xfrm rot="7750200">
                <a:off x="953613" y="2443040"/>
                <a:ext cx="155071" cy="12073"/>
              </a:xfrm>
              <a:custGeom>
                <a:avLst/>
                <a:gdLst>
                  <a:gd name="connsiteX0" fmla="*/ 0 w 237152"/>
                  <a:gd name="connsiteY0" fmla="*/ 0 h 18463"/>
                  <a:gd name="connsiteX1" fmla="*/ 237152 w 237152"/>
                  <a:gd name="connsiteY1" fmla="*/ 0 h 18463"/>
                  <a:gd name="connsiteX2" fmla="*/ 237152 w 237152"/>
                  <a:gd name="connsiteY2" fmla="*/ 18464 h 18463"/>
                  <a:gd name="connsiteX3" fmla="*/ 0 w 237152"/>
                  <a:gd name="connsiteY3" fmla="*/ 18464 h 1846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37152" h="18463">
                    <a:moveTo>
                      <a:pt x="0" y="0"/>
                    </a:moveTo>
                    <a:lnTo>
                      <a:pt x="237152" y="0"/>
                    </a:lnTo>
                    <a:lnTo>
                      <a:pt x="237152" y="18464"/>
                    </a:lnTo>
                    <a:lnTo>
                      <a:pt x="0" y="18464"/>
                    </a:lnTo>
                    <a:close/>
                  </a:path>
                </a:pathLst>
              </a:custGeom>
              <a:solidFill>
                <a:srgbClr val="4FA2DF"/>
              </a:solidFill>
              <a:ln w="798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 sz="1350"/>
              </a:p>
            </p:txBody>
          </p:sp>
          <p:sp>
            <p:nvSpPr>
              <p:cNvPr id="157" name="Freeform: Shape 156">
                <a:extLst>
                  <a:ext uri="{FF2B5EF4-FFF2-40B4-BE49-F238E27FC236}">
                    <a16:creationId xmlns:a16="http://schemas.microsoft.com/office/drawing/2014/main" id="{94ED3434-2630-1C96-F8B4-CD26552D4C81}"/>
                  </a:ext>
                </a:extLst>
              </p:cNvPr>
              <p:cNvSpPr/>
              <p:nvPr/>
            </p:nvSpPr>
            <p:spPr>
              <a:xfrm rot="2350199">
                <a:off x="1331278" y="2419043"/>
                <a:ext cx="116081" cy="12073"/>
              </a:xfrm>
              <a:custGeom>
                <a:avLst/>
                <a:gdLst>
                  <a:gd name="connsiteX0" fmla="*/ 0 w 177524"/>
                  <a:gd name="connsiteY0" fmla="*/ 0 h 18463"/>
                  <a:gd name="connsiteX1" fmla="*/ 177525 w 177524"/>
                  <a:gd name="connsiteY1" fmla="*/ 0 h 18463"/>
                  <a:gd name="connsiteX2" fmla="*/ 177525 w 177524"/>
                  <a:gd name="connsiteY2" fmla="*/ 18464 h 18463"/>
                  <a:gd name="connsiteX3" fmla="*/ 0 w 177524"/>
                  <a:gd name="connsiteY3" fmla="*/ 18464 h 1846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77524" h="18463">
                    <a:moveTo>
                      <a:pt x="0" y="0"/>
                    </a:moveTo>
                    <a:lnTo>
                      <a:pt x="177525" y="0"/>
                    </a:lnTo>
                    <a:lnTo>
                      <a:pt x="177525" y="18464"/>
                    </a:lnTo>
                    <a:lnTo>
                      <a:pt x="0" y="18464"/>
                    </a:lnTo>
                    <a:close/>
                  </a:path>
                </a:pathLst>
              </a:custGeom>
              <a:solidFill>
                <a:srgbClr val="4FA2DF"/>
              </a:solidFill>
              <a:ln w="798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 sz="1350"/>
              </a:p>
            </p:txBody>
          </p:sp>
          <p:grpSp>
            <p:nvGrpSpPr>
              <p:cNvPr id="158" name="Graphic 4">
                <a:extLst>
                  <a:ext uri="{FF2B5EF4-FFF2-40B4-BE49-F238E27FC236}">
                    <a16:creationId xmlns:a16="http://schemas.microsoft.com/office/drawing/2014/main" id="{C5ABE33A-D6EC-97DF-BCAB-4EE6B2D7971B}"/>
                  </a:ext>
                </a:extLst>
              </p:cNvPr>
              <p:cNvGrpSpPr/>
              <p:nvPr/>
            </p:nvGrpSpPr>
            <p:grpSpPr>
              <a:xfrm>
                <a:off x="1086815" y="1302441"/>
                <a:ext cx="162964" cy="61423"/>
                <a:chOff x="1369494" y="1507543"/>
                <a:chExt cx="249222" cy="93935"/>
              </a:xfrm>
              <a:solidFill>
                <a:srgbClr val="E2E1E0"/>
              </a:solidFill>
            </p:grpSpPr>
            <p:sp>
              <p:nvSpPr>
                <p:cNvPr id="161" name="Freeform: Shape 160">
                  <a:extLst>
                    <a:ext uri="{FF2B5EF4-FFF2-40B4-BE49-F238E27FC236}">
                      <a16:creationId xmlns:a16="http://schemas.microsoft.com/office/drawing/2014/main" id="{1783BF38-F7AF-C465-54CA-FC755D08CE06}"/>
                    </a:ext>
                  </a:extLst>
                </p:cNvPr>
                <p:cNvSpPr/>
                <p:nvPr/>
              </p:nvSpPr>
              <p:spPr>
                <a:xfrm>
                  <a:off x="1369494" y="1507543"/>
                  <a:ext cx="126689" cy="93935"/>
                </a:xfrm>
                <a:custGeom>
                  <a:avLst/>
                  <a:gdLst>
                    <a:gd name="connsiteX0" fmla="*/ 126689 w 126689"/>
                    <a:gd name="connsiteY0" fmla="*/ 15204 h 93935"/>
                    <a:gd name="connsiteX1" fmla="*/ 34210 w 126689"/>
                    <a:gd name="connsiteY1" fmla="*/ 15204 h 93935"/>
                    <a:gd name="connsiteX2" fmla="*/ 0 w 126689"/>
                    <a:gd name="connsiteY2" fmla="*/ 93936 h 93935"/>
                    <a:gd name="connsiteX3" fmla="*/ 126689 w 126689"/>
                    <a:gd name="connsiteY3" fmla="*/ 46937 h 93935"/>
                    <a:gd name="connsiteX4" fmla="*/ 126689 w 126689"/>
                    <a:gd name="connsiteY4" fmla="*/ 15204 h 9393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6689" h="93935">
                      <a:moveTo>
                        <a:pt x="126689" y="15204"/>
                      </a:moveTo>
                      <a:cubicBezTo>
                        <a:pt x="126689" y="15204"/>
                        <a:pt x="54752" y="-19006"/>
                        <a:pt x="34210" y="15204"/>
                      </a:cubicBezTo>
                      <a:cubicBezTo>
                        <a:pt x="13668" y="49415"/>
                        <a:pt x="0" y="93936"/>
                        <a:pt x="0" y="93936"/>
                      </a:cubicBezTo>
                      <a:lnTo>
                        <a:pt x="126689" y="46937"/>
                      </a:lnTo>
                      <a:lnTo>
                        <a:pt x="126689" y="15204"/>
                      </a:lnTo>
                      <a:close/>
                    </a:path>
                  </a:pathLst>
                </a:custGeom>
                <a:solidFill>
                  <a:srgbClr val="E2E1E0"/>
                </a:solidFill>
                <a:ln w="7987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IN" sz="1350"/>
                </a:p>
              </p:txBody>
            </p:sp>
            <p:sp>
              <p:nvSpPr>
                <p:cNvPr id="162" name="Freeform: Shape 161">
                  <a:extLst>
                    <a:ext uri="{FF2B5EF4-FFF2-40B4-BE49-F238E27FC236}">
                      <a16:creationId xmlns:a16="http://schemas.microsoft.com/office/drawing/2014/main" id="{FF88CEA4-5EED-8CA9-C7AF-7CDFD2BA9876}"/>
                    </a:ext>
                  </a:extLst>
                </p:cNvPr>
                <p:cNvSpPr/>
                <p:nvPr/>
              </p:nvSpPr>
              <p:spPr>
                <a:xfrm>
                  <a:off x="1492027" y="1507543"/>
                  <a:ext cx="126689" cy="93935"/>
                </a:xfrm>
                <a:custGeom>
                  <a:avLst/>
                  <a:gdLst>
                    <a:gd name="connsiteX0" fmla="*/ 0 w 126689"/>
                    <a:gd name="connsiteY0" fmla="*/ 15204 h 93935"/>
                    <a:gd name="connsiteX1" fmla="*/ 92479 w 126689"/>
                    <a:gd name="connsiteY1" fmla="*/ 15204 h 93935"/>
                    <a:gd name="connsiteX2" fmla="*/ 126689 w 126689"/>
                    <a:gd name="connsiteY2" fmla="*/ 93936 h 93935"/>
                    <a:gd name="connsiteX3" fmla="*/ 0 w 126689"/>
                    <a:gd name="connsiteY3" fmla="*/ 46937 h 93935"/>
                    <a:gd name="connsiteX4" fmla="*/ 0 w 126689"/>
                    <a:gd name="connsiteY4" fmla="*/ 15204 h 9393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6689" h="93935">
                      <a:moveTo>
                        <a:pt x="0" y="15204"/>
                      </a:moveTo>
                      <a:cubicBezTo>
                        <a:pt x="0" y="15204"/>
                        <a:pt x="71937" y="-19006"/>
                        <a:pt x="92479" y="15204"/>
                      </a:cubicBezTo>
                      <a:cubicBezTo>
                        <a:pt x="113021" y="49415"/>
                        <a:pt x="126689" y="93936"/>
                        <a:pt x="126689" y="93936"/>
                      </a:cubicBezTo>
                      <a:lnTo>
                        <a:pt x="0" y="46937"/>
                      </a:lnTo>
                      <a:lnTo>
                        <a:pt x="0" y="15204"/>
                      </a:lnTo>
                      <a:close/>
                    </a:path>
                  </a:pathLst>
                </a:custGeom>
                <a:solidFill>
                  <a:srgbClr val="E2E1E0"/>
                </a:solidFill>
                <a:ln w="7987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IN" sz="1350"/>
                </a:p>
              </p:txBody>
            </p:sp>
          </p:grpSp>
          <p:sp>
            <p:nvSpPr>
              <p:cNvPr id="159" name="Freeform: Shape 158">
                <a:extLst>
                  <a:ext uri="{FF2B5EF4-FFF2-40B4-BE49-F238E27FC236}">
                    <a16:creationId xmlns:a16="http://schemas.microsoft.com/office/drawing/2014/main" id="{53C6F9BC-899C-0ACD-6CED-1B3928FE3548}"/>
                  </a:ext>
                </a:extLst>
              </p:cNvPr>
              <p:cNvSpPr/>
              <p:nvPr/>
            </p:nvSpPr>
            <p:spPr>
              <a:xfrm>
                <a:off x="1149273" y="1362401"/>
                <a:ext cx="41498" cy="3940"/>
              </a:xfrm>
              <a:custGeom>
                <a:avLst/>
                <a:gdLst>
                  <a:gd name="connsiteX0" fmla="*/ 0 w 63464"/>
                  <a:gd name="connsiteY0" fmla="*/ 4476 h 6025"/>
                  <a:gd name="connsiteX1" fmla="*/ 63464 w 63464"/>
                  <a:gd name="connsiteY1" fmla="*/ 0 h 60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63464" h="6025">
                    <a:moveTo>
                      <a:pt x="0" y="4476"/>
                    </a:moveTo>
                    <a:cubicBezTo>
                      <a:pt x="0" y="4476"/>
                      <a:pt x="42363" y="10071"/>
                      <a:pt x="63464" y="0"/>
                    </a:cubicBezTo>
                  </a:path>
                </a:pathLst>
              </a:custGeom>
              <a:noFill/>
              <a:ln w="6350" cap="rnd">
                <a:solidFill>
                  <a:srgbClr val="45000F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en-IN" sz="1350"/>
              </a:p>
            </p:txBody>
          </p:sp>
          <p:sp>
            <p:nvSpPr>
              <p:cNvPr id="160" name="Freeform: Shape 159">
                <a:extLst>
                  <a:ext uri="{FF2B5EF4-FFF2-40B4-BE49-F238E27FC236}">
                    <a16:creationId xmlns:a16="http://schemas.microsoft.com/office/drawing/2014/main" id="{C426ED79-481D-D094-75AC-B5F49BCFAB51}"/>
                  </a:ext>
                </a:extLst>
              </p:cNvPr>
              <p:cNvSpPr/>
              <p:nvPr/>
            </p:nvSpPr>
            <p:spPr>
              <a:xfrm>
                <a:off x="1149273" y="1243341"/>
                <a:ext cx="27282" cy="39094"/>
              </a:xfrm>
              <a:custGeom>
                <a:avLst/>
                <a:gdLst>
                  <a:gd name="connsiteX0" fmla="*/ 12629 w 41723"/>
                  <a:gd name="connsiteY0" fmla="*/ 0 h 59787"/>
                  <a:gd name="connsiteX1" fmla="*/ 41723 w 41723"/>
                  <a:gd name="connsiteY1" fmla="*/ 49317 h 59787"/>
                  <a:gd name="connsiteX2" fmla="*/ 0 w 41723"/>
                  <a:gd name="connsiteY2" fmla="*/ 59788 h 5978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41723" h="59787">
                    <a:moveTo>
                      <a:pt x="12629" y="0"/>
                    </a:moveTo>
                    <a:lnTo>
                      <a:pt x="41723" y="49317"/>
                    </a:lnTo>
                    <a:lnTo>
                      <a:pt x="0" y="59788"/>
                    </a:lnTo>
                  </a:path>
                </a:pathLst>
              </a:custGeom>
              <a:noFill/>
              <a:ln w="6350" cap="rnd">
                <a:solidFill>
                  <a:srgbClr val="263238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en-IN" sz="1350"/>
              </a:p>
            </p:txBody>
          </p:sp>
        </p:grpSp>
        <p:sp>
          <p:nvSpPr>
            <p:cNvPr id="128" name="Graphic 146">
              <a:extLst>
                <a:ext uri="{FF2B5EF4-FFF2-40B4-BE49-F238E27FC236}">
                  <a16:creationId xmlns:a16="http://schemas.microsoft.com/office/drawing/2014/main" id="{6745FAE8-8AE6-517B-584B-F1A1B788F936}"/>
                </a:ext>
              </a:extLst>
            </p:cNvPr>
            <p:cNvSpPr/>
            <p:nvPr/>
          </p:nvSpPr>
          <p:spPr>
            <a:xfrm>
              <a:off x="2209353" y="3025134"/>
              <a:ext cx="347466" cy="119949"/>
            </a:xfrm>
            <a:custGeom>
              <a:avLst/>
              <a:gdLst>
                <a:gd name="connsiteX0" fmla="*/ 552831 w 552883"/>
                <a:gd name="connsiteY0" fmla="*/ 84087 h 190862"/>
                <a:gd name="connsiteX1" fmla="*/ 472345 w 552883"/>
                <a:gd name="connsiteY1" fmla="*/ 76 h 190862"/>
                <a:gd name="connsiteX2" fmla="*/ 401479 w 552883"/>
                <a:gd name="connsiteY2" fmla="*/ 80277 h 190862"/>
                <a:gd name="connsiteX3" fmla="*/ 317373 w 552883"/>
                <a:gd name="connsiteY3" fmla="*/ 86849 h 190862"/>
                <a:gd name="connsiteX4" fmla="*/ 293465 w 552883"/>
                <a:gd name="connsiteY4" fmla="*/ 37795 h 190862"/>
                <a:gd name="connsiteX5" fmla="*/ 238220 w 552883"/>
                <a:gd name="connsiteY5" fmla="*/ 14650 h 190862"/>
                <a:gd name="connsiteX6" fmla="*/ 167735 w 552883"/>
                <a:gd name="connsiteY6" fmla="*/ 91040 h 190862"/>
                <a:gd name="connsiteX7" fmla="*/ 0 w 552883"/>
                <a:gd name="connsiteY7" fmla="*/ 136570 h 190862"/>
                <a:gd name="connsiteX8" fmla="*/ 2477 w 552883"/>
                <a:gd name="connsiteY8" fmla="*/ 145714 h 190862"/>
                <a:gd name="connsiteX9" fmla="*/ 167259 w 552883"/>
                <a:gd name="connsiteY9" fmla="*/ 101041 h 190862"/>
                <a:gd name="connsiteX10" fmla="*/ 167259 w 552883"/>
                <a:gd name="connsiteY10" fmla="*/ 106852 h 190862"/>
                <a:gd name="connsiteX11" fmla="*/ 192500 w 552883"/>
                <a:gd name="connsiteY11" fmla="*/ 167621 h 190862"/>
                <a:gd name="connsiteX12" fmla="*/ 244126 w 552883"/>
                <a:gd name="connsiteY12" fmla="*/ 190862 h 190862"/>
                <a:gd name="connsiteX13" fmla="*/ 247745 w 552883"/>
                <a:gd name="connsiteY13" fmla="*/ 190767 h 190862"/>
                <a:gd name="connsiteX14" fmla="*/ 300133 w 552883"/>
                <a:gd name="connsiteY14" fmla="*/ 161811 h 190862"/>
                <a:gd name="connsiteX15" fmla="*/ 318707 w 552883"/>
                <a:gd name="connsiteY15" fmla="*/ 98660 h 190862"/>
                <a:gd name="connsiteX16" fmla="*/ 318516 w 552883"/>
                <a:gd name="connsiteY16" fmla="*/ 96660 h 190862"/>
                <a:gd name="connsiteX17" fmla="*/ 401288 w 552883"/>
                <a:gd name="connsiteY17" fmla="*/ 90373 h 190862"/>
                <a:gd name="connsiteX18" fmla="*/ 401288 w 552883"/>
                <a:gd name="connsiteY18" fmla="*/ 92183 h 190862"/>
                <a:gd name="connsiteX19" fmla="*/ 426530 w 552883"/>
                <a:gd name="connsiteY19" fmla="*/ 152953 h 190862"/>
                <a:gd name="connsiteX20" fmla="*/ 478155 w 552883"/>
                <a:gd name="connsiteY20" fmla="*/ 176194 h 190862"/>
                <a:gd name="connsiteX21" fmla="*/ 481775 w 552883"/>
                <a:gd name="connsiteY21" fmla="*/ 176098 h 190862"/>
                <a:gd name="connsiteX22" fmla="*/ 534162 w 552883"/>
                <a:gd name="connsiteY22" fmla="*/ 147142 h 190862"/>
                <a:gd name="connsiteX23" fmla="*/ 552736 w 552883"/>
                <a:gd name="connsiteY23" fmla="*/ 83992 h 190862"/>
                <a:gd name="connsiteX24" fmla="*/ 292608 w 552883"/>
                <a:gd name="connsiteY24" fmla="*/ 156096 h 190862"/>
                <a:gd name="connsiteX25" fmla="*/ 247269 w 552883"/>
                <a:gd name="connsiteY25" fmla="*/ 181337 h 190862"/>
                <a:gd name="connsiteX26" fmla="*/ 199454 w 552883"/>
                <a:gd name="connsiteY26" fmla="*/ 161144 h 190862"/>
                <a:gd name="connsiteX27" fmla="*/ 176784 w 552883"/>
                <a:gd name="connsiteY27" fmla="*/ 106375 h 190862"/>
                <a:gd name="connsiteX28" fmla="*/ 238697 w 552883"/>
                <a:gd name="connsiteY28" fmla="*/ 24270 h 190862"/>
                <a:gd name="connsiteX29" fmla="*/ 241744 w 552883"/>
                <a:gd name="connsiteY29" fmla="*/ 24270 h 190862"/>
                <a:gd name="connsiteX30" fmla="*/ 286417 w 552883"/>
                <a:gd name="connsiteY30" fmla="*/ 44558 h 190862"/>
                <a:gd name="connsiteX31" fmla="*/ 309086 w 552883"/>
                <a:gd name="connsiteY31" fmla="*/ 99327 h 190862"/>
                <a:gd name="connsiteX32" fmla="*/ 292418 w 552883"/>
                <a:gd name="connsiteY32" fmla="*/ 156191 h 190862"/>
                <a:gd name="connsiteX33" fmla="*/ 526637 w 552883"/>
                <a:gd name="connsiteY33" fmla="*/ 141523 h 190862"/>
                <a:gd name="connsiteX34" fmla="*/ 481298 w 552883"/>
                <a:gd name="connsiteY34" fmla="*/ 166764 h 190862"/>
                <a:gd name="connsiteX35" fmla="*/ 433483 w 552883"/>
                <a:gd name="connsiteY35" fmla="*/ 146571 h 190862"/>
                <a:gd name="connsiteX36" fmla="*/ 410813 w 552883"/>
                <a:gd name="connsiteY36" fmla="*/ 91802 h 190862"/>
                <a:gd name="connsiteX37" fmla="*/ 472726 w 552883"/>
                <a:gd name="connsiteY37" fmla="*/ 9697 h 190862"/>
                <a:gd name="connsiteX38" fmla="*/ 475774 w 552883"/>
                <a:gd name="connsiteY38" fmla="*/ 9697 h 190862"/>
                <a:gd name="connsiteX39" fmla="*/ 543211 w 552883"/>
                <a:gd name="connsiteY39" fmla="*/ 84754 h 190862"/>
                <a:gd name="connsiteX40" fmla="*/ 526542 w 552883"/>
                <a:gd name="connsiteY40" fmla="*/ 141618 h 1908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</a:cxnLst>
              <a:rect l="l" t="t" r="r" b="b"/>
              <a:pathLst>
                <a:path w="552883" h="190862">
                  <a:moveTo>
                    <a:pt x="552831" y="84087"/>
                  </a:moveTo>
                  <a:cubicBezTo>
                    <a:pt x="550164" y="35605"/>
                    <a:pt x="514064" y="-1924"/>
                    <a:pt x="472345" y="76"/>
                  </a:cubicBezTo>
                  <a:cubicBezTo>
                    <a:pt x="434054" y="2172"/>
                    <a:pt x="404241" y="37129"/>
                    <a:pt x="401479" y="80277"/>
                  </a:cubicBezTo>
                  <a:cubicBezTo>
                    <a:pt x="368999" y="69990"/>
                    <a:pt x="333280" y="80753"/>
                    <a:pt x="317373" y="86849"/>
                  </a:cubicBezTo>
                  <a:cubicBezTo>
                    <a:pt x="314230" y="68085"/>
                    <a:pt x="305943" y="50940"/>
                    <a:pt x="293465" y="37795"/>
                  </a:cubicBezTo>
                  <a:cubicBezTo>
                    <a:pt x="278225" y="21793"/>
                    <a:pt x="258699" y="13602"/>
                    <a:pt x="238220" y="14650"/>
                  </a:cubicBezTo>
                  <a:cubicBezTo>
                    <a:pt x="201073" y="16650"/>
                    <a:pt x="171831" y="49606"/>
                    <a:pt x="167735" y="91040"/>
                  </a:cubicBezTo>
                  <a:lnTo>
                    <a:pt x="0" y="136570"/>
                  </a:lnTo>
                  <a:lnTo>
                    <a:pt x="2477" y="145714"/>
                  </a:lnTo>
                  <a:lnTo>
                    <a:pt x="167259" y="101041"/>
                  </a:lnTo>
                  <a:cubicBezTo>
                    <a:pt x="167259" y="102946"/>
                    <a:pt x="167259" y="104851"/>
                    <a:pt x="167259" y="106852"/>
                  </a:cubicBezTo>
                  <a:cubicBezTo>
                    <a:pt x="168497" y="130188"/>
                    <a:pt x="177546" y="151810"/>
                    <a:pt x="192500" y="167621"/>
                  </a:cubicBezTo>
                  <a:cubicBezTo>
                    <a:pt x="206788" y="182671"/>
                    <a:pt x="224981" y="190862"/>
                    <a:pt x="244126" y="190862"/>
                  </a:cubicBezTo>
                  <a:cubicBezTo>
                    <a:pt x="245364" y="190862"/>
                    <a:pt x="246507" y="190862"/>
                    <a:pt x="247745" y="190767"/>
                  </a:cubicBezTo>
                  <a:cubicBezTo>
                    <a:pt x="268129" y="189624"/>
                    <a:pt x="286703" y="179337"/>
                    <a:pt x="300133" y="161811"/>
                  </a:cubicBezTo>
                  <a:cubicBezTo>
                    <a:pt x="313373" y="144475"/>
                    <a:pt x="319945" y="121996"/>
                    <a:pt x="318707" y="98660"/>
                  </a:cubicBezTo>
                  <a:cubicBezTo>
                    <a:pt x="318707" y="97993"/>
                    <a:pt x="318611" y="97327"/>
                    <a:pt x="318516" y="96660"/>
                  </a:cubicBezTo>
                  <a:cubicBezTo>
                    <a:pt x="332423" y="91135"/>
                    <a:pt x="369761" y="79039"/>
                    <a:pt x="401288" y="90373"/>
                  </a:cubicBezTo>
                  <a:cubicBezTo>
                    <a:pt x="401288" y="90945"/>
                    <a:pt x="401288" y="91612"/>
                    <a:pt x="401288" y="92183"/>
                  </a:cubicBezTo>
                  <a:cubicBezTo>
                    <a:pt x="402526" y="115519"/>
                    <a:pt x="411575" y="137141"/>
                    <a:pt x="426530" y="152953"/>
                  </a:cubicBezTo>
                  <a:cubicBezTo>
                    <a:pt x="440817" y="168002"/>
                    <a:pt x="459010" y="176194"/>
                    <a:pt x="478155" y="176194"/>
                  </a:cubicBezTo>
                  <a:cubicBezTo>
                    <a:pt x="479393" y="176194"/>
                    <a:pt x="480536" y="176194"/>
                    <a:pt x="481775" y="176098"/>
                  </a:cubicBezTo>
                  <a:cubicBezTo>
                    <a:pt x="502158" y="174955"/>
                    <a:pt x="520732" y="164668"/>
                    <a:pt x="534162" y="147142"/>
                  </a:cubicBezTo>
                  <a:cubicBezTo>
                    <a:pt x="547402" y="129807"/>
                    <a:pt x="553974" y="107328"/>
                    <a:pt x="552736" y="83992"/>
                  </a:cubicBezTo>
                  <a:close/>
                  <a:moveTo>
                    <a:pt x="292608" y="156096"/>
                  </a:moveTo>
                  <a:cubicBezTo>
                    <a:pt x="280892" y="171431"/>
                    <a:pt x="264795" y="180385"/>
                    <a:pt x="247269" y="181337"/>
                  </a:cubicBezTo>
                  <a:cubicBezTo>
                    <a:pt x="229743" y="182290"/>
                    <a:pt x="212789" y="175146"/>
                    <a:pt x="199454" y="161144"/>
                  </a:cubicBezTo>
                  <a:cubicBezTo>
                    <a:pt x="186023" y="146952"/>
                    <a:pt x="177927" y="127521"/>
                    <a:pt x="176784" y="106375"/>
                  </a:cubicBezTo>
                  <a:cubicBezTo>
                    <a:pt x="174403" y="63037"/>
                    <a:pt x="202216" y="26270"/>
                    <a:pt x="238697" y="24270"/>
                  </a:cubicBezTo>
                  <a:cubicBezTo>
                    <a:pt x="239744" y="24270"/>
                    <a:pt x="240792" y="24270"/>
                    <a:pt x="241744" y="24270"/>
                  </a:cubicBezTo>
                  <a:cubicBezTo>
                    <a:pt x="258223" y="24270"/>
                    <a:pt x="273939" y="31414"/>
                    <a:pt x="286417" y="44558"/>
                  </a:cubicBezTo>
                  <a:cubicBezTo>
                    <a:pt x="299847" y="58750"/>
                    <a:pt x="307943" y="78181"/>
                    <a:pt x="309086" y="99327"/>
                  </a:cubicBezTo>
                  <a:cubicBezTo>
                    <a:pt x="310229" y="120472"/>
                    <a:pt x="304324" y="140665"/>
                    <a:pt x="292418" y="156191"/>
                  </a:cubicBezTo>
                  <a:close/>
                  <a:moveTo>
                    <a:pt x="526637" y="141523"/>
                  </a:moveTo>
                  <a:cubicBezTo>
                    <a:pt x="514922" y="156858"/>
                    <a:pt x="498824" y="165811"/>
                    <a:pt x="481298" y="166764"/>
                  </a:cubicBezTo>
                  <a:cubicBezTo>
                    <a:pt x="463772" y="167716"/>
                    <a:pt x="446818" y="160573"/>
                    <a:pt x="433483" y="146571"/>
                  </a:cubicBezTo>
                  <a:cubicBezTo>
                    <a:pt x="420053" y="132379"/>
                    <a:pt x="411956" y="112948"/>
                    <a:pt x="410813" y="91802"/>
                  </a:cubicBezTo>
                  <a:cubicBezTo>
                    <a:pt x="408432" y="48463"/>
                    <a:pt x="436245" y="11697"/>
                    <a:pt x="472726" y="9697"/>
                  </a:cubicBezTo>
                  <a:cubicBezTo>
                    <a:pt x="473774" y="9697"/>
                    <a:pt x="474726" y="9697"/>
                    <a:pt x="475774" y="9697"/>
                  </a:cubicBezTo>
                  <a:cubicBezTo>
                    <a:pt x="510921" y="9697"/>
                    <a:pt x="540925" y="42653"/>
                    <a:pt x="543211" y="84754"/>
                  </a:cubicBezTo>
                  <a:cubicBezTo>
                    <a:pt x="544354" y="105899"/>
                    <a:pt x="538448" y="126092"/>
                    <a:pt x="526542" y="141618"/>
                  </a:cubicBezTo>
                  <a:close/>
                </a:path>
              </a:pathLst>
            </a:custGeom>
            <a:solidFill>
              <a:srgbClr val="142C52"/>
            </a:solidFill>
            <a:ln w="6350" cap="flat">
              <a:solidFill>
                <a:srgbClr val="142C5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IN" sz="1350"/>
            </a:p>
          </p:txBody>
        </p:sp>
      </p:grpSp>
      <p:pic>
        <p:nvPicPr>
          <p:cNvPr id="4" name="Picture 3">
            <a:extLst>
              <a:ext uri="{FF2B5EF4-FFF2-40B4-BE49-F238E27FC236}">
                <a16:creationId xmlns:a16="http://schemas.microsoft.com/office/drawing/2014/main" id="{E4F4D8E8-293D-4563-0EBE-B22B1FF87CA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25108" y="5593969"/>
            <a:ext cx="1066892" cy="12314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1635638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167</TotalTime>
  <Words>689</Words>
  <Application>Microsoft Office PowerPoint</Application>
  <PresentationFormat>Widescreen</PresentationFormat>
  <Paragraphs>83</Paragraphs>
  <Slides>33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33</vt:i4>
      </vt:variant>
    </vt:vector>
  </HeadingPairs>
  <TitlesOfParts>
    <vt:vector size="41" baseType="lpstr">
      <vt:lpstr>Aptos</vt:lpstr>
      <vt:lpstr>Aptos Display</vt:lpstr>
      <vt:lpstr>Arial</vt:lpstr>
      <vt:lpstr>Cascadia Mono SemiBold</vt:lpstr>
      <vt:lpstr>Dubai</vt:lpstr>
      <vt:lpstr>Open Sans</vt:lpstr>
      <vt:lpstr>Times New Roman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Louay Karaker</dc:creator>
  <cp:lastModifiedBy>Louay Karaker</cp:lastModifiedBy>
  <cp:revision>2</cp:revision>
  <dcterms:created xsi:type="dcterms:W3CDTF">2024-10-12T07:22:06Z</dcterms:created>
  <dcterms:modified xsi:type="dcterms:W3CDTF">2024-10-12T15:26:28Z</dcterms:modified>
</cp:coreProperties>
</file>